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59" r:id="rId5"/>
  </p:sldMasterIdLst>
  <p:notesMasterIdLst>
    <p:notesMasterId r:id="rId45"/>
  </p:notesMasterIdLst>
  <p:sldIdLst>
    <p:sldId id="3822" r:id="rId6"/>
    <p:sldId id="3799" r:id="rId7"/>
    <p:sldId id="450" r:id="rId8"/>
    <p:sldId id="3800" r:id="rId9"/>
    <p:sldId id="511" r:id="rId10"/>
    <p:sldId id="3825" r:id="rId11"/>
    <p:sldId id="509" r:id="rId12"/>
    <p:sldId id="512" r:id="rId13"/>
    <p:sldId id="486" r:id="rId14"/>
    <p:sldId id="513" r:id="rId15"/>
    <p:sldId id="453" r:id="rId16"/>
    <p:sldId id="474" r:id="rId17"/>
    <p:sldId id="516" r:id="rId18"/>
    <p:sldId id="405" r:id="rId19"/>
    <p:sldId id="472" r:id="rId20"/>
    <p:sldId id="428" r:id="rId21"/>
    <p:sldId id="522" r:id="rId22"/>
    <p:sldId id="523" r:id="rId23"/>
    <p:sldId id="529" r:id="rId24"/>
    <p:sldId id="508" r:id="rId25"/>
    <p:sldId id="518" r:id="rId26"/>
    <p:sldId id="519" r:id="rId27"/>
    <p:sldId id="520" r:id="rId28"/>
    <p:sldId id="521" r:id="rId29"/>
    <p:sldId id="527" r:id="rId30"/>
    <p:sldId id="461" r:id="rId31"/>
    <p:sldId id="462" r:id="rId32"/>
    <p:sldId id="3801" r:id="rId33"/>
    <p:sldId id="3826" r:id="rId34"/>
    <p:sldId id="3827" r:id="rId35"/>
    <p:sldId id="3824" r:id="rId36"/>
    <p:sldId id="532" r:id="rId37"/>
    <p:sldId id="816" r:id="rId38"/>
    <p:sldId id="819" r:id="rId39"/>
    <p:sldId id="3819" r:id="rId40"/>
    <p:sldId id="3811" r:id="rId41"/>
    <p:sldId id="3817" r:id="rId42"/>
    <p:sldId id="525" r:id="rId43"/>
    <p:sldId id="268" r:id="rId44"/>
  </p:sldIdLst>
  <p:sldSz cx="12192000" cy="6858000"/>
  <p:notesSz cx="6797675" cy="9926638"/>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2" pos="347" userDrawn="1">
          <p15:clr>
            <a:srgbClr val="A4A3A4"/>
          </p15:clr>
        </p15:guide>
        <p15:guide id="3" orient="horz" pos="25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nhild Halvorsrud" initials="RH" lastIdx="1" clrIdx="0">
    <p:extLst>
      <p:ext uri="{19B8F6BF-5375-455C-9EA6-DF929625EA0E}">
        <p15:presenceInfo xmlns:p15="http://schemas.microsoft.com/office/powerpoint/2012/main" userId="S::ragnhild.halvorsrud@sintef.no::917ea340-fd63-490f-a7db-68428d24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C55A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F7DAE-873D-4D28-9AB2-FB2D09376054}" v="1" dt="2021-03-26T18:23:14.275"/>
    <p1510:client id="{9B6050A4-F178-4018-9F62-4FCCA28DA093}" v="3578" dt="2021-03-26T16:03:39.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8" autoAdjust="0"/>
    <p:restoredTop sz="96464" autoAdjust="0"/>
  </p:normalViewPr>
  <p:slideViewPr>
    <p:cSldViewPr snapToGrid="0">
      <p:cViewPr varScale="1">
        <p:scale>
          <a:sx n="152" d="100"/>
          <a:sy n="152" d="100"/>
        </p:scale>
        <p:origin x="162" y="276"/>
      </p:cViewPr>
      <p:guideLst>
        <p:guide pos="347"/>
        <p:guide orient="horz" pos="255"/>
      </p:guideLst>
    </p:cSldViewPr>
  </p:slideViewPr>
  <p:outlineViewPr>
    <p:cViewPr>
      <p:scale>
        <a:sx n="33" d="100"/>
        <a:sy n="33" d="100"/>
      </p:scale>
      <p:origin x="0" y="-2622"/>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96" d="100"/>
          <a:sy n="96" d="100"/>
        </p:scale>
        <p:origin x="288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Halvorsrud" userId="917ea340-fd63-490f-a7db-68428d24cf32" providerId="ADAL" clId="{6BAF7DAE-873D-4D28-9AB2-FB2D09376054}"/>
    <pc:docChg chg="custSel modSld">
      <pc:chgData name="Ragnhild Halvorsrud" userId="917ea340-fd63-490f-a7db-68428d24cf32" providerId="ADAL" clId="{6BAF7DAE-873D-4D28-9AB2-FB2D09376054}" dt="2021-03-26T18:13:10.510" v="11" actId="478"/>
      <pc:docMkLst>
        <pc:docMk/>
      </pc:docMkLst>
      <pc:sldChg chg="delSp mod">
        <pc:chgData name="Ragnhild Halvorsrud" userId="917ea340-fd63-490f-a7db-68428d24cf32" providerId="ADAL" clId="{6BAF7DAE-873D-4D28-9AB2-FB2D09376054}" dt="2021-03-26T18:12:44.617" v="4" actId="478"/>
        <pc:sldMkLst>
          <pc:docMk/>
          <pc:sldMk cId="454487130" sldId="405"/>
        </pc:sldMkLst>
        <pc:spChg chg="del">
          <ac:chgData name="Ragnhild Halvorsrud" userId="917ea340-fd63-490f-a7db-68428d24cf32" providerId="ADAL" clId="{6BAF7DAE-873D-4D28-9AB2-FB2D09376054}" dt="2021-03-26T18:12:44.617" v="4" actId="478"/>
          <ac:spMkLst>
            <pc:docMk/>
            <pc:sldMk cId="454487130" sldId="405"/>
            <ac:spMk id="23" creationId="{C91147D6-BBA7-4B16-A7CB-5D87639B7664}"/>
          </ac:spMkLst>
        </pc:spChg>
      </pc:sldChg>
      <pc:sldChg chg="delSp mod">
        <pc:chgData name="Ragnhild Halvorsrud" userId="917ea340-fd63-490f-a7db-68428d24cf32" providerId="ADAL" clId="{6BAF7DAE-873D-4D28-9AB2-FB2D09376054}" dt="2021-03-26T18:12:50.970" v="6" actId="478"/>
        <pc:sldMkLst>
          <pc:docMk/>
          <pc:sldMk cId="2607329622" sldId="428"/>
        </pc:sldMkLst>
        <pc:spChg chg="del">
          <ac:chgData name="Ragnhild Halvorsrud" userId="917ea340-fd63-490f-a7db-68428d24cf32" providerId="ADAL" clId="{6BAF7DAE-873D-4D28-9AB2-FB2D09376054}" dt="2021-03-26T18:12:50.970" v="6" actId="478"/>
          <ac:spMkLst>
            <pc:docMk/>
            <pc:sldMk cId="2607329622" sldId="428"/>
            <ac:spMk id="20" creationId="{5606E093-7DC8-4CB5-8704-B1017ABD3FFE}"/>
          </ac:spMkLst>
        </pc:spChg>
      </pc:sldChg>
      <pc:sldChg chg="delSp mod">
        <pc:chgData name="Ragnhild Halvorsrud" userId="917ea340-fd63-490f-a7db-68428d24cf32" providerId="ADAL" clId="{6BAF7DAE-873D-4D28-9AB2-FB2D09376054}" dt="2021-03-26T18:12:47.880" v="5" actId="478"/>
        <pc:sldMkLst>
          <pc:docMk/>
          <pc:sldMk cId="4081359278" sldId="472"/>
        </pc:sldMkLst>
        <pc:spChg chg="del">
          <ac:chgData name="Ragnhild Halvorsrud" userId="917ea340-fd63-490f-a7db-68428d24cf32" providerId="ADAL" clId="{6BAF7DAE-873D-4D28-9AB2-FB2D09376054}" dt="2021-03-26T18:12:47.880" v="5" actId="478"/>
          <ac:spMkLst>
            <pc:docMk/>
            <pc:sldMk cId="4081359278" sldId="472"/>
            <ac:spMk id="17" creationId="{522F010B-2D7C-4F6A-9313-2F30D31C4D0A}"/>
          </ac:spMkLst>
        </pc:spChg>
      </pc:sldChg>
      <pc:sldChg chg="delSp mod">
        <pc:chgData name="Ragnhild Halvorsrud" userId="917ea340-fd63-490f-a7db-68428d24cf32" providerId="ADAL" clId="{6BAF7DAE-873D-4D28-9AB2-FB2D09376054}" dt="2021-03-26T18:12:38.918" v="3" actId="478"/>
        <pc:sldMkLst>
          <pc:docMk/>
          <pc:sldMk cId="1043206022" sldId="511"/>
        </pc:sldMkLst>
        <pc:spChg chg="del">
          <ac:chgData name="Ragnhild Halvorsrud" userId="917ea340-fd63-490f-a7db-68428d24cf32" providerId="ADAL" clId="{6BAF7DAE-873D-4D28-9AB2-FB2D09376054}" dt="2021-03-26T18:12:38.918" v="3" actId="478"/>
          <ac:spMkLst>
            <pc:docMk/>
            <pc:sldMk cId="1043206022" sldId="511"/>
            <ac:spMk id="20" creationId="{88FE1B29-26EA-4E34-95B2-4A803270573E}"/>
          </ac:spMkLst>
        </pc:spChg>
      </pc:sldChg>
      <pc:sldChg chg="delSp mod">
        <pc:chgData name="Ragnhild Halvorsrud" userId="917ea340-fd63-490f-a7db-68428d24cf32" providerId="ADAL" clId="{6BAF7DAE-873D-4D28-9AB2-FB2D09376054}" dt="2021-03-26T18:12:54.694" v="7" actId="478"/>
        <pc:sldMkLst>
          <pc:docMk/>
          <pc:sldMk cId="4021241901" sldId="529"/>
        </pc:sldMkLst>
        <pc:spChg chg="del">
          <ac:chgData name="Ragnhild Halvorsrud" userId="917ea340-fd63-490f-a7db-68428d24cf32" providerId="ADAL" clId="{6BAF7DAE-873D-4D28-9AB2-FB2D09376054}" dt="2021-03-26T18:12:54.694" v="7" actId="478"/>
          <ac:spMkLst>
            <pc:docMk/>
            <pc:sldMk cId="4021241901" sldId="529"/>
            <ac:spMk id="48" creationId="{45487583-D6A5-4969-9138-782B012DA9F2}"/>
          </ac:spMkLst>
        </pc:spChg>
      </pc:sldChg>
      <pc:sldChg chg="delSp mod">
        <pc:chgData name="Ragnhild Halvorsrud" userId="917ea340-fd63-490f-a7db-68428d24cf32" providerId="ADAL" clId="{6BAF7DAE-873D-4D28-9AB2-FB2D09376054}" dt="2021-03-26T18:13:10.510" v="11" actId="478"/>
        <pc:sldMkLst>
          <pc:docMk/>
          <pc:sldMk cId="3219094029" sldId="816"/>
        </pc:sldMkLst>
        <pc:spChg chg="del">
          <ac:chgData name="Ragnhild Halvorsrud" userId="917ea340-fd63-490f-a7db-68428d24cf32" providerId="ADAL" clId="{6BAF7DAE-873D-4D28-9AB2-FB2D09376054}" dt="2021-03-26T18:13:10.510" v="11" actId="478"/>
          <ac:spMkLst>
            <pc:docMk/>
            <pc:sldMk cId="3219094029" sldId="816"/>
            <ac:spMk id="23" creationId="{6595B4B8-4718-4443-A635-A13343EE0988}"/>
          </ac:spMkLst>
        </pc:spChg>
      </pc:sldChg>
      <pc:sldChg chg="delSp mod">
        <pc:chgData name="Ragnhild Halvorsrud" userId="917ea340-fd63-490f-a7db-68428d24cf32" providerId="ADAL" clId="{6BAF7DAE-873D-4D28-9AB2-FB2D09376054}" dt="2021-03-26T18:12:29.926" v="0" actId="478"/>
        <pc:sldMkLst>
          <pc:docMk/>
          <pc:sldMk cId="1039509331" sldId="3799"/>
        </pc:sldMkLst>
        <pc:spChg chg="del">
          <ac:chgData name="Ragnhild Halvorsrud" userId="917ea340-fd63-490f-a7db-68428d24cf32" providerId="ADAL" clId="{6BAF7DAE-873D-4D28-9AB2-FB2D09376054}" dt="2021-03-26T18:12:29.926" v="0" actId="478"/>
          <ac:spMkLst>
            <pc:docMk/>
            <pc:sldMk cId="1039509331" sldId="3799"/>
            <ac:spMk id="54" creationId="{0A28B0C3-38B1-4C92-9E7D-E3CABFBDDA13}"/>
          </ac:spMkLst>
        </pc:spChg>
      </pc:sldChg>
      <pc:sldChg chg="delSp modSp mod">
        <pc:chgData name="Ragnhild Halvorsrud" userId="917ea340-fd63-490f-a7db-68428d24cf32" providerId="ADAL" clId="{6BAF7DAE-873D-4D28-9AB2-FB2D09376054}" dt="2021-03-26T18:12:34.569" v="2" actId="478"/>
        <pc:sldMkLst>
          <pc:docMk/>
          <pc:sldMk cId="3231100932" sldId="3800"/>
        </pc:sldMkLst>
        <pc:spChg chg="del mod">
          <ac:chgData name="Ragnhild Halvorsrud" userId="917ea340-fd63-490f-a7db-68428d24cf32" providerId="ADAL" clId="{6BAF7DAE-873D-4D28-9AB2-FB2D09376054}" dt="2021-03-26T18:12:34.569" v="2" actId="478"/>
          <ac:spMkLst>
            <pc:docMk/>
            <pc:sldMk cId="3231100932" sldId="3800"/>
            <ac:spMk id="9" creationId="{F3F91A0F-B9B1-4621-AEC7-52AD46F7DB8B}"/>
          </ac:spMkLst>
        </pc:spChg>
      </pc:sldChg>
      <pc:sldChg chg="delSp mod">
        <pc:chgData name="Ragnhild Halvorsrud" userId="917ea340-fd63-490f-a7db-68428d24cf32" providerId="ADAL" clId="{6BAF7DAE-873D-4D28-9AB2-FB2D09376054}" dt="2021-03-26T18:13:07.313" v="10" actId="478"/>
        <pc:sldMkLst>
          <pc:docMk/>
          <pc:sldMk cId="3799732921" sldId="3824"/>
        </pc:sldMkLst>
        <pc:spChg chg="del">
          <ac:chgData name="Ragnhild Halvorsrud" userId="917ea340-fd63-490f-a7db-68428d24cf32" providerId="ADAL" clId="{6BAF7DAE-873D-4D28-9AB2-FB2D09376054}" dt="2021-03-26T18:13:07.313" v="10" actId="478"/>
          <ac:spMkLst>
            <pc:docMk/>
            <pc:sldMk cId="3799732921" sldId="3824"/>
            <ac:spMk id="101" creationId="{93F973C4-CD88-4F28-B896-9D156C5F7199}"/>
          </ac:spMkLst>
        </pc:spChg>
      </pc:sldChg>
      <pc:sldChg chg="delSp mod">
        <pc:chgData name="Ragnhild Halvorsrud" userId="917ea340-fd63-490f-a7db-68428d24cf32" providerId="ADAL" clId="{6BAF7DAE-873D-4D28-9AB2-FB2D09376054}" dt="2021-03-26T18:13:00.670" v="8" actId="478"/>
        <pc:sldMkLst>
          <pc:docMk/>
          <pc:sldMk cId="1726726941" sldId="3826"/>
        </pc:sldMkLst>
        <pc:spChg chg="del">
          <ac:chgData name="Ragnhild Halvorsrud" userId="917ea340-fd63-490f-a7db-68428d24cf32" providerId="ADAL" clId="{6BAF7DAE-873D-4D28-9AB2-FB2D09376054}" dt="2021-03-26T18:13:00.670" v="8" actId="478"/>
          <ac:spMkLst>
            <pc:docMk/>
            <pc:sldMk cId="1726726941" sldId="3826"/>
            <ac:spMk id="29" creationId="{1463F089-ADA3-45EC-9E2A-4E90A6C61C9A}"/>
          </ac:spMkLst>
        </pc:spChg>
      </pc:sldChg>
      <pc:sldChg chg="delSp mod">
        <pc:chgData name="Ragnhild Halvorsrud" userId="917ea340-fd63-490f-a7db-68428d24cf32" providerId="ADAL" clId="{6BAF7DAE-873D-4D28-9AB2-FB2D09376054}" dt="2021-03-26T18:13:05.130" v="9" actId="478"/>
        <pc:sldMkLst>
          <pc:docMk/>
          <pc:sldMk cId="162988178" sldId="3827"/>
        </pc:sldMkLst>
        <pc:spChg chg="del">
          <ac:chgData name="Ragnhild Halvorsrud" userId="917ea340-fd63-490f-a7db-68428d24cf32" providerId="ADAL" clId="{6BAF7DAE-873D-4D28-9AB2-FB2D09376054}" dt="2021-03-26T18:13:05.130" v="9" actId="478"/>
          <ac:spMkLst>
            <pc:docMk/>
            <pc:sldMk cId="162988178" sldId="3827"/>
            <ac:spMk id="28" creationId="{A9367D96-B4BA-440C-B9B3-FD33109FBB81}"/>
          </ac:spMkLst>
        </pc:spChg>
      </pc:sldChg>
    </pc:docChg>
  </pc:docChgLst>
  <pc:docChgLst>
    <pc:chgData name="Ragnhild Halvorsrud" userId="917ea340-fd63-490f-a7db-68428d24cf32" providerId="ADAL" clId="{39C2C1DD-E2EC-4A65-96D7-456CC809AB88}"/>
    <pc:docChg chg="custSel addSld delSld modSld">
      <pc:chgData name="Ragnhild Halvorsrud" userId="917ea340-fd63-490f-a7db-68428d24cf32" providerId="ADAL" clId="{39C2C1DD-E2EC-4A65-96D7-456CC809AB88}" dt="2019-09-06T15:43:48.305" v="550" actId="6549"/>
      <pc:docMkLst>
        <pc:docMk/>
      </pc:docMkLst>
      <pc:sldChg chg="addSp delSp modSp">
        <pc:chgData name="Ragnhild Halvorsrud" userId="917ea340-fd63-490f-a7db-68428d24cf32" providerId="ADAL" clId="{39C2C1DD-E2EC-4A65-96D7-456CC809AB88}" dt="2019-09-06T15:43:48.305" v="550" actId="6549"/>
        <pc:sldMkLst>
          <pc:docMk/>
          <pc:sldMk cId="2355491973" sldId="273"/>
        </pc:sldMkLst>
        <pc:spChg chg="mod">
          <ac:chgData name="Ragnhild Halvorsrud" userId="917ea340-fd63-490f-a7db-68428d24cf32" providerId="ADAL" clId="{39C2C1DD-E2EC-4A65-96D7-456CC809AB88}" dt="2019-09-06T15:43:48.305" v="550" actId="6549"/>
          <ac:spMkLst>
            <pc:docMk/>
            <pc:sldMk cId="2355491973" sldId="273"/>
            <ac:spMk id="6" creationId="{00000000-0000-0000-0000-000000000000}"/>
          </ac:spMkLst>
        </pc:spChg>
        <pc:spChg chg="del">
          <ac:chgData name="Ragnhild Halvorsrud" userId="917ea340-fd63-490f-a7db-68428d24cf32" providerId="ADAL" clId="{39C2C1DD-E2EC-4A65-96D7-456CC809AB88}" dt="2019-09-06T15:40:17.703" v="427" actId="931"/>
          <ac:spMkLst>
            <pc:docMk/>
            <pc:sldMk cId="2355491973" sldId="273"/>
            <ac:spMk id="7" creationId="{00000000-0000-0000-0000-000000000000}"/>
          </ac:spMkLst>
        </pc:spChg>
        <pc:spChg chg="mod">
          <ac:chgData name="Ragnhild Halvorsrud" userId="917ea340-fd63-490f-a7db-68428d24cf32" providerId="ADAL" clId="{39C2C1DD-E2EC-4A65-96D7-456CC809AB88}" dt="2019-09-06T15:43:35.049" v="528" actId="6549"/>
          <ac:spMkLst>
            <pc:docMk/>
            <pc:sldMk cId="2355491973" sldId="273"/>
            <ac:spMk id="8" creationId="{00000000-0000-0000-0000-000000000000}"/>
          </ac:spMkLst>
        </pc:spChg>
        <pc:picChg chg="add mod">
          <ac:chgData name="Ragnhild Halvorsrud" userId="917ea340-fd63-490f-a7db-68428d24cf32" providerId="ADAL" clId="{39C2C1DD-E2EC-4A65-96D7-456CC809AB88}" dt="2019-09-06T15:40:18.902" v="429" actId="962"/>
          <ac:picMkLst>
            <pc:docMk/>
            <pc:sldMk cId="2355491973" sldId="273"/>
            <ac:picMk id="3" creationId="{10B22DE2-503E-41D3-B6BF-C1B69DE27FEF}"/>
          </ac:picMkLst>
        </pc:picChg>
      </pc:sldChg>
      <pc:sldChg chg="modSp">
        <pc:chgData name="Ragnhild Halvorsrud" userId="917ea340-fd63-490f-a7db-68428d24cf32" providerId="ADAL" clId="{39C2C1DD-E2EC-4A65-96D7-456CC809AB88}" dt="2019-08-07T10:46:35.234" v="111" actId="1036"/>
        <pc:sldMkLst>
          <pc:docMk/>
          <pc:sldMk cId="2847401617" sldId="388"/>
        </pc:sldMkLst>
        <pc:spChg chg="mod">
          <ac:chgData name="Ragnhild Halvorsrud" userId="917ea340-fd63-490f-a7db-68428d24cf32" providerId="ADAL" clId="{39C2C1DD-E2EC-4A65-96D7-456CC809AB88}" dt="2019-08-07T10:46:27.153" v="100" actId="20577"/>
          <ac:spMkLst>
            <pc:docMk/>
            <pc:sldMk cId="2847401617" sldId="388"/>
            <ac:spMk id="18" creationId="{00000000-0000-0000-0000-000000000000}"/>
          </ac:spMkLst>
        </pc:spChg>
        <pc:picChg chg="mod">
          <ac:chgData name="Ragnhild Halvorsrud" userId="917ea340-fd63-490f-a7db-68428d24cf32" providerId="ADAL" clId="{39C2C1DD-E2EC-4A65-96D7-456CC809AB88}" dt="2019-08-07T10:46:35.234" v="111" actId="1036"/>
          <ac:picMkLst>
            <pc:docMk/>
            <pc:sldMk cId="2847401617" sldId="388"/>
            <ac:picMk id="19" creationId="{00000000-0000-0000-0000-000000000000}"/>
          </ac:picMkLst>
        </pc:picChg>
        <pc:picChg chg="mod">
          <ac:chgData name="Ragnhild Halvorsrud" userId="917ea340-fd63-490f-a7db-68428d24cf32" providerId="ADAL" clId="{39C2C1DD-E2EC-4A65-96D7-456CC809AB88}" dt="2019-08-07T10:46:35.234" v="111" actId="1036"/>
          <ac:picMkLst>
            <pc:docMk/>
            <pc:sldMk cId="2847401617" sldId="388"/>
            <ac:picMk id="21" creationId="{00000000-0000-0000-0000-000000000000}"/>
          </ac:picMkLst>
        </pc:picChg>
      </pc:sldChg>
      <pc:sldChg chg="modSp">
        <pc:chgData name="Ragnhild Halvorsrud" userId="917ea340-fd63-490f-a7db-68428d24cf32" providerId="ADAL" clId="{39C2C1DD-E2EC-4A65-96D7-456CC809AB88}" dt="2019-08-20T09:59:54.686" v="404" actId="20577"/>
        <pc:sldMkLst>
          <pc:docMk/>
          <pc:sldMk cId="1008509287" sldId="397"/>
        </pc:sldMkLst>
        <pc:spChg chg="mod">
          <ac:chgData name="Ragnhild Halvorsrud" userId="917ea340-fd63-490f-a7db-68428d24cf32" providerId="ADAL" clId="{39C2C1DD-E2EC-4A65-96D7-456CC809AB88}" dt="2019-08-20T09:57:46.893" v="387" actId="20577"/>
          <ac:spMkLst>
            <pc:docMk/>
            <pc:sldMk cId="1008509287" sldId="397"/>
            <ac:spMk id="2" creationId="{00000000-0000-0000-0000-000000000000}"/>
          </ac:spMkLst>
        </pc:spChg>
        <pc:spChg chg="mod">
          <ac:chgData name="Ragnhild Halvorsrud" userId="917ea340-fd63-490f-a7db-68428d24cf32" providerId="ADAL" clId="{39C2C1DD-E2EC-4A65-96D7-456CC809AB88}" dt="2019-08-20T09:58:28.705" v="400" actId="27636"/>
          <ac:spMkLst>
            <pc:docMk/>
            <pc:sldMk cId="1008509287" sldId="397"/>
            <ac:spMk id="3" creationId="{00000000-0000-0000-0000-000000000000}"/>
          </ac:spMkLst>
        </pc:spChg>
        <pc:spChg chg="mod">
          <ac:chgData name="Ragnhild Halvorsrud" userId="917ea340-fd63-490f-a7db-68428d24cf32" providerId="ADAL" clId="{39C2C1DD-E2EC-4A65-96D7-456CC809AB88}" dt="2019-08-20T09:59:54.686" v="404" actId="20577"/>
          <ac:spMkLst>
            <pc:docMk/>
            <pc:sldMk cId="1008509287" sldId="397"/>
            <ac:spMk id="6" creationId="{00000000-0000-0000-0000-000000000000}"/>
          </ac:spMkLst>
        </pc:spChg>
      </pc:sldChg>
      <pc:sldChg chg="modSp">
        <pc:chgData name="Ragnhild Halvorsrud" userId="917ea340-fd63-490f-a7db-68428d24cf32" providerId="ADAL" clId="{39C2C1DD-E2EC-4A65-96D7-456CC809AB88}" dt="2019-08-07T10:44:00.092" v="63" actId="6549"/>
        <pc:sldMkLst>
          <pc:docMk/>
          <pc:sldMk cId="4192465948" sldId="470"/>
        </pc:sldMkLst>
        <pc:spChg chg="mod">
          <ac:chgData name="Ragnhild Halvorsrud" userId="917ea340-fd63-490f-a7db-68428d24cf32" providerId="ADAL" clId="{39C2C1DD-E2EC-4A65-96D7-456CC809AB88}" dt="2019-08-07T10:44:00.092" v="63" actId="6549"/>
          <ac:spMkLst>
            <pc:docMk/>
            <pc:sldMk cId="4192465948" sldId="470"/>
            <ac:spMk id="37" creationId="{00000000-0000-0000-0000-000000000000}"/>
          </ac:spMkLst>
        </pc:spChg>
      </pc:sldChg>
      <pc:sldChg chg="modSp">
        <pc:chgData name="Ragnhild Halvorsrud" userId="917ea340-fd63-490f-a7db-68428d24cf32" providerId="ADAL" clId="{39C2C1DD-E2EC-4A65-96D7-456CC809AB88}" dt="2019-09-06T15:42:58.361" v="513" actId="207"/>
        <pc:sldMkLst>
          <pc:docMk/>
          <pc:sldMk cId="1824694373" sldId="482"/>
        </pc:sldMkLst>
        <pc:spChg chg="mod">
          <ac:chgData name="Ragnhild Halvorsrud" userId="917ea340-fd63-490f-a7db-68428d24cf32" providerId="ADAL" clId="{39C2C1DD-E2EC-4A65-96D7-456CC809AB88}" dt="2019-09-06T15:42:58.361" v="513" actId="207"/>
          <ac:spMkLst>
            <pc:docMk/>
            <pc:sldMk cId="1824694373" sldId="482"/>
            <ac:spMk id="11" creationId="{00000000-0000-0000-0000-000000000000}"/>
          </ac:spMkLst>
        </pc:spChg>
      </pc:sldChg>
      <pc:sldChg chg="modSp">
        <pc:chgData name="Ragnhild Halvorsrud" userId="917ea340-fd63-490f-a7db-68428d24cf32" providerId="ADAL" clId="{39C2C1DD-E2EC-4A65-96D7-456CC809AB88}" dt="2019-09-06T15:43:05.426" v="514" actId="207"/>
        <pc:sldMkLst>
          <pc:docMk/>
          <pc:sldMk cId="3789298899" sldId="483"/>
        </pc:sldMkLst>
        <pc:spChg chg="mod">
          <ac:chgData name="Ragnhild Halvorsrud" userId="917ea340-fd63-490f-a7db-68428d24cf32" providerId="ADAL" clId="{39C2C1DD-E2EC-4A65-96D7-456CC809AB88}" dt="2019-09-06T15:43:05.426" v="514" actId="207"/>
          <ac:spMkLst>
            <pc:docMk/>
            <pc:sldMk cId="3789298899" sldId="483"/>
            <ac:spMk id="33" creationId="{00000000-0000-0000-0000-000000000000}"/>
          </ac:spMkLst>
        </pc:spChg>
      </pc:sldChg>
      <pc:sldChg chg="modSp">
        <pc:chgData name="Ragnhild Halvorsrud" userId="917ea340-fd63-490f-a7db-68428d24cf32" providerId="ADAL" clId="{39C2C1DD-E2EC-4A65-96D7-456CC809AB88}" dt="2019-08-07T10:40:51.597" v="61" actId="14100"/>
        <pc:sldMkLst>
          <pc:docMk/>
          <pc:sldMk cId="2754751066" sldId="484"/>
        </pc:sldMkLst>
        <pc:spChg chg="mod">
          <ac:chgData name="Ragnhild Halvorsrud" userId="917ea340-fd63-490f-a7db-68428d24cf32" providerId="ADAL" clId="{39C2C1DD-E2EC-4A65-96D7-456CC809AB88}" dt="2019-08-07T10:39:34.462" v="59" actId="6549"/>
          <ac:spMkLst>
            <pc:docMk/>
            <pc:sldMk cId="2754751066" sldId="484"/>
            <ac:spMk id="23" creationId="{00000000-0000-0000-0000-000000000000}"/>
          </ac:spMkLst>
        </pc:spChg>
        <pc:spChg chg="mod">
          <ac:chgData name="Ragnhild Halvorsrud" userId="917ea340-fd63-490f-a7db-68428d24cf32" providerId="ADAL" clId="{39C2C1DD-E2EC-4A65-96D7-456CC809AB88}" dt="2019-08-07T10:40:51.597" v="61" actId="14100"/>
          <ac:spMkLst>
            <pc:docMk/>
            <pc:sldMk cId="2754751066" sldId="484"/>
            <ac:spMk id="30" creationId="{00000000-0000-0000-0000-000000000000}"/>
          </ac:spMkLst>
        </pc:spChg>
      </pc:sldChg>
      <pc:sldChg chg="modSp">
        <pc:chgData name="Ragnhild Halvorsrud" userId="917ea340-fd63-490f-a7db-68428d24cf32" providerId="ADAL" clId="{39C2C1DD-E2EC-4A65-96D7-456CC809AB88}" dt="2019-08-07T10:35:28.766" v="32" actId="20577"/>
        <pc:sldMkLst>
          <pc:docMk/>
          <pc:sldMk cId="2373999596" sldId="489"/>
        </pc:sldMkLst>
        <pc:spChg chg="mod">
          <ac:chgData name="Ragnhild Halvorsrud" userId="917ea340-fd63-490f-a7db-68428d24cf32" providerId="ADAL" clId="{39C2C1DD-E2EC-4A65-96D7-456CC809AB88}" dt="2019-08-07T10:35:28.766" v="32" actId="20577"/>
          <ac:spMkLst>
            <pc:docMk/>
            <pc:sldMk cId="2373999596" sldId="489"/>
            <ac:spMk id="3" creationId="{00000000-0000-0000-0000-000000000000}"/>
          </ac:spMkLst>
        </pc:spChg>
      </pc:sldChg>
      <pc:sldChg chg="del">
        <pc:chgData name="Ragnhild Halvorsrud" userId="917ea340-fd63-490f-a7db-68428d24cf32" providerId="ADAL" clId="{39C2C1DD-E2EC-4A65-96D7-456CC809AB88}" dt="2019-08-20T09:53:59.691" v="341" actId="2696"/>
        <pc:sldMkLst>
          <pc:docMk/>
          <pc:sldMk cId="3658488094" sldId="493"/>
        </pc:sldMkLst>
      </pc:sldChg>
      <pc:sldChg chg="modSp">
        <pc:chgData name="Ragnhild Halvorsrud" userId="917ea340-fd63-490f-a7db-68428d24cf32" providerId="ADAL" clId="{39C2C1DD-E2EC-4A65-96D7-456CC809AB88}" dt="2019-08-20T09:49:06.767" v="177" actId="6549"/>
        <pc:sldMkLst>
          <pc:docMk/>
          <pc:sldMk cId="2709747129" sldId="504"/>
        </pc:sldMkLst>
        <pc:spChg chg="mod">
          <ac:chgData name="Ragnhild Halvorsrud" userId="917ea340-fd63-490f-a7db-68428d24cf32" providerId="ADAL" clId="{39C2C1DD-E2EC-4A65-96D7-456CC809AB88}" dt="2019-08-20T09:49:06.767" v="177" actId="6549"/>
          <ac:spMkLst>
            <pc:docMk/>
            <pc:sldMk cId="2709747129" sldId="504"/>
            <ac:spMk id="5" creationId="{00000000-0000-0000-0000-000000000000}"/>
          </ac:spMkLst>
        </pc:spChg>
      </pc:sldChg>
      <pc:sldChg chg="modSp">
        <pc:chgData name="Ragnhild Halvorsrud" userId="917ea340-fd63-490f-a7db-68428d24cf32" providerId="ADAL" clId="{39C2C1DD-E2EC-4A65-96D7-456CC809AB88}" dt="2019-08-20T09:56:24.604" v="369" actId="20577"/>
        <pc:sldMkLst>
          <pc:docMk/>
          <pc:sldMk cId="1979665039" sldId="505"/>
        </pc:sldMkLst>
        <pc:spChg chg="mod">
          <ac:chgData name="Ragnhild Halvorsrud" userId="917ea340-fd63-490f-a7db-68428d24cf32" providerId="ADAL" clId="{39C2C1DD-E2EC-4A65-96D7-456CC809AB88}" dt="2019-08-20T09:56:24.604" v="369" actId="20577"/>
          <ac:spMkLst>
            <pc:docMk/>
            <pc:sldMk cId="1979665039" sldId="505"/>
            <ac:spMk id="2" creationId="{00000000-0000-0000-0000-000000000000}"/>
          </ac:spMkLst>
        </pc:spChg>
        <pc:spChg chg="mod">
          <ac:chgData name="Ragnhild Halvorsrud" userId="917ea340-fd63-490f-a7db-68428d24cf32" providerId="ADAL" clId="{39C2C1DD-E2EC-4A65-96D7-456CC809AB88}" dt="2019-08-20T09:56:12.632" v="360" actId="14100"/>
          <ac:spMkLst>
            <pc:docMk/>
            <pc:sldMk cId="1979665039" sldId="505"/>
            <ac:spMk id="3" creationId="{00000000-0000-0000-0000-000000000000}"/>
          </ac:spMkLst>
        </pc:spChg>
        <pc:spChg chg="mod">
          <ac:chgData name="Ragnhild Halvorsrud" userId="917ea340-fd63-490f-a7db-68428d24cf32" providerId="ADAL" clId="{39C2C1DD-E2EC-4A65-96D7-456CC809AB88}" dt="2019-08-20T09:55:24.097" v="342" actId="1076"/>
          <ac:spMkLst>
            <pc:docMk/>
            <pc:sldMk cId="1979665039" sldId="505"/>
            <ac:spMk id="5" creationId="{00000000-0000-0000-0000-000000000000}"/>
          </ac:spMkLst>
        </pc:spChg>
        <pc:picChg chg="mod">
          <ac:chgData name="Ragnhild Halvorsrud" userId="917ea340-fd63-490f-a7db-68428d24cf32" providerId="ADAL" clId="{39C2C1DD-E2EC-4A65-96D7-456CC809AB88}" dt="2019-08-20T09:55:24.097" v="342" actId="1076"/>
          <ac:picMkLst>
            <pc:docMk/>
            <pc:sldMk cId="1979665039" sldId="505"/>
            <ac:picMk id="16" creationId="{00000000-0000-0000-0000-000000000000}"/>
          </ac:picMkLst>
        </pc:picChg>
      </pc:sldChg>
      <pc:sldChg chg="modSp add del modNotes">
        <pc:chgData name="Ragnhild Halvorsrud" userId="917ea340-fd63-490f-a7db-68428d24cf32" providerId="ADAL" clId="{39C2C1DD-E2EC-4A65-96D7-456CC809AB88}" dt="2019-08-20T09:46:05.466" v="130" actId="2696"/>
        <pc:sldMkLst>
          <pc:docMk/>
          <pc:sldMk cId="3861351731" sldId="508"/>
        </pc:sldMkLst>
        <pc:spChg chg="mod">
          <ac:chgData name="Ragnhild Halvorsrud" userId="917ea340-fd63-490f-a7db-68428d24cf32" providerId="ADAL" clId="{39C2C1DD-E2EC-4A65-96D7-456CC809AB88}" dt="2019-08-07T10:37:30.045" v="40" actId="790"/>
          <ac:spMkLst>
            <pc:docMk/>
            <pc:sldMk cId="3861351731" sldId="508"/>
            <ac:spMk id="2" creationId="{00000000-0000-0000-0000-000000000000}"/>
          </ac:spMkLst>
        </pc:spChg>
        <pc:spChg chg="mod">
          <ac:chgData name="Ragnhild Halvorsrud" userId="917ea340-fd63-490f-a7db-68428d24cf32" providerId="ADAL" clId="{39C2C1DD-E2EC-4A65-96D7-456CC809AB88}" dt="2019-08-07T10:37:30.051" v="41" actId="790"/>
          <ac:spMkLst>
            <pc:docMk/>
            <pc:sldMk cId="3861351731" sldId="508"/>
            <ac:spMk id="3" creationId="{00000000-0000-0000-0000-000000000000}"/>
          </ac:spMkLst>
        </pc:spChg>
        <pc:spChg chg="mod">
          <ac:chgData name="Ragnhild Halvorsrud" userId="917ea340-fd63-490f-a7db-68428d24cf32" providerId="ADAL" clId="{39C2C1DD-E2EC-4A65-96D7-456CC809AB88}" dt="2019-08-07T10:37:30.052" v="42" actId="790"/>
          <ac:spMkLst>
            <pc:docMk/>
            <pc:sldMk cId="3861351731" sldId="508"/>
            <ac:spMk id="4" creationId="{00000000-0000-0000-0000-000000000000}"/>
          </ac:spMkLst>
        </pc:spChg>
        <pc:spChg chg="mod">
          <ac:chgData name="Ragnhild Halvorsrud" userId="917ea340-fd63-490f-a7db-68428d24cf32" providerId="ADAL" clId="{39C2C1DD-E2EC-4A65-96D7-456CC809AB88}" dt="2019-08-07T10:37:35.747" v="46" actId="207"/>
          <ac:spMkLst>
            <pc:docMk/>
            <pc:sldMk cId="3861351731" sldId="508"/>
            <ac:spMk id="5" creationId="{00000000-0000-0000-0000-000000000000}"/>
          </ac:spMkLst>
        </pc:spChg>
      </pc:sldChg>
    </pc:docChg>
  </pc:docChgLst>
  <pc:docChgLst>
    <pc:chgData name="Ragnhild Halvorsrud" userId="917ea340-fd63-490f-a7db-68428d24cf32" providerId="ADAL" clId="{08230460-D592-49DD-B67A-35731EFBAAF4}"/>
    <pc:docChg chg="undo custSel addSld delSld modSld sldOrd modMainMaster modNotesMaster">
      <pc:chgData name="Ragnhild Halvorsrud" userId="917ea340-fd63-490f-a7db-68428d24cf32" providerId="ADAL" clId="{08230460-D592-49DD-B67A-35731EFBAAF4}" dt="2020-06-29T13:56:19.222" v="1043" actId="1076"/>
      <pc:docMkLst>
        <pc:docMk/>
      </pc:docMkLst>
      <pc:sldChg chg="del">
        <pc:chgData name="Ragnhild Halvorsrud" userId="917ea340-fd63-490f-a7db-68428d24cf32" providerId="ADAL" clId="{08230460-D592-49DD-B67A-35731EFBAAF4}" dt="2020-06-21T18:38:40.935" v="457" actId="47"/>
        <pc:sldMkLst>
          <pc:docMk/>
          <pc:sldMk cId="1565304637" sldId="259"/>
        </pc:sldMkLst>
      </pc:sldChg>
      <pc:sldChg chg="modSp">
        <pc:chgData name="Ragnhild Halvorsrud" userId="917ea340-fd63-490f-a7db-68428d24cf32" providerId="ADAL" clId="{08230460-D592-49DD-B67A-35731EFBAAF4}" dt="2020-06-21T18:19:16.019" v="260" actId="1037"/>
        <pc:sldMkLst>
          <pc:docMk/>
          <pc:sldMk cId="2355491973" sldId="273"/>
        </pc:sldMkLst>
        <pc:picChg chg="mod">
          <ac:chgData name="Ragnhild Halvorsrud" userId="917ea340-fd63-490f-a7db-68428d24cf32" providerId="ADAL" clId="{08230460-D592-49DD-B67A-35731EFBAAF4}" dt="2020-06-21T18:19:16.019" v="260" actId="1037"/>
          <ac:picMkLst>
            <pc:docMk/>
            <pc:sldMk cId="2355491973" sldId="273"/>
            <ac:picMk id="5" creationId="{9EEB9D9C-6746-4AB8-852B-B431143F551B}"/>
          </ac:picMkLst>
        </pc:picChg>
      </pc:sldChg>
      <pc:sldChg chg="modSp mod">
        <pc:chgData name="Ragnhild Halvorsrud" userId="917ea340-fd63-490f-a7db-68428d24cf32" providerId="ADAL" clId="{08230460-D592-49DD-B67A-35731EFBAAF4}" dt="2020-06-29T10:42:13.486" v="497" actId="1076"/>
        <pc:sldMkLst>
          <pc:docMk/>
          <pc:sldMk cId="2416284616" sldId="377"/>
        </pc:sldMkLst>
        <pc:spChg chg="mod">
          <ac:chgData name="Ragnhild Halvorsrud" userId="917ea340-fd63-490f-a7db-68428d24cf32" providerId="ADAL" clId="{08230460-D592-49DD-B67A-35731EFBAAF4}" dt="2020-06-21T18:14:34.658" v="1" actId="207"/>
          <ac:spMkLst>
            <pc:docMk/>
            <pc:sldMk cId="2416284616" sldId="377"/>
            <ac:spMk id="2" creationId="{00000000-0000-0000-0000-000000000000}"/>
          </ac:spMkLst>
        </pc:spChg>
        <pc:spChg chg="mod">
          <ac:chgData name="Ragnhild Halvorsrud" userId="917ea340-fd63-490f-a7db-68428d24cf32" providerId="ADAL" clId="{08230460-D592-49DD-B67A-35731EFBAAF4}" dt="2020-06-29T10:42:13.486" v="497" actId="1076"/>
          <ac:spMkLst>
            <pc:docMk/>
            <pc:sldMk cId="2416284616" sldId="377"/>
            <ac:spMk id="23" creationId="{2D9DB81C-D603-4FBA-9848-96CE4B5F0032}"/>
          </ac:spMkLst>
        </pc:spChg>
        <pc:spChg chg="mod">
          <ac:chgData name="Ragnhild Halvorsrud" userId="917ea340-fd63-490f-a7db-68428d24cf32" providerId="ADAL" clId="{08230460-D592-49DD-B67A-35731EFBAAF4}" dt="2020-06-29T10:42:06.210" v="496" actId="1076"/>
          <ac:spMkLst>
            <pc:docMk/>
            <pc:sldMk cId="2416284616" sldId="377"/>
            <ac:spMk id="24" creationId="{1E33716D-A1D2-4797-ACAC-504631823060}"/>
          </ac:spMkLst>
        </pc:spChg>
        <pc:picChg chg="mod">
          <ac:chgData name="Ragnhild Halvorsrud" userId="917ea340-fd63-490f-a7db-68428d24cf32" providerId="ADAL" clId="{08230460-D592-49DD-B67A-35731EFBAAF4}" dt="2020-06-29T10:42:13.486" v="497" actId="1076"/>
          <ac:picMkLst>
            <pc:docMk/>
            <pc:sldMk cId="2416284616" sldId="377"/>
            <ac:picMk id="15" creationId="{AC14AB0F-61B2-4DB6-965F-0F6E85E4686E}"/>
          </ac:picMkLst>
        </pc:picChg>
        <pc:picChg chg="mod">
          <ac:chgData name="Ragnhild Halvorsrud" userId="917ea340-fd63-490f-a7db-68428d24cf32" providerId="ADAL" clId="{08230460-D592-49DD-B67A-35731EFBAAF4}" dt="2020-06-29T10:42:06.210" v="496" actId="1076"/>
          <ac:picMkLst>
            <pc:docMk/>
            <pc:sldMk cId="2416284616" sldId="377"/>
            <ac:picMk id="18" creationId="{BBAAB6D9-DC55-4B65-9346-DFA586BCDF07}"/>
          </ac:picMkLst>
        </pc:picChg>
      </pc:sldChg>
      <pc:sldChg chg="addSp delSp modSp mod">
        <pc:chgData name="Ragnhild Halvorsrud" userId="917ea340-fd63-490f-a7db-68428d24cf32" providerId="ADAL" clId="{08230460-D592-49DD-B67A-35731EFBAAF4}" dt="2020-06-29T10:45:14.257" v="531" actId="1076"/>
        <pc:sldMkLst>
          <pc:docMk/>
          <pc:sldMk cId="2539071821" sldId="451"/>
        </pc:sldMkLst>
        <pc:spChg chg="mod">
          <ac:chgData name="Ragnhild Halvorsrud" userId="917ea340-fd63-490f-a7db-68428d24cf32" providerId="ADAL" clId="{08230460-D592-49DD-B67A-35731EFBAAF4}" dt="2020-06-21T18:29:16.071" v="436" actId="207"/>
          <ac:spMkLst>
            <pc:docMk/>
            <pc:sldMk cId="2539071821" sldId="451"/>
            <ac:spMk id="3" creationId="{00000000-0000-0000-0000-000000000000}"/>
          </ac:spMkLst>
        </pc:spChg>
        <pc:spChg chg="add del mod">
          <ac:chgData name="Ragnhild Halvorsrud" userId="917ea340-fd63-490f-a7db-68428d24cf32" providerId="ADAL" clId="{08230460-D592-49DD-B67A-35731EFBAAF4}" dt="2020-06-21T18:27:06.101" v="410" actId="478"/>
          <ac:spMkLst>
            <pc:docMk/>
            <pc:sldMk cId="2539071821" sldId="451"/>
            <ac:spMk id="4" creationId="{37C2ED2C-F68A-48DF-A918-5424AD2F5DB4}"/>
          </ac:spMkLst>
        </pc:spChg>
        <pc:spChg chg="add mod">
          <ac:chgData name="Ragnhild Halvorsrud" userId="917ea340-fd63-490f-a7db-68428d24cf32" providerId="ADAL" clId="{08230460-D592-49DD-B67A-35731EFBAAF4}" dt="2020-06-29T10:45:14.257" v="531" actId="1076"/>
          <ac:spMkLst>
            <pc:docMk/>
            <pc:sldMk cId="2539071821" sldId="451"/>
            <ac:spMk id="5" creationId="{55BE7ABB-9FDF-4153-AE7F-F0C7132B0E1D}"/>
          </ac:spMkLst>
        </pc:spChg>
        <pc:graphicFrameChg chg="mod modGraphic">
          <ac:chgData name="Ragnhild Halvorsrud" userId="917ea340-fd63-490f-a7db-68428d24cf32" providerId="ADAL" clId="{08230460-D592-49DD-B67A-35731EFBAAF4}" dt="2020-06-29T10:44:39.723" v="529" actId="6549"/>
          <ac:graphicFrameMkLst>
            <pc:docMk/>
            <pc:sldMk cId="2539071821" sldId="451"/>
            <ac:graphicFrameMk id="19" creationId="{1DD7FA0A-BB72-4BC0-97DB-96F286CA1774}"/>
          </ac:graphicFrameMkLst>
        </pc:graphicFrameChg>
        <pc:picChg chg="mod">
          <ac:chgData name="Ragnhild Halvorsrud" userId="917ea340-fd63-490f-a7db-68428d24cf32" providerId="ADAL" clId="{08230460-D592-49DD-B67A-35731EFBAAF4}" dt="2020-06-29T10:42:52.195" v="500" actId="465"/>
          <ac:picMkLst>
            <pc:docMk/>
            <pc:sldMk cId="2539071821" sldId="451"/>
            <ac:picMk id="20" creationId="{5DDDCDEE-25FE-40A3-B78D-348869937C4F}"/>
          </ac:picMkLst>
        </pc:picChg>
        <pc:picChg chg="mod">
          <ac:chgData name="Ragnhild Halvorsrud" userId="917ea340-fd63-490f-a7db-68428d24cf32" providerId="ADAL" clId="{08230460-D592-49DD-B67A-35731EFBAAF4}" dt="2020-06-29T10:42:52.195" v="500" actId="465"/>
          <ac:picMkLst>
            <pc:docMk/>
            <pc:sldMk cId="2539071821" sldId="451"/>
            <ac:picMk id="21" creationId="{1390E82C-5F3E-46A6-AB2B-6468C398D942}"/>
          </ac:picMkLst>
        </pc:picChg>
        <pc:picChg chg="mod">
          <ac:chgData name="Ragnhild Halvorsrud" userId="917ea340-fd63-490f-a7db-68428d24cf32" providerId="ADAL" clId="{08230460-D592-49DD-B67A-35731EFBAAF4}" dt="2020-06-29T10:42:52.195" v="500" actId="465"/>
          <ac:picMkLst>
            <pc:docMk/>
            <pc:sldMk cId="2539071821" sldId="451"/>
            <ac:picMk id="22" creationId="{8E7E6242-B98E-464D-8F39-99E8DAC799CE}"/>
          </ac:picMkLst>
        </pc:picChg>
        <pc:picChg chg="mod">
          <ac:chgData name="Ragnhild Halvorsrud" userId="917ea340-fd63-490f-a7db-68428d24cf32" providerId="ADAL" clId="{08230460-D592-49DD-B67A-35731EFBAAF4}" dt="2020-06-29T10:42:52.195" v="500" actId="465"/>
          <ac:picMkLst>
            <pc:docMk/>
            <pc:sldMk cId="2539071821" sldId="451"/>
            <ac:picMk id="23" creationId="{B184387F-FBD2-4CC8-90A4-81D184C4C430}"/>
          </ac:picMkLst>
        </pc:picChg>
        <pc:cxnChg chg="add del mod">
          <ac:chgData name="Ragnhild Halvorsrud" userId="917ea340-fd63-490f-a7db-68428d24cf32" providerId="ADAL" clId="{08230460-D592-49DD-B67A-35731EFBAAF4}" dt="2020-06-29T10:43:32.629" v="505" actId="478"/>
          <ac:cxnSpMkLst>
            <pc:docMk/>
            <pc:sldMk cId="2539071821" sldId="451"/>
            <ac:cxnSpMk id="6" creationId="{1395E2A0-EA8C-4203-BCA1-2F0C9886FA3C}"/>
          </ac:cxnSpMkLst>
        </pc:cxnChg>
      </pc:sldChg>
      <pc:sldChg chg="addSp delSp modSp mod">
        <pc:chgData name="Ragnhild Halvorsrud" userId="917ea340-fd63-490f-a7db-68428d24cf32" providerId="ADAL" clId="{08230460-D592-49DD-B67A-35731EFBAAF4}" dt="2020-06-29T13:56:19.222" v="1043" actId="1076"/>
        <pc:sldMkLst>
          <pc:docMk/>
          <pc:sldMk cId="3419055384" sldId="453"/>
        </pc:sldMkLst>
        <pc:spChg chg="mod">
          <ac:chgData name="Ragnhild Halvorsrud" userId="917ea340-fd63-490f-a7db-68428d24cf32" providerId="ADAL" clId="{08230460-D592-49DD-B67A-35731EFBAAF4}" dt="2020-06-29T13:56:17.736" v="1042" actId="14100"/>
          <ac:spMkLst>
            <pc:docMk/>
            <pc:sldMk cId="3419055384" sldId="453"/>
            <ac:spMk id="3" creationId="{00000000-0000-0000-0000-000000000000}"/>
          </ac:spMkLst>
        </pc:spChg>
        <pc:spChg chg="add del mod">
          <ac:chgData name="Ragnhild Halvorsrud" userId="917ea340-fd63-490f-a7db-68428d24cf32" providerId="ADAL" clId="{08230460-D592-49DD-B67A-35731EFBAAF4}" dt="2020-06-29T13:45:11.841" v="944"/>
          <ac:spMkLst>
            <pc:docMk/>
            <pc:sldMk cId="3419055384" sldId="453"/>
            <ac:spMk id="4" creationId="{6486E607-CB0C-41A2-A789-934BD7678B4B}"/>
          </ac:spMkLst>
        </pc:spChg>
        <pc:spChg chg="add del mod">
          <ac:chgData name="Ragnhild Halvorsrud" userId="917ea340-fd63-490f-a7db-68428d24cf32" providerId="ADAL" clId="{08230460-D592-49DD-B67A-35731EFBAAF4}" dt="2020-06-29T13:45:11.841" v="944"/>
          <ac:spMkLst>
            <pc:docMk/>
            <pc:sldMk cId="3419055384" sldId="453"/>
            <ac:spMk id="5" creationId="{1A67B082-EB53-4344-A3BD-EC52460F0A20}"/>
          </ac:spMkLst>
        </pc:spChg>
        <pc:spChg chg="add del mod">
          <ac:chgData name="Ragnhild Halvorsrud" userId="917ea340-fd63-490f-a7db-68428d24cf32" providerId="ADAL" clId="{08230460-D592-49DD-B67A-35731EFBAAF4}" dt="2020-06-29T13:45:11.841" v="944"/>
          <ac:spMkLst>
            <pc:docMk/>
            <pc:sldMk cId="3419055384" sldId="453"/>
            <ac:spMk id="6" creationId="{3F7B6D71-B5C9-43A9-96AA-AE802E05F0BA}"/>
          </ac:spMkLst>
        </pc:spChg>
        <pc:spChg chg="add del mod">
          <ac:chgData name="Ragnhild Halvorsrud" userId="917ea340-fd63-490f-a7db-68428d24cf32" providerId="ADAL" clId="{08230460-D592-49DD-B67A-35731EFBAAF4}" dt="2020-06-29T13:45:11.841" v="944"/>
          <ac:spMkLst>
            <pc:docMk/>
            <pc:sldMk cId="3419055384" sldId="453"/>
            <ac:spMk id="7" creationId="{FF26376D-D897-498D-89CB-7A298A434D11}"/>
          </ac:spMkLst>
        </pc:spChg>
        <pc:spChg chg="add del mod">
          <ac:chgData name="Ragnhild Halvorsrud" userId="917ea340-fd63-490f-a7db-68428d24cf32" providerId="ADAL" clId="{08230460-D592-49DD-B67A-35731EFBAAF4}" dt="2020-06-29T13:45:11.841" v="944"/>
          <ac:spMkLst>
            <pc:docMk/>
            <pc:sldMk cId="3419055384" sldId="453"/>
            <ac:spMk id="8" creationId="{B66BDABE-FA6F-474D-854A-471D6CB75470}"/>
          </ac:spMkLst>
        </pc:spChg>
        <pc:spChg chg="add del mod">
          <ac:chgData name="Ragnhild Halvorsrud" userId="917ea340-fd63-490f-a7db-68428d24cf32" providerId="ADAL" clId="{08230460-D592-49DD-B67A-35731EFBAAF4}" dt="2020-06-29T13:45:11.841" v="944"/>
          <ac:spMkLst>
            <pc:docMk/>
            <pc:sldMk cId="3419055384" sldId="453"/>
            <ac:spMk id="9" creationId="{C65EF7A5-1566-4F40-908E-4EC69AEE79B4}"/>
          </ac:spMkLst>
        </pc:spChg>
        <pc:spChg chg="add del mod">
          <ac:chgData name="Ragnhild Halvorsrud" userId="917ea340-fd63-490f-a7db-68428d24cf32" providerId="ADAL" clId="{08230460-D592-49DD-B67A-35731EFBAAF4}" dt="2020-06-29T13:45:11.841" v="944"/>
          <ac:spMkLst>
            <pc:docMk/>
            <pc:sldMk cId="3419055384" sldId="453"/>
            <ac:spMk id="10" creationId="{D162DD00-C1CC-4880-A496-4684C52DDD37}"/>
          </ac:spMkLst>
        </pc:spChg>
        <pc:spChg chg="add del mod">
          <ac:chgData name="Ragnhild Halvorsrud" userId="917ea340-fd63-490f-a7db-68428d24cf32" providerId="ADAL" clId="{08230460-D592-49DD-B67A-35731EFBAAF4}" dt="2020-06-29T13:45:11.841" v="944"/>
          <ac:spMkLst>
            <pc:docMk/>
            <pc:sldMk cId="3419055384" sldId="453"/>
            <ac:spMk id="11" creationId="{AB90B61B-C9FF-42F0-87F2-AEB03075ADE8}"/>
          </ac:spMkLst>
        </pc:spChg>
        <pc:spChg chg="add del mod">
          <ac:chgData name="Ragnhild Halvorsrud" userId="917ea340-fd63-490f-a7db-68428d24cf32" providerId="ADAL" clId="{08230460-D592-49DD-B67A-35731EFBAAF4}" dt="2020-06-29T13:45:11.841" v="944"/>
          <ac:spMkLst>
            <pc:docMk/>
            <pc:sldMk cId="3419055384" sldId="453"/>
            <ac:spMk id="12" creationId="{521D13EB-1D90-40CC-808F-640F0661C0C4}"/>
          </ac:spMkLst>
        </pc:spChg>
        <pc:spChg chg="add del mod">
          <ac:chgData name="Ragnhild Halvorsrud" userId="917ea340-fd63-490f-a7db-68428d24cf32" providerId="ADAL" clId="{08230460-D592-49DD-B67A-35731EFBAAF4}" dt="2020-06-29T13:45:11.841" v="944"/>
          <ac:spMkLst>
            <pc:docMk/>
            <pc:sldMk cId="3419055384" sldId="453"/>
            <ac:spMk id="13" creationId="{E12FE1A9-19FE-4D51-8B33-F5DB1A8B2531}"/>
          </ac:spMkLst>
        </pc:spChg>
        <pc:spChg chg="add del mod">
          <ac:chgData name="Ragnhild Halvorsrud" userId="917ea340-fd63-490f-a7db-68428d24cf32" providerId="ADAL" clId="{08230460-D592-49DD-B67A-35731EFBAAF4}" dt="2020-06-29T13:45:11.841" v="944"/>
          <ac:spMkLst>
            <pc:docMk/>
            <pc:sldMk cId="3419055384" sldId="453"/>
            <ac:spMk id="14" creationId="{7534D15A-21E6-4BB5-BBA5-ED4F98E48729}"/>
          </ac:spMkLst>
        </pc:spChg>
        <pc:spChg chg="add del mod">
          <ac:chgData name="Ragnhild Halvorsrud" userId="917ea340-fd63-490f-a7db-68428d24cf32" providerId="ADAL" clId="{08230460-D592-49DD-B67A-35731EFBAAF4}" dt="2020-06-29T13:45:11.841" v="944"/>
          <ac:spMkLst>
            <pc:docMk/>
            <pc:sldMk cId="3419055384" sldId="453"/>
            <ac:spMk id="15" creationId="{ECAD1A11-6D2E-4EF6-957B-3B4B22CCF1F4}"/>
          </ac:spMkLst>
        </pc:spChg>
        <pc:spChg chg="add del mod">
          <ac:chgData name="Ragnhild Halvorsrud" userId="917ea340-fd63-490f-a7db-68428d24cf32" providerId="ADAL" clId="{08230460-D592-49DD-B67A-35731EFBAAF4}" dt="2020-06-29T13:45:11.841" v="944"/>
          <ac:spMkLst>
            <pc:docMk/>
            <pc:sldMk cId="3419055384" sldId="453"/>
            <ac:spMk id="16" creationId="{823A481A-D262-406D-987F-10044788FFAD}"/>
          </ac:spMkLst>
        </pc:spChg>
        <pc:spChg chg="add del mod">
          <ac:chgData name="Ragnhild Halvorsrud" userId="917ea340-fd63-490f-a7db-68428d24cf32" providerId="ADAL" clId="{08230460-D592-49DD-B67A-35731EFBAAF4}" dt="2020-06-29T13:45:11.841" v="944"/>
          <ac:spMkLst>
            <pc:docMk/>
            <pc:sldMk cId="3419055384" sldId="453"/>
            <ac:spMk id="36" creationId="{E30DDEA2-BA34-4E86-9F9E-48B4D326202C}"/>
          </ac:spMkLst>
        </pc:spChg>
        <pc:spChg chg="add del mod">
          <ac:chgData name="Ragnhild Halvorsrud" userId="917ea340-fd63-490f-a7db-68428d24cf32" providerId="ADAL" clId="{08230460-D592-49DD-B67A-35731EFBAAF4}" dt="2020-06-29T13:45:11.841" v="944"/>
          <ac:spMkLst>
            <pc:docMk/>
            <pc:sldMk cId="3419055384" sldId="453"/>
            <ac:spMk id="37" creationId="{8C270767-9E39-48F8-BA7B-6DB96A92316C}"/>
          </ac:spMkLst>
        </pc:spChg>
        <pc:spChg chg="add del mod">
          <ac:chgData name="Ragnhild Halvorsrud" userId="917ea340-fd63-490f-a7db-68428d24cf32" providerId="ADAL" clId="{08230460-D592-49DD-B67A-35731EFBAAF4}" dt="2020-06-29T13:45:11.841" v="944"/>
          <ac:spMkLst>
            <pc:docMk/>
            <pc:sldMk cId="3419055384" sldId="453"/>
            <ac:spMk id="38" creationId="{4E44E1EB-86EA-4910-B183-BFD67F0B1321}"/>
          </ac:spMkLst>
        </pc:spChg>
        <pc:spChg chg="add del mod">
          <ac:chgData name="Ragnhild Halvorsrud" userId="917ea340-fd63-490f-a7db-68428d24cf32" providerId="ADAL" clId="{08230460-D592-49DD-B67A-35731EFBAAF4}" dt="2020-06-29T13:45:11.841" v="944"/>
          <ac:spMkLst>
            <pc:docMk/>
            <pc:sldMk cId="3419055384" sldId="453"/>
            <ac:spMk id="47" creationId="{6D362161-0492-4EEA-8C29-2A82419E2EC2}"/>
          </ac:spMkLst>
        </pc:spChg>
        <pc:spChg chg="add del mod">
          <ac:chgData name="Ragnhild Halvorsrud" userId="917ea340-fd63-490f-a7db-68428d24cf32" providerId="ADAL" clId="{08230460-D592-49DD-B67A-35731EFBAAF4}" dt="2020-06-29T13:45:11.841" v="944"/>
          <ac:spMkLst>
            <pc:docMk/>
            <pc:sldMk cId="3419055384" sldId="453"/>
            <ac:spMk id="54" creationId="{B6D65F9A-DDC1-4C79-AA03-FA501DAF5624}"/>
          </ac:spMkLst>
        </pc:spChg>
        <pc:spChg chg="add del mod">
          <ac:chgData name="Ragnhild Halvorsrud" userId="917ea340-fd63-490f-a7db-68428d24cf32" providerId="ADAL" clId="{08230460-D592-49DD-B67A-35731EFBAAF4}" dt="2020-06-29T13:45:11.841" v="944"/>
          <ac:spMkLst>
            <pc:docMk/>
            <pc:sldMk cId="3419055384" sldId="453"/>
            <ac:spMk id="55" creationId="{3FD4D9F0-0F4D-4478-9F38-9861A1573651}"/>
          </ac:spMkLst>
        </pc:spChg>
        <pc:spChg chg="add del mod">
          <ac:chgData name="Ragnhild Halvorsrud" userId="917ea340-fd63-490f-a7db-68428d24cf32" providerId="ADAL" clId="{08230460-D592-49DD-B67A-35731EFBAAF4}" dt="2020-06-29T13:45:11.841" v="944"/>
          <ac:spMkLst>
            <pc:docMk/>
            <pc:sldMk cId="3419055384" sldId="453"/>
            <ac:spMk id="57" creationId="{B1B6A749-14BF-439A-8FD8-6D2EDFD8AA51}"/>
          </ac:spMkLst>
        </pc:spChg>
        <pc:spChg chg="add del mod">
          <ac:chgData name="Ragnhild Halvorsrud" userId="917ea340-fd63-490f-a7db-68428d24cf32" providerId="ADAL" clId="{08230460-D592-49DD-B67A-35731EFBAAF4}" dt="2020-06-29T13:45:11.841" v="944"/>
          <ac:spMkLst>
            <pc:docMk/>
            <pc:sldMk cId="3419055384" sldId="453"/>
            <ac:spMk id="61" creationId="{648B1FF5-F81C-48AB-AF85-C66B05A1BF92}"/>
          </ac:spMkLst>
        </pc:spChg>
        <pc:spChg chg="add del mod">
          <ac:chgData name="Ragnhild Halvorsrud" userId="917ea340-fd63-490f-a7db-68428d24cf32" providerId="ADAL" clId="{08230460-D592-49DD-B67A-35731EFBAAF4}" dt="2020-06-29T13:45:11.841" v="944"/>
          <ac:spMkLst>
            <pc:docMk/>
            <pc:sldMk cId="3419055384" sldId="453"/>
            <ac:spMk id="62" creationId="{3AAD2A52-52D0-4816-A54D-883C4529DBD4}"/>
          </ac:spMkLst>
        </pc:spChg>
        <pc:picChg chg="add del mod">
          <ac:chgData name="Ragnhild Halvorsrud" userId="917ea340-fd63-490f-a7db-68428d24cf32" providerId="ADAL" clId="{08230460-D592-49DD-B67A-35731EFBAAF4}" dt="2020-06-29T13:45:11.841" v="944"/>
          <ac:picMkLst>
            <pc:docMk/>
            <pc:sldMk cId="3419055384" sldId="453"/>
            <ac:picMk id="21" creationId="{08F2F696-3CC8-4F53-BEF0-87A1031AB64A}"/>
          </ac:picMkLst>
        </pc:picChg>
        <pc:picChg chg="add del mod">
          <ac:chgData name="Ragnhild Halvorsrud" userId="917ea340-fd63-490f-a7db-68428d24cf32" providerId="ADAL" clId="{08230460-D592-49DD-B67A-35731EFBAAF4}" dt="2020-06-29T13:45:11.841" v="944"/>
          <ac:picMkLst>
            <pc:docMk/>
            <pc:sldMk cId="3419055384" sldId="453"/>
            <ac:picMk id="22" creationId="{1742A525-6516-4650-A41B-134FD645F5CA}"/>
          </ac:picMkLst>
        </pc:picChg>
        <pc:picChg chg="add del mod">
          <ac:chgData name="Ragnhild Halvorsrud" userId="917ea340-fd63-490f-a7db-68428d24cf32" providerId="ADAL" clId="{08230460-D592-49DD-B67A-35731EFBAAF4}" dt="2020-06-29T13:45:11.841" v="944"/>
          <ac:picMkLst>
            <pc:docMk/>
            <pc:sldMk cId="3419055384" sldId="453"/>
            <ac:picMk id="23" creationId="{D62B5F64-D141-408E-8B32-843C1AD63017}"/>
          </ac:picMkLst>
        </pc:picChg>
        <pc:picChg chg="add del mod">
          <ac:chgData name="Ragnhild Halvorsrud" userId="917ea340-fd63-490f-a7db-68428d24cf32" providerId="ADAL" clId="{08230460-D592-49DD-B67A-35731EFBAAF4}" dt="2020-06-29T13:45:11.841" v="944"/>
          <ac:picMkLst>
            <pc:docMk/>
            <pc:sldMk cId="3419055384" sldId="453"/>
            <ac:picMk id="24" creationId="{58185ECA-7CE6-4B00-92AA-FD7968DE3B11}"/>
          </ac:picMkLst>
        </pc:picChg>
        <pc:picChg chg="add del mod">
          <ac:chgData name="Ragnhild Halvorsrud" userId="917ea340-fd63-490f-a7db-68428d24cf32" providerId="ADAL" clId="{08230460-D592-49DD-B67A-35731EFBAAF4}" dt="2020-06-29T13:45:11.841" v="944"/>
          <ac:picMkLst>
            <pc:docMk/>
            <pc:sldMk cId="3419055384" sldId="453"/>
            <ac:picMk id="25" creationId="{E535D5CD-7801-4710-91D1-835BA1A95547}"/>
          </ac:picMkLst>
        </pc:picChg>
        <pc:picChg chg="add del mod">
          <ac:chgData name="Ragnhild Halvorsrud" userId="917ea340-fd63-490f-a7db-68428d24cf32" providerId="ADAL" clId="{08230460-D592-49DD-B67A-35731EFBAAF4}" dt="2020-06-29T13:45:11.841" v="944"/>
          <ac:picMkLst>
            <pc:docMk/>
            <pc:sldMk cId="3419055384" sldId="453"/>
            <ac:picMk id="26" creationId="{A5CD9105-9A65-4042-B471-7BEDF9CC99D9}"/>
          </ac:picMkLst>
        </pc:picChg>
        <pc:picChg chg="add del mod">
          <ac:chgData name="Ragnhild Halvorsrud" userId="917ea340-fd63-490f-a7db-68428d24cf32" providerId="ADAL" clId="{08230460-D592-49DD-B67A-35731EFBAAF4}" dt="2020-06-29T13:45:11.841" v="944"/>
          <ac:picMkLst>
            <pc:docMk/>
            <pc:sldMk cId="3419055384" sldId="453"/>
            <ac:picMk id="27" creationId="{CC6D10DC-2B31-4150-BF81-BDFE86D84F69}"/>
          </ac:picMkLst>
        </pc:picChg>
        <pc:picChg chg="add del mod">
          <ac:chgData name="Ragnhild Halvorsrud" userId="917ea340-fd63-490f-a7db-68428d24cf32" providerId="ADAL" clId="{08230460-D592-49DD-B67A-35731EFBAAF4}" dt="2020-06-29T13:45:11.841" v="944"/>
          <ac:picMkLst>
            <pc:docMk/>
            <pc:sldMk cId="3419055384" sldId="453"/>
            <ac:picMk id="28" creationId="{ABE9F155-C0A1-4CC5-B77F-49DCE46CD126}"/>
          </ac:picMkLst>
        </pc:picChg>
        <pc:picChg chg="add del mod">
          <ac:chgData name="Ragnhild Halvorsrud" userId="917ea340-fd63-490f-a7db-68428d24cf32" providerId="ADAL" clId="{08230460-D592-49DD-B67A-35731EFBAAF4}" dt="2020-06-29T13:45:11.841" v="944"/>
          <ac:picMkLst>
            <pc:docMk/>
            <pc:sldMk cId="3419055384" sldId="453"/>
            <ac:picMk id="29" creationId="{85978BA8-2868-4145-A4B0-11535E192C2C}"/>
          </ac:picMkLst>
        </pc:picChg>
        <pc:picChg chg="add del mod">
          <ac:chgData name="Ragnhild Halvorsrud" userId="917ea340-fd63-490f-a7db-68428d24cf32" providerId="ADAL" clId="{08230460-D592-49DD-B67A-35731EFBAAF4}" dt="2020-06-29T13:45:11.841" v="944"/>
          <ac:picMkLst>
            <pc:docMk/>
            <pc:sldMk cId="3419055384" sldId="453"/>
            <ac:picMk id="30" creationId="{5122D805-5357-4892-83E3-A32738B4EFC7}"/>
          </ac:picMkLst>
        </pc:picChg>
        <pc:picChg chg="add del mod">
          <ac:chgData name="Ragnhild Halvorsrud" userId="917ea340-fd63-490f-a7db-68428d24cf32" providerId="ADAL" clId="{08230460-D592-49DD-B67A-35731EFBAAF4}" dt="2020-06-29T13:45:11.841" v="944"/>
          <ac:picMkLst>
            <pc:docMk/>
            <pc:sldMk cId="3419055384" sldId="453"/>
            <ac:picMk id="31" creationId="{163FC371-3307-42B0-8B89-CB62FA8ACA16}"/>
          </ac:picMkLst>
        </pc:picChg>
        <pc:picChg chg="add del mod">
          <ac:chgData name="Ragnhild Halvorsrud" userId="917ea340-fd63-490f-a7db-68428d24cf32" providerId="ADAL" clId="{08230460-D592-49DD-B67A-35731EFBAAF4}" dt="2020-06-29T13:45:11.841" v="944"/>
          <ac:picMkLst>
            <pc:docMk/>
            <pc:sldMk cId="3419055384" sldId="453"/>
            <ac:picMk id="32" creationId="{53ADF88B-BF84-48E0-8A0E-3CAB1E83178B}"/>
          </ac:picMkLst>
        </pc:picChg>
        <pc:picChg chg="add del mod">
          <ac:chgData name="Ragnhild Halvorsrud" userId="917ea340-fd63-490f-a7db-68428d24cf32" providerId="ADAL" clId="{08230460-D592-49DD-B67A-35731EFBAAF4}" dt="2020-06-29T13:45:11.841" v="944"/>
          <ac:picMkLst>
            <pc:docMk/>
            <pc:sldMk cId="3419055384" sldId="453"/>
            <ac:picMk id="33" creationId="{646083B9-866B-4C0F-8207-50B3A9165ACC}"/>
          </ac:picMkLst>
        </pc:picChg>
        <pc:picChg chg="add del mod">
          <ac:chgData name="Ragnhild Halvorsrud" userId="917ea340-fd63-490f-a7db-68428d24cf32" providerId="ADAL" clId="{08230460-D592-49DD-B67A-35731EFBAAF4}" dt="2020-06-29T13:45:11.841" v="944"/>
          <ac:picMkLst>
            <pc:docMk/>
            <pc:sldMk cId="3419055384" sldId="453"/>
            <ac:picMk id="34" creationId="{D5103FC6-151E-4FB0-A739-DCDE3F8A8E76}"/>
          </ac:picMkLst>
        </pc:picChg>
        <pc:picChg chg="add del mod">
          <ac:chgData name="Ragnhild Halvorsrud" userId="917ea340-fd63-490f-a7db-68428d24cf32" providerId="ADAL" clId="{08230460-D592-49DD-B67A-35731EFBAAF4}" dt="2020-06-29T13:45:11.841" v="944"/>
          <ac:picMkLst>
            <pc:docMk/>
            <pc:sldMk cId="3419055384" sldId="453"/>
            <ac:picMk id="35" creationId="{EF15A2ED-9763-41E4-9CDE-9D845A61F49D}"/>
          </ac:picMkLst>
        </pc:picChg>
        <pc:picChg chg="add del mod">
          <ac:chgData name="Ragnhild Halvorsrud" userId="917ea340-fd63-490f-a7db-68428d24cf32" providerId="ADAL" clId="{08230460-D592-49DD-B67A-35731EFBAAF4}" dt="2020-06-29T13:45:11.841" v="944"/>
          <ac:picMkLst>
            <pc:docMk/>
            <pc:sldMk cId="3419055384" sldId="453"/>
            <ac:picMk id="41" creationId="{374DB233-21BC-4417-8B8C-327F708C7EF3}"/>
          </ac:picMkLst>
        </pc:picChg>
        <pc:picChg chg="add del mod">
          <ac:chgData name="Ragnhild Halvorsrud" userId="917ea340-fd63-490f-a7db-68428d24cf32" providerId="ADAL" clId="{08230460-D592-49DD-B67A-35731EFBAAF4}" dt="2020-06-29T13:45:11.841" v="944"/>
          <ac:picMkLst>
            <pc:docMk/>
            <pc:sldMk cId="3419055384" sldId="453"/>
            <ac:picMk id="42" creationId="{A2000130-9007-48D3-92BA-9B8932EB9968}"/>
          </ac:picMkLst>
        </pc:picChg>
        <pc:picChg chg="add del mod">
          <ac:chgData name="Ragnhild Halvorsrud" userId="917ea340-fd63-490f-a7db-68428d24cf32" providerId="ADAL" clId="{08230460-D592-49DD-B67A-35731EFBAAF4}" dt="2020-06-29T13:45:11.841" v="944"/>
          <ac:picMkLst>
            <pc:docMk/>
            <pc:sldMk cId="3419055384" sldId="453"/>
            <ac:picMk id="43" creationId="{A3456402-4D3B-4A26-B788-842999BF7E41}"/>
          </ac:picMkLst>
        </pc:picChg>
        <pc:picChg chg="add del mod">
          <ac:chgData name="Ragnhild Halvorsrud" userId="917ea340-fd63-490f-a7db-68428d24cf32" providerId="ADAL" clId="{08230460-D592-49DD-B67A-35731EFBAAF4}" dt="2020-06-29T13:45:11.841" v="944"/>
          <ac:picMkLst>
            <pc:docMk/>
            <pc:sldMk cId="3419055384" sldId="453"/>
            <ac:picMk id="44" creationId="{1EE2CD8F-EB5A-41A6-8E68-34AC8373BC26}"/>
          </ac:picMkLst>
        </pc:picChg>
        <pc:picChg chg="add del mod">
          <ac:chgData name="Ragnhild Halvorsrud" userId="917ea340-fd63-490f-a7db-68428d24cf32" providerId="ADAL" clId="{08230460-D592-49DD-B67A-35731EFBAAF4}" dt="2020-06-29T13:45:11.841" v="944"/>
          <ac:picMkLst>
            <pc:docMk/>
            <pc:sldMk cId="3419055384" sldId="453"/>
            <ac:picMk id="45" creationId="{D54D3538-2307-4E8C-AC9F-EB1CC8BA1A33}"/>
          </ac:picMkLst>
        </pc:picChg>
        <pc:picChg chg="add del mod">
          <ac:chgData name="Ragnhild Halvorsrud" userId="917ea340-fd63-490f-a7db-68428d24cf32" providerId="ADAL" clId="{08230460-D592-49DD-B67A-35731EFBAAF4}" dt="2020-06-29T13:45:11.841" v="944"/>
          <ac:picMkLst>
            <pc:docMk/>
            <pc:sldMk cId="3419055384" sldId="453"/>
            <ac:picMk id="46" creationId="{BF8071C7-BABA-427A-9B06-EA81028EF2AC}"/>
          </ac:picMkLst>
        </pc:picChg>
        <pc:picChg chg="add del mod">
          <ac:chgData name="Ragnhild Halvorsrud" userId="917ea340-fd63-490f-a7db-68428d24cf32" providerId="ADAL" clId="{08230460-D592-49DD-B67A-35731EFBAAF4}" dt="2020-06-29T13:45:11.841" v="944"/>
          <ac:picMkLst>
            <pc:docMk/>
            <pc:sldMk cId="3419055384" sldId="453"/>
            <ac:picMk id="50" creationId="{AEC699A6-1C2A-4F81-8A0D-0EAA48A9AB70}"/>
          </ac:picMkLst>
        </pc:picChg>
        <pc:picChg chg="add del mod">
          <ac:chgData name="Ragnhild Halvorsrud" userId="917ea340-fd63-490f-a7db-68428d24cf32" providerId="ADAL" clId="{08230460-D592-49DD-B67A-35731EFBAAF4}" dt="2020-06-29T13:45:11.841" v="944"/>
          <ac:picMkLst>
            <pc:docMk/>
            <pc:sldMk cId="3419055384" sldId="453"/>
            <ac:picMk id="51" creationId="{6109142A-9FA8-40B2-A607-BBCB8C97D45C}"/>
          </ac:picMkLst>
        </pc:picChg>
        <pc:picChg chg="add del mod">
          <ac:chgData name="Ragnhild Halvorsrud" userId="917ea340-fd63-490f-a7db-68428d24cf32" providerId="ADAL" clId="{08230460-D592-49DD-B67A-35731EFBAAF4}" dt="2020-06-29T13:45:11.841" v="944"/>
          <ac:picMkLst>
            <pc:docMk/>
            <pc:sldMk cId="3419055384" sldId="453"/>
            <ac:picMk id="52" creationId="{EDED731C-672B-461A-8E2E-BE6B99787373}"/>
          </ac:picMkLst>
        </pc:picChg>
        <pc:picChg chg="add del mod">
          <ac:chgData name="Ragnhild Halvorsrud" userId="917ea340-fd63-490f-a7db-68428d24cf32" providerId="ADAL" clId="{08230460-D592-49DD-B67A-35731EFBAAF4}" dt="2020-06-29T13:45:11.841" v="944"/>
          <ac:picMkLst>
            <pc:docMk/>
            <pc:sldMk cId="3419055384" sldId="453"/>
            <ac:picMk id="53" creationId="{2DCB288B-19C1-428E-8B89-F222B9DB56C5}"/>
          </ac:picMkLst>
        </pc:picChg>
        <pc:picChg chg="add del mod">
          <ac:chgData name="Ragnhild Halvorsrud" userId="917ea340-fd63-490f-a7db-68428d24cf32" providerId="ADAL" clId="{08230460-D592-49DD-B67A-35731EFBAAF4}" dt="2020-06-29T13:45:11.841" v="944"/>
          <ac:picMkLst>
            <pc:docMk/>
            <pc:sldMk cId="3419055384" sldId="453"/>
            <ac:picMk id="56" creationId="{3C4614AD-B421-4222-8698-BA41F72084EA}"/>
          </ac:picMkLst>
        </pc:picChg>
        <pc:picChg chg="add del mod">
          <ac:chgData name="Ragnhild Halvorsrud" userId="917ea340-fd63-490f-a7db-68428d24cf32" providerId="ADAL" clId="{08230460-D592-49DD-B67A-35731EFBAAF4}" dt="2020-06-29T13:45:11.841" v="944"/>
          <ac:picMkLst>
            <pc:docMk/>
            <pc:sldMk cId="3419055384" sldId="453"/>
            <ac:picMk id="58" creationId="{45336063-AE99-424F-A729-EE3F2ACB117F}"/>
          </ac:picMkLst>
        </pc:picChg>
        <pc:picChg chg="add del mod">
          <ac:chgData name="Ragnhild Halvorsrud" userId="917ea340-fd63-490f-a7db-68428d24cf32" providerId="ADAL" clId="{08230460-D592-49DD-B67A-35731EFBAAF4}" dt="2020-06-29T13:45:11.841" v="944"/>
          <ac:picMkLst>
            <pc:docMk/>
            <pc:sldMk cId="3419055384" sldId="453"/>
            <ac:picMk id="59" creationId="{1111C022-6B3B-4679-AE88-312138E74102}"/>
          </ac:picMkLst>
        </pc:picChg>
        <pc:picChg chg="add del mod">
          <ac:chgData name="Ragnhild Halvorsrud" userId="917ea340-fd63-490f-a7db-68428d24cf32" providerId="ADAL" clId="{08230460-D592-49DD-B67A-35731EFBAAF4}" dt="2020-06-29T13:45:11.841" v="944"/>
          <ac:picMkLst>
            <pc:docMk/>
            <pc:sldMk cId="3419055384" sldId="453"/>
            <ac:picMk id="60" creationId="{C69C36ED-57FA-4D53-9F48-F8FC71F96439}"/>
          </ac:picMkLst>
        </pc:picChg>
        <pc:picChg chg="add mod">
          <ac:chgData name="Ragnhild Halvorsrud" userId="917ea340-fd63-490f-a7db-68428d24cf32" providerId="ADAL" clId="{08230460-D592-49DD-B67A-35731EFBAAF4}" dt="2020-06-29T13:56:19.222" v="1043" actId="1076"/>
          <ac:picMkLst>
            <pc:docMk/>
            <pc:sldMk cId="3419055384" sldId="453"/>
            <ac:picMk id="63" creationId="{EF34232D-FE51-44C6-AD7C-BC559015D1DF}"/>
          </ac:picMkLst>
        </pc:picChg>
        <pc:cxnChg chg="add del mod">
          <ac:chgData name="Ragnhild Halvorsrud" userId="917ea340-fd63-490f-a7db-68428d24cf32" providerId="ADAL" clId="{08230460-D592-49DD-B67A-35731EFBAAF4}" dt="2020-06-29T13:45:11.841" v="944"/>
          <ac:cxnSpMkLst>
            <pc:docMk/>
            <pc:sldMk cId="3419055384" sldId="453"/>
            <ac:cxnSpMk id="17" creationId="{25D00607-2574-4B87-A38A-B2C4EC14BECB}"/>
          </ac:cxnSpMkLst>
        </pc:cxnChg>
        <pc:cxnChg chg="add del mod">
          <ac:chgData name="Ragnhild Halvorsrud" userId="917ea340-fd63-490f-a7db-68428d24cf32" providerId="ADAL" clId="{08230460-D592-49DD-B67A-35731EFBAAF4}" dt="2020-06-29T13:45:11.841" v="944"/>
          <ac:cxnSpMkLst>
            <pc:docMk/>
            <pc:sldMk cId="3419055384" sldId="453"/>
            <ac:cxnSpMk id="18" creationId="{22D2AA96-ECDE-4ADC-BE3A-C12FAD56559C}"/>
          </ac:cxnSpMkLst>
        </pc:cxnChg>
        <pc:cxnChg chg="add del mod">
          <ac:chgData name="Ragnhild Halvorsrud" userId="917ea340-fd63-490f-a7db-68428d24cf32" providerId="ADAL" clId="{08230460-D592-49DD-B67A-35731EFBAAF4}" dt="2020-06-29T13:45:11.841" v="944"/>
          <ac:cxnSpMkLst>
            <pc:docMk/>
            <pc:sldMk cId="3419055384" sldId="453"/>
            <ac:cxnSpMk id="19" creationId="{1854E2A0-454E-47C8-B450-A2CF1F99706C}"/>
          </ac:cxnSpMkLst>
        </pc:cxnChg>
        <pc:cxnChg chg="add del mod">
          <ac:chgData name="Ragnhild Halvorsrud" userId="917ea340-fd63-490f-a7db-68428d24cf32" providerId="ADAL" clId="{08230460-D592-49DD-B67A-35731EFBAAF4}" dt="2020-06-29T13:45:11.841" v="944"/>
          <ac:cxnSpMkLst>
            <pc:docMk/>
            <pc:sldMk cId="3419055384" sldId="453"/>
            <ac:cxnSpMk id="20" creationId="{9CC17B29-7A02-4430-B8A5-945B6017278D}"/>
          </ac:cxnSpMkLst>
        </pc:cxnChg>
        <pc:cxnChg chg="add del mod">
          <ac:chgData name="Ragnhild Halvorsrud" userId="917ea340-fd63-490f-a7db-68428d24cf32" providerId="ADAL" clId="{08230460-D592-49DD-B67A-35731EFBAAF4}" dt="2020-06-29T13:45:11.841" v="944"/>
          <ac:cxnSpMkLst>
            <pc:docMk/>
            <pc:sldMk cId="3419055384" sldId="453"/>
            <ac:cxnSpMk id="39" creationId="{91F2E25B-1527-4802-93EF-6F7D6C125C94}"/>
          </ac:cxnSpMkLst>
        </pc:cxnChg>
        <pc:cxnChg chg="add del mod">
          <ac:chgData name="Ragnhild Halvorsrud" userId="917ea340-fd63-490f-a7db-68428d24cf32" providerId="ADAL" clId="{08230460-D592-49DD-B67A-35731EFBAAF4}" dt="2020-06-29T13:45:11.841" v="944"/>
          <ac:cxnSpMkLst>
            <pc:docMk/>
            <pc:sldMk cId="3419055384" sldId="453"/>
            <ac:cxnSpMk id="40" creationId="{5004277B-166B-40FA-92EA-DC30EC7741A7}"/>
          </ac:cxnSpMkLst>
        </pc:cxnChg>
        <pc:cxnChg chg="add del mod">
          <ac:chgData name="Ragnhild Halvorsrud" userId="917ea340-fd63-490f-a7db-68428d24cf32" providerId="ADAL" clId="{08230460-D592-49DD-B67A-35731EFBAAF4}" dt="2020-06-29T13:45:11.841" v="944"/>
          <ac:cxnSpMkLst>
            <pc:docMk/>
            <pc:sldMk cId="3419055384" sldId="453"/>
            <ac:cxnSpMk id="48" creationId="{7ED64B30-8F21-40BE-88CE-89FBE7A12294}"/>
          </ac:cxnSpMkLst>
        </pc:cxnChg>
        <pc:cxnChg chg="add del mod">
          <ac:chgData name="Ragnhild Halvorsrud" userId="917ea340-fd63-490f-a7db-68428d24cf32" providerId="ADAL" clId="{08230460-D592-49DD-B67A-35731EFBAAF4}" dt="2020-06-29T13:45:11.841" v="944"/>
          <ac:cxnSpMkLst>
            <pc:docMk/>
            <pc:sldMk cId="3419055384" sldId="453"/>
            <ac:cxnSpMk id="49" creationId="{34B488E7-7545-4B8D-8773-50B58C7D1FCB}"/>
          </ac:cxnSpMkLst>
        </pc:cxnChg>
      </pc:sldChg>
      <pc:sldChg chg="delSp modSp mod">
        <pc:chgData name="Ragnhild Halvorsrud" userId="917ea340-fd63-490f-a7db-68428d24cf32" providerId="ADAL" clId="{08230460-D592-49DD-B67A-35731EFBAAF4}" dt="2020-06-29T13:44:37.825" v="938" actId="1076"/>
        <pc:sldMkLst>
          <pc:docMk/>
          <pc:sldMk cId="2661338995" sldId="486"/>
        </pc:sldMkLst>
        <pc:spChg chg="mod">
          <ac:chgData name="Ragnhild Halvorsrud" userId="917ea340-fd63-490f-a7db-68428d24cf32" providerId="ADAL" clId="{08230460-D592-49DD-B67A-35731EFBAAF4}" dt="2020-06-29T13:42:40.409" v="898" actId="6549"/>
          <ac:spMkLst>
            <pc:docMk/>
            <pc:sldMk cId="2661338995" sldId="486"/>
            <ac:spMk id="3" creationId="{00000000-0000-0000-0000-000000000000}"/>
          </ac:spMkLst>
        </pc:spChg>
        <pc:spChg chg="del">
          <ac:chgData name="Ragnhild Halvorsrud" userId="917ea340-fd63-490f-a7db-68428d24cf32" providerId="ADAL" clId="{08230460-D592-49DD-B67A-35731EFBAAF4}" dt="2020-06-29T13:44:32.298" v="937" actId="478"/>
          <ac:spMkLst>
            <pc:docMk/>
            <pc:sldMk cId="2661338995" sldId="486"/>
            <ac:spMk id="6" creationId="{00000000-0000-0000-0000-000000000000}"/>
          </ac:spMkLst>
        </pc:spChg>
        <pc:spChg chg="mod">
          <ac:chgData name="Ragnhild Halvorsrud" userId="917ea340-fd63-490f-a7db-68428d24cf32" providerId="ADAL" clId="{08230460-D592-49DD-B67A-35731EFBAAF4}" dt="2020-06-29T13:44:37.825" v="938" actId="1076"/>
          <ac:spMkLst>
            <pc:docMk/>
            <pc:sldMk cId="2661338995" sldId="486"/>
            <ac:spMk id="10" creationId="{00000000-0000-0000-0000-000000000000}"/>
          </ac:spMkLst>
        </pc:spChg>
        <pc:spChg chg="mod">
          <ac:chgData name="Ragnhild Halvorsrud" userId="917ea340-fd63-490f-a7db-68428d24cf32" providerId="ADAL" clId="{08230460-D592-49DD-B67A-35731EFBAAF4}" dt="2020-06-29T13:44:37.825" v="938" actId="1076"/>
          <ac:spMkLst>
            <pc:docMk/>
            <pc:sldMk cId="2661338995" sldId="486"/>
            <ac:spMk id="11" creationId="{00000000-0000-0000-0000-000000000000}"/>
          </ac:spMkLst>
        </pc:spChg>
        <pc:picChg chg="mod">
          <ac:chgData name="Ragnhild Halvorsrud" userId="917ea340-fd63-490f-a7db-68428d24cf32" providerId="ADAL" clId="{08230460-D592-49DD-B67A-35731EFBAAF4}" dt="2020-06-29T13:44:37.825" v="938" actId="1076"/>
          <ac:picMkLst>
            <pc:docMk/>
            <pc:sldMk cId="2661338995" sldId="486"/>
            <ac:picMk id="7" creationId="{00000000-0000-0000-0000-000000000000}"/>
          </ac:picMkLst>
        </pc:picChg>
        <pc:picChg chg="mod">
          <ac:chgData name="Ragnhild Halvorsrud" userId="917ea340-fd63-490f-a7db-68428d24cf32" providerId="ADAL" clId="{08230460-D592-49DD-B67A-35731EFBAAF4}" dt="2020-06-29T13:44:37.825" v="938" actId="1076"/>
          <ac:picMkLst>
            <pc:docMk/>
            <pc:sldMk cId="2661338995" sldId="486"/>
            <ac:picMk id="8" creationId="{00000000-0000-0000-0000-000000000000}"/>
          </ac:picMkLst>
        </pc:picChg>
        <pc:picChg chg="mod">
          <ac:chgData name="Ragnhild Halvorsrud" userId="917ea340-fd63-490f-a7db-68428d24cf32" providerId="ADAL" clId="{08230460-D592-49DD-B67A-35731EFBAAF4}" dt="2020-06-29T13:44:37.825" v="938" actId="1076"/>
          <ac:picMkLst>
            <pc:docMk/>
            <pc:sldMk cId="2661338995" sldId="486"/>
            <ac:picMk id="9" creationId="{00000000-0000-0000-0000-000000000000}"/>
          </ac:picMkLst>
        </pc:picChg>
      </pc:sldChg>
      <pc:sldChg chg="modSp mod">
        <pc:chgData name="Ragnhild Halvorsrud" userId="917ea340-fd63-490f-a7db-68428d24cf32" providerId="ADAL" clId="{08230460-D592-49DD-B67A-35731EFBAAF4}" dt="2020-06-29T10:45:51.068" v="532" actId="20577"/>
        <pc:sldMkLst>
          <pc:docMk/>
          <pc:sldMk cId="1043206022" sldId="511"/>
        </pc:sldMkLst>
        <pc:spChg chg="mod">
          <ac:chgData name="Ragnhild Halvorsrud" userId="917ea340-fd63-490f-a7db-68428d24cf32" providerId="ADAL" clId="{08230460-D592-49DD-B67A-35731EFBAAF4}" dt="2020-06-29T10:45:51.068" v="532" actId="20577"/>
          <ac:spMkLst>
            <pc:docMk/>
            <pc:sldMk cId="1043206022" sldId="511"/>
            <ac:spMk id="5" creationId="{00000000-0000-0000-0000-000000000000}"/>
          </ac:spMkLst>
        </pc:spChg>
      </pc:sldChg>
      <pc:sldChg chg="addSp modSp mod">
        <pc:chgData name="Ragnhild Halvorsrud" userId="917ea340-fd63-490f-a7db-68428d24cf32" providerId="ADAL" clId="{08230460-D592-49DD-B67A-35731EFBAAF4}" dt="2020-06-29T13:35:28.178" v="538" actId="1076"/>
        <pc:sldMkLst>
          <pc:docMk/>
          <pc:sldMk cId="930194854" sldId="512"/>
        </pc:sldMkLst>
        <pc:spChg chg="mod">
          <ac:chgData name="Ragnhild Halvorsrud" userId="917ea340-fd63-490f-a7db-68428d24cf32" providerId="ADAL" clId="{08230460-D592-49DD-B67A-35731EFBAAF4}" dt="2020-06-29T13:35:20.722" v="537" actId="27636"/>
          <ac:spMkLst>
            <pc:docMk/>
            <pc:sldMk cId="930194854" sldId="512"/>
            <ac:spMk id="3" creationId="{00000000-0000-0000-0000-000000000000}"/>
          </ac:spMkLst>
        </pc:spChg>
        <pc:spChg chg="add mod">
          <ac:chgData name="Ragnhild Halvorsrud" userId="917ea340-fd63-490f-a7db-68428d24cf32" providerId="ADAL" clId="{08230460-D592-49DD-B67A-35731EFBAAF4}" dt="2020-06-29T13:35:01.101" v="535" actId="1076"/>
          <ac:spMkLst>
            <pc:docMk/>
            <pc:sldMk cId="930194854" sldId="512"/>
            <ac:spMk id="12" creationId="{19122D59-0A66-443E-ACB2-DD07B585036C}"/>
          </ac:spMkLst>
        </pc:spChg>
        <pc:spChg chg="add mod">
          <ac:chgData name="Ragnhild Halvorsrud" userId="917ea340-fd63-490f-a7db-68428d24cf32" providerId="ADAL" clId="{08230460-D592-49DD-B67A-35731EFBAAF4}" dt="2020-06-29T13:35:01.101" v="535" actId="1076"/>
          <ac:spMkLst>
            <pc:docMk/>
            <pc:sldMk cId="930194854" sldId="512"/>
            <ac:spMk id="13" creationId="{80CC46F9-C788-4D42-AF85-2805C9830DF1}"/>
          </ac:spMkLst>
        </pc:spChg>
        <pc:spChg chg="add mod">
          <ac:chgData name="Ragnhild Halvorsrud" userId="917ea340-fd63-490f-a7db-68428d24cf32" providerId="ADAL" clId="{08230460-D592-49DD-B67A-35731EFBAAF4}" dt="2020-06-29T13:35:01.101" v="535" actId="1076"/>
          <ac:spMkLst>
            <pc:docMk/>
            <pc:sldMk cId="930194854" sldId="512"/>
            <ac:spMk id="14" creationId="{A19AB845-6C33-4EF7-827D-7E7D92D5BCDD}"/>
          </ac:spMkLst>
        </pc:spChg>
        <pc:spChg chg="add mod">
          <ac:chgData name="Ragnhild Halvorsrud" userId="917ea340-fd63-490f-a7db-68428d24cf32" providerId="ADAL" clId="{08230460-D592-49DD-B67A-35731EFBAAF4}" dt="2020-06-29T13:35:01.101" v="535" actId="1076"/>
          <ac:spMkLst>
            <pc:docMk/>
            <pc:sldMk cId="930194854" sldId="512"/>
            <ac:spMk id="15" creationId="{88442914-0552-4DBE-9D52-00FF8303F828}"/>
          </ac:spMkLst>
        </pc:spChg>
        <pc:spChg chg="add mod">
          <ac:chgData name="Ragnhild Halvorsrud" userId="917ea340-fd63-490f-a7db-68428d24cf32" providerId="ADAL" clId="{08230460-D592-49DD-B67A-35731EFBAAF4}" dt="2020-06-29T13:35:01.101" v="535" actId="1076"/>
          <ac:spMkLst>
            <pc:docMk/>
            <pc:sldMk cId="930194854" sldId="512"/>
            <ac:spMk id="17" creationId="{EBFF93D9-AB84-4935-B53A-2111E5914C02}"/>
          </ac:spMkLst>
        </pc:spChg>
        <pc:picChg chg="add mod">
          <ac:chgData name="Ragnhild Halvorsrud" userId="917ea340-fd63-490f-a7db-68428d24cf32" providerId="ADAL" clId="{08230460-D592-49DD-B67A-35731EFBAAF4}" dt="2020-06-29T13:35:01.101" v="535" actId="1076"/>
          <ac:picMkLst>
            <pc:docMk/>
            <pc:sldMk cId="930194854" sldId="512"/>
            <ac:picMk id="7" creationId="{ACE786FE-9178-4E83-94BB-EE126B937061}"/>
          </ac:picMkLst>
        </pc:picChg>
        <pc:picChg chg="add mod">
          <ac:chgData name="Ragnhild Halvorsrud" userId="917ea340-fd63-490f-a7db-68428d24cf32" providerId="ADAL" clId="{08230460-D592-49DD-B67A-35731EFBAAF4}" dt="2020-06-29T13:35:01.101" v="535" actId="1076"/>
          <ac:picMkLst>
            <pc:docMk/>
            <pc:sldMk cId="930194854" sldId="512"/>
            <ac:picMk id="8" creationId="{F0D570AC-B25B-4970-B413-7E7D1113B218}"/>
          </ac:picMkLst>
        </pc:picChg>
        <pc:picChg chg="add mod">
          <ac:chgData name="Ragnhild Halvorsrud" userId="917ea340-fd63-490f-a7db-68428d24cf32" providerId="ADAL" clId="{08230460-D592-49DD-B67A-35731EFBAAF4}" dt="2020-06-29T13:35:01.101" v="535" actId="1076"/>
          <ac:picMkLst>
            <pc:docMk/>
            <pc:sldMk cId="930194854" sldId="512"/>
            <ac:picMk id="9" creationId="{2DAB1D01-1237-4E84-86DD-5DD4739E943C}"/>
          </ac:picMkLst>
        </pc:picChg>
        <pc:picChg chg="add mod">
          <ac:chgData name="Ragnhild Halvorsrud" userId="917ea340-fd63-490f-a7db-68428d24cf32" providerId="ADAL" clId="{08230460-D592-49DD-B67A-35731EFBAAF4}" dt="2020-06-29T13:35:01.101" v="535" actId="1076"/>
          <ac:picMkLst>
            <pc:docMk/>
            <pc:sldMk cId="930194854" sldId="512"/>
            <ac:picMk id="10" creationId="{F8BF37A9-CCC2-4842-B8AF-FED0EF87CD3E}"/>
          </ac:picMkLst>
        </pc:picChg>
        <pc:picChg chg="add mod">
          <ac:chgData name="Ragnhild Halvorsrud" userId="917ea340-fd63-490f-a7db-68428d24cf32" providerId="ADAL" clId="{08230460-D592-49DD-B67A-35731EFBAAF4}" dt="2020-06-29T13:35:01.101" v="535" actId="1076"/>
          <ac:picMkLst>
            <pc:docMk/>
            <pc:sldMk cId="930194854" sldId="512"/>
            <ac:picMk id="11" creationId="{1A0365D2-42BE-460E-A006-E9F159C3F4E5}"/>
          </ac:picMkLst>
        </pc:picChg>
        <pc:picChg chg="mod">
          <ac:chgData name="Ragnhild Halvorsrud" userId="917ea340-fd63-490f-a7db-68428d24cf32" providerId="ADAL" clId="{08230460-D592-49DD-B67A-35731EFBAAF4}" dt="2020-06-29T13:35:28.178" v="538" actId="1076"/>
          <ac:picMkLst>
            <pc:docMk/>
            <pc:sldMk cId="930194854" sldId="512"/>
            <ac:picMk id="16" creationId="{00000000-0000-0000-0000-000000000000}"/>
          </ac:picMkLst>
        </pc:picChg>
      </pc:sldChg>
      <pc:sldChg chg="modSp mod">
        <pc:chgData name="Ragnhild Halvorsrud" userId="917ea340-fd63-490f-a7db-68428d24cf32" providerId="ADAL" clId="{08230460-D592-49DD-B67A-35731EFBAAF4}" dt="2020-06-29T13:44:17.874" v="934" actId="6549"/>
        <pc:sldMkLst>
          <pc:docMk/>
          <pc:sldMk cId="2322008763" sldId="513"/>
        </pc:sldMkLst>
        <pc:spChg chg="mod">
          <ac:chgData name="Ragnhild Halvorsrud" userId="917ea340-fd63-490f-a7db-68428d24cf32" providerId="ADAL" clId="{08230460-D592-49DD-B67A-35731EFBAAF4}" dt="2020-06-29T13:44:17.874" v="934" actId="6549"/>
          <ac:spMkLst>
            <pc:docMk/>
            <pc:sldMk cId="2322008763" sldId="513"/>
            <ac:spMk id="3" creationId="{00000000-0000-0000-0000-000000000000}"/>
          </ac:spMkLst>
        </pc:spChg>
      </pc:sldChg>
      <pc:sldChg chg="del">
        <pc:chgData name="Ragnhild Halvorsrud" userId="917ea340-fd63-490f-a7db-68428d24cf32" providerId="ADAL" clId="{08230460-D592-49DD-B67A-35731EFBAAF4}" dt="2020-06-21T18:38:40.935" v="457" actId="47"/>
        <pc:sldMkLst>
          <pc:docMk/>
          <pc:sldMk cId="3877962403" sldId="515"/>
        </pc:sldMkLst>
      </pc:sldChg>
      <pc:sldChg chg="addSp delSp modSp add del mod ord">
        <pc:chgData name="Ragnhild Halvorsrud" userId="917ea340-fd63-490f-a7db-68428d24cf32" providerId="ADAL" clId="{08230460-D592-49DD-B67A-35731EFBAAF4}" dt="2020-06-29T13:53:17.153" v="1036"/>
        <pc:sldMkLst>
          <pc:docMk/>
          <pc:sldMk cId="1125293615" sldId="524"/>
        </pc:sldMkLst>
        <pc:spChg chg="mod">
          <ac:chgData name="Ragnhild Halvorsrud" userId="917ea340-fd63-490f-a7db-68428d24cf32" providerId="ADAL" clId="{08230460-D592-49DD-B67A-35731EFBAAF4}" dt="2020-06-29T13:48:29.194" v="974"/>
          <ac:spMkLst>
            <pc:docMk/>
            <pc:sldMk cId="1125293615" sldId="524"/>
            <ac:spMk id="2" creationId="{00000000-0000-0000-0000-000000000000}"/>
          </ac:spMkLst>
        </pc:spChg>
        <pc:spChg chg="mod">
          <ac:chgData name="Ragnhild Halvorsrud" userId="917ea340-fd63-490f-a7db-68428d24cf32" providerId="ADAL" clId="{08230460-D592-49DD-B67A-35731EFBAAF4}" dt="2020-06-29T13:48:57.399" v="984" actId="6549"/>
          <ac:spMkLst>
            <pc:docMk/>
            <pc:sldMk cId="1125293615" sldId="524"/>
            <ac:spMk id="3" creationId="{00000000-0000-0000-0000-000000000000}"/>
          </ac:spMkLst>
        </pc:spChg>
        <pc:spChg chg="add del mod">
          <ac:chgData name="Ragnhild Halvorsrud" userId="917ea340-fd63-490f-a7db-68428d24cf32" providerId="ADAL" clId="{08230460-D592-49DD-B67A-35731EFBAAF4}" dt="2020-06-29T13:48:29.194" v="974"/>
          <ac:spMkLst>
            <pc:docMk/>
            <pc:sldMk cId="1125293615" sldId="524"/>
            <ac:spMk id="4" creationId="{0AB223B4-82BE-4675-9A48-43822734CC1F}"/>
          </ac:spMkLst>
        </pc:spChg>
        <pc:picChg chg="mod">
          <ac:chgData name="Ragnhild Halvorsrud" userId="917ea340-fd63-490f-a7db-68428d24cf32" providerId="ADAL" clId="{08230460-D592-49DD-B67A-35731EFBAAF4}" dt="2020-06-29T13:49:01.283" v="985" actId="1076"/>
          <ac:picMkLst>
            <pc:docMk/>
            <pc:sldMk cId="1125293615" sldId="524"/>
            <ac:picMk id="7" creationId="{00000000-0000-0000-0000-000000000000}"/>
          </ac:picMkLst>
        </pc:picChg>
      </pc:sldChg>
      <pc:sldChg chg="addSp delSp modSp add del mod ord">
        <pc:chgData name="Ragnhild Halvorsrud" userId="917ea340-fd63-490f-a7db-68428d24cf32" providerId="ADAL" clId="{08230460-D592-49DD-B67A-35731EFBAAF4}" dt="2020-06-29T13:53:17.153" v="1036"/>
        <pc:sldMkLst>
          <pc:docMk/>
          <pc:sldMk cId="508400711" sldId="525"/>
        </pc:sldMkLst>
        <pc:spChg chg="mod">
          <ac:chgData name="Ragnhild Halvorsrud" userId="917ea340-fd63-490f-a7db-68428d24cf32" providerId="ADAL" clId="{08230460-D592-49DD-B67A-35731EFBAAF4}" dt="2020-06-29T13:49:41.501" v="989"/>
          <ac:spMkLst>
            <pc:docMk/>
            <pc:sldMk cId="508400711" sldId="525"/>
            <ac:spMk id="2" creationId="{00000000-0000-0000-0000-000000000000}"/>
          </ac:spMkLst>
        </pc:spChg>
        <pc:spChg chg="mod">
          <ac:chgData name="Ragnhild Halvorsrud" userId="917ea340-fd63-490f-a7db-68428d24cf32" providerId="ADAL" clId="{08230460-D592-49DD-B67A-35731EFBAAF4}" dt="2020-06-29T13:52:56.675" v="1033" actId="20577"/>
          <ac:spMkLst>
            <pc:docMk/>
            <pc:sldMk cId="508400711" sldId="525"/>
            <ac:spMk id="3" creationId="{00000000-0000-0000-0000-000000000000}"/>
          </ac:spMkLst>
        </pc:spChg>
        <pc:spChg chg="add del mod">
          <ac:chgData name="Ragnhild Halvorsrud" userId="917ea340-fd63-490f-a7db-68428d24cf32" providerId="ADAL" clId="{08230460-D592-49DD-B67A-35731EFBAAF4}" dt="2020-06-29T13:49:41.501" v="989"/>
          <ac:spMkLst>
            <pc:docMk/>
            <pc:sldMk cId="508400711" sldId="525"/>
            <ac:spMk id="5" creationId="{A89FF137-C4DB-41F4-81A4-279F77E954AD}"/>
          </ac:spMkLst>
        </pc:spChg>
        <pc:picChg chg="mod">
          <ac:chgData name="Ragnhild Halvorsrud" userId="917ea340-fd63-490f-a7db-68428d24cf32" providerId="ADAL" clId="{08230460-D592-49DD-B67A-35731EFBAAF4}" dt="2020-06-29T13:52:20.629" v="1013" actId="14100"/>
          <ac:picMkLst>
            <pc:docMk/>
            <pc:sldMk cId="508400711" sldId="525"/>
            <ac:picMk id="4" creationId="{00000000-0000-0000-0000-000000000000}"/>
          </ac:picMkLst>
        </pc:picChg>
      </pc:sldChg>
      <pc:sldChg chg="modSp mod">
        <pc:chgData name="Ragnhild Halvorsrud" userId="917ea340-fd63-490f-a7db-68428d24cf32" providerId="ADAL" clId="{08230460-D592-49DD-B67A-35731EFBAAF4}" dt="2020-06-21T18:31:32.371" v="456" actId="14100"/>
        <pc:sldMkLst>
          <pc:docMk/>
          <pc:sldMk cId="3219094029" sldId="816"/>
        </pc:sldMkLst>
        <pc:spChg chg="mod">
          <ac:chgData name="Ragnhild Halvorsrud" userId="917ea340-fd63-490f-a7db-68428d24cf32" providerId="ADAL" clId="{08230460-D592-49DD-B67A-35731EFBAAF4}" dt="2020-06-21T18:31:32.371" v="456" actId="14100"/>
          <ac:spMkLst>
            <pc:docMk/>
            <pc:sldMk cId="3219094029" sldId="816"/>
            <ac:spMk id="5" creationId="{350478A3-16F6-44AE-A201-47C1B0E913DB}"/>
          </ac:spMkLst>
        </pc:spChg>
      </pc:sldChg>
      <pc:sldChg chg="modSp new mod ord">
        <pc:chgData name="Ragnhild Halvorsrud" userId="917ea340-fd63-490f-a7db-68428d24cf32" providerId="ADAL" clId="{08230460-D592-49DD-B67A-35731EFBAAF4}" dt="2020-06-29T13:53:17.153" v="1036"/>
        <pc:sldMkLst>
          <pc:docMk/>
          <pc:sldMk cId="1360155283" sldId="819"/>
        </pc:sldMkLst>
        <pc:spChg chg="mod">
          <ac:chgData name="Ragnhild Halvorsrud" userId="917ea340-fd63-490f-a7db-68428d24cf32" providerId="ADAL" clId="{08230460-D592-49DD-B67A-35731EFBAAF4}" dt="2020-06-29T13:46:09.934" v="959" actId="20577"/>
          <ac:spMkLst>
            <pc:docMk/>
            <pc:sldMk cId="1360155283" sldId="819"/>
            <ac:spMk id="2" creationId="{DCB348A2-7F13-47EA-ADE4-1AFBBFF42C28}"/>
          </ac:spMkLst>
        </pc:spChg>
      </pc:sldChg>
      <pc:sldChg chg="new del">
        <pc:chgData name="Ragnhild Halvorsrud" userId="917ea340-fd63-490f-a7db-68428d24cf32" providerId="ADAL" clId="{08230460-D592-49DD-B67A-35731EFBAAF4}" dt="2020-06-29T13:53:07.651" v="1034" actId="47"/>
        <pc:sldMkLst>
          <pc:docMk/>
          <pc:sldMk cId="589593331" sldId="820"/>
        </pc:sldMkLst>
      </pc:sldChg>
      <pc:sldChg chg="modSp add">
        <pc:chgData name="Ragnhild Halvorsrud" userId="917ea340-fd63-490f-a7db-68428d24cf32" providerId="ADAL" clId="{08230460-D592-49DD-B67A-35731EFBAAF4}" dt="2020-06-29T13:46:53.572" v="962" actId="1076"/>
        <pc:sldMkLst>
          <pc:docMk/>
          <pc:sldMk cId="1156441030" sldId="821"/>
        </pc:sldMkLst>
        <pc:spChg chg="mod">
          <ac:chgData name="Ragnhild Halvorsrud" userId="917ea340-fd63-490f-a7db-68428d24cf32" providerId="ADAL" clId="{08230460-D592-49DD-B67A-35731EFBAAF4}" dt="2020-06-29T13:46:53.572" v="962" actId="1076"/>
          <ac:spMkLst>
            <pc:docMk/>
            <pc:sldMk cId="1156441030" sldId="821"/>
            <ac:spMk id="4" creationId="{24FD878C-3E6A-4809-9107-65F89F99CD39}"/>
          </ac:spMkLst>
        </pc:spChg>
        <pc:spChg chg="mod">
          <ac:chgData name="Ragnhild Halvorsrud" userId="917ea340-fd63-490f-a7db-68428d24cf32" providerId="ADAL" clId="{08230460-D592-49DD-B67A-35731EFBAAF4}" dt="2020-06-29T13:46:53.572" v="962" actId="1076"/>
          <ac:spMkLst>
            <pc:docMk/>
            <pc:sldMk cId="1156441030" sldId="821"/>
            <ac:spMk id="5" creationId="{9D29B016-9884-4B7B-B277-56FC0ADD8782}"/>
          </ac:spMkLst>
        </pc:spChg>
        <pc:spChg chg="mod">
          <ac:chgData name="Ragnhild Halvorsrud" userId="917ea340-fd63-490f-a7db-68428d24cf32" providerId="ADAL" clId="{08230460-D592-49DD-B67A-35731EFBAAF4}" dt="2020-06-29T13:46:53.572" v="962" actId="1076"/>
          <ac:spMkLst>
            <pc:docMk/>
            <pc:sldMk cId="1156441030" sldId="821"/>
            <ac:spMk id="6" creationId="{EB3BFAD0-24F9-42CE-8AD3-DCF5C0481196}"/>
          </ac:spMkLst>
        </pc:spChg>
        <pc:spChg chg="mod">
          <ac:chgData name="Ragnhild Halvorsrud" userId="917ea340-fd63-490f-a7db-68428d24cf32" providerId="ADAL" clId="{08230460-D592-49DD-B67A-35731EFBAAF4}" dt="2020-06-29T13:46:53.572" v="962" actId="1076"/>
          <ac:spMkLst>
            <pc:docMk/>
            <pc:sldMk cId="1156441030" sldId="821"/>
            <ac:spMk id="7" creationId="{E5313F3F-2496-403D-B4EB-EB44689C8078}"/>
          </ac:spMkLst>
        </pc:spChg>
        <pc:spChg chg="mod">
          <ac:chgData name="Ragnhild Halvorsrud" userId="917ea340-fd63-490f-a7db-68428d24cf32" providerId="ADAL" clId="{08230460-D592-49DD-B67A-35731EFBAAF4}" dt="2020-06-29T13:46:53.572" v="962" actId="1076"/>
          <ac:spMkLst>
            <pc:docMk/>
            <pc:sldMk cId="1156441030" sldId="821"/>
            <ac:spMk id="8" creationId="{68C1A199-9FB7-4418-8F27-6E87B33B5642}"/>
          </ac:spMkLst>
        </pc:spChg>
        <pc:spChg chg="mod">
          <ac:chgData name="Ragnhild Halvorsrud" userId="917ea340-fd63-490f-a7db-68428d24cf32" providerId="ADAL" clId="{08230460-D592-49DD-B67A-35731EFBAAF4}" dt="2020-06-29T13:46:53.572" v="962" actId="1076"/>
          <ac:spMkLst>
            <pc:docMk/>
            <pc:sldMk cId="1156441030" sldId="821"/>
            <ac:spMk id="9" creationId="{6CD19EA1-3116-4185-A25A-C2910D099034}"/>
          </ac:spMkLst>
        </pc:spChg>
        <pc:spChg chg="mod">
          <ac:chgData name="Ragnhild Halvorsrud" userId="917ea340-fd63-490f-a7db-68428d24cf32" providerId="ADAL" clId="{08230460-D592-49DD-B67A-35731EFBAAF4}" dt="2020-06-29T13:46:53.572" v="962" actId="1076"/>
          <ac:spMkLst>
            <pc:docMk/>
            <pc:sldMk cId="1156441030" sldId="821"/>
            <ac:spMk id="11" creationId="{DFD56B44-572E-4840-9CCF-9AD31ED20994}"/>
          </ac:spMkLst>
        </pc:spChg>
        <pc:spChg chg="mod">
          <ac:chgData name="Ragnhild Halvorsrud" userId="917ea340-fd63-490f-a7db-68428d24cf32" providerId="ADAL" clId="{08230460-D592-49DD-B67A-35731EFBAAF4}" dt="2020-06-29T13:46:53.572" v="962" actId="1076"/>
          <ac:spMkLst>
            <pc:docMk/>
            <pc:sldMk cId="1156441030" sldId="821"/>
            <ac:spMk id="12" creationId="{B953DBC1-AD47-441E-BABD-C9E81527A58B}"/>
          </ac:spMkLst>
        </pc:spChg>
        <pc:spChg chg="mod">
          <ac:chgData name="Ragnhild Halvorsrud" userId="917ea340-fd63-490f-a7db-68428d24cf32" providerId="ADAL" clId="{08230460-D592-49DD-B67A-35731EFBAAF4}" dt="2020-06-29T13:46:53.572" v="962" actId="1076"/>
          <ac:spMkLst>
            <pc:docMk/>
            <pc:sldMk cId="1156441030" sldId="821"/>
            <ac:spMk id="13" creationId="{9A9EA639-E3CB-463D-BB6F-DFBB30807C4A}"/>
          </ac:spMkLst>
        </pc:spChg>
        <pc:spChg chg="mod">
          <ac:chgData name="Ragnhild Halvorsrud" userId="917ea340-fd63-490f-a7db-68428d24cf32" providerId="ADAL" clId="{08230460-D592-49DD-B67A-35731EFBAAF4}" dt="2020-06-29T13:46:53.572" v="962" actId="1076"/>
          <ac:spMkLst>
            <pc:docMk/>
            <pc:sldMk cId="1156441030" sldId="821"/>
            <ac:spMk id="14" creationId="{4C22B3F0-F565-4A24-BB3A-7C09F463F15E}"/>
          </ac:spMkLst>
        </pc:spChg>
        <pc:spChg chg="mod">
          <ac:chgData name="Ragnhild Halvorsrud" userId="917ea340-fd63-490f-a7db-68428d24cf32" providerId="ADAL" clId="{08230460-D592-49DD-B67A-35731EFBAAF4}" dt="2020-06-29T13:46:53.572" v="962" actId="1076"/>
          <ac:spMkLst>
            <pc:docMk/>
            <pc:sldMk cId="1156441030" sldId="821"/>
            <ac:spMk id="18" creationId="{7A148063-001A-4D41-9577-A285449F0BDD}"/>
          </ac:spMkLst>
        </pc:spChg>
        <pc:spChg chg="mod">
          <ac:chgData name="Ragnhild Halvorsrud" userId="917ea340-fd63-490f-a7db-68428d24cf32" providerId="ADAL" clId="{08230460-D592-49DD-B67A-35731EFBAAF4}" dt="2020-06-29T13:46:53.572" v="962" actId="1076"/>
          <ac:spMkLst>
            <pc:docMk/>
            <pc:sldMk cId="1156441030" sldId="821"/>
            <ac:spMk id="19" creationId="{A33A2407-ADE6-4C51-9323-7688FC252082}"/>
          </ac:spMkLst>
        </pc:spChg>
        <pc:spChg chg="mod">
          <ac:chgData name="Ragnhild Halvorsrud" userId="917ea340-fd63-490f-a7db-68428d24cf32" providerId="ADAL" clId="{08230460-D592-49DD-B67A-35731EFBAAF4}" dt="2020-06-29T13:46:53.572" v="962" actId="1076"/>
          <ac:spMkLst>
            <pc:docMk/>
            <pc:sldMk cId="1156441030" sldId="821"/>
            <ac:spMk id="20" creationId="{07F576A3-AE63-4C67-9241-D03423D5BD80}"/>
          </ac:spMkLst>
        </pc:spChg>
        <pc:spChg chg="mod">
          <ac:chgData name="Ragnhild Halvorsrud" userId="917ea340-fd63-490f-a7db-68428d24cf32" providerId="ADAL" clId="{08230460-D592-49DD-B67A-35731EFBAAF4}" dt="2020-06-29T13:46:53.572" v="962" actId="1076"/>
          <ac:spMkLst>
            <pc:docMk/>
            <pc:sldMk cId="1156441030" sldId="821"/>
            <ac:spMk id="27" creationId="{3A8588A6-8324-4EB8-9347-98588F5E33C3}"/>
          </ac:spMkLst>
        </pc:spChg>
        <pc:spChg chg="mod">
          <ac:chgData name="Ragnhild Halvorsrud" userId="917ea340-fd63-490f-a7db-68428d24cf32" providerId="ADAL" clId="{08230460-D592-49DD-B67A-35731EFBAAF4}" dt="2020-06-29T13:46:53.572" v="962" actId="1076"/>
          <ac:spMkLst>
            <pc:docMk/>
            <pc:sldMk cId="1156441030" sldId="821"/>
            <ac:spMk id="28" creationId="{B5C0023E-16A7-45AA-A1FD-453FBCA6BCF7}"/>
          </ac:spMkLst>
        </pc:spChg>
        <pc:spChg chg="mod">
          <ac:chgData name="Ragnhild Halvorsrud" userId="917ea340-fd63-490f-a7db-68428d24cf32" providerId="ADAL" clId="{08230460-D592-49DD-B67A-35731EFBAAF4}" dt="2020-06-29T13:46:53.572" v="962" actId="1076"/>
          <ac:spMkLst>
            <pc:docMk/>
            <pc:sldMk cId="1156441030" sldId="821"/>
            <ac:spMk id="32" creationId="{F276C807-890C-4B2A-AAC4-5CB390332ABA}"/>
          </ac:spMkLst>
        </pc:spChg>
        <pc:spChg chg="mod">
          <ac:chgData name="Ragnhild Halvorsrud" userId="917ea340-fd63-490f-a7db-68428d24cf32" providerId="ADAL" clId="{08230460-D592-49DD-B67A-35731EFBAAF4}" dt="2020-06-29T13:46:53.572" v="962" actId="1076"/>
          <ac:spMkLst>
            <pc:docMk/>
            <pc:sldMk cId="1156441030" sldId="821"/>
            <ac:spMk id="35" creationId="{0E88ACDD-32C7-4D49-AC9B-9C44F9F89CFC}"/>
          </ac:spMkLst>
        </pc:spChg>
        <pc:spChg chg="mod">
          <ac:chgData name="Ragnhild Halvorsrud" userId="917ea340-fd63-490f-a7db-68428d24cf32" providerId="ADAL" clId="{08230460-D592-49DD-B67A-35731EFBAAF4}" dt="2020-06-29T13:46:53.572" v="962" actId="1076"/>
          <ac:spMkLst>
            <pc:docMk/>
            <pc:sldMk cId="1156441030" sldId="821"/>
            <ac:spMk id="36" creationId="{FAF9ED93-560E-4F99-ADA3-33CAC41A9DDE}"/>
          </ac:spMkLst>
        </pc:spChg>
        <pc:spChg chg="mod">
          <ac:chgData name="Ragnhild Halvorsrud" userId="917ea340-fd63-490f-a7db-68428d24cf32" providerId="ADAL" clId="{08230460-D592-49DD-B67A-35731EFBAAF4}" dt="2020-06-29T13:46:53.572" v="962" actId="1076"/>
          <ac:spMkLst>
            <pc:docMk/>
            <pc:sldMk cId="1156441030" sldId="821"/>
            <ac:spMk id="40" creationId="{D03D4DD4-38DF-4551-A232-49DDA12BE89F}"/>
          </ac:spMkLst>
        </pc:spChg>
        <pc:picChg chg="mod">
          <ac:chgData name="Ragnhild Halvorsrud" userId="917ea340-fd63-490f-a7db-68428d24cf32" providerId="ADAL" clId="{08230460-D592-49DD-B67A-35731EFBAAF4}" dt="2020-06-29T13:46:53.572" v="962" actId="1076"/>
          <ac:picMkLst>
            <pc:docMk/>
            <pc:sldMk cId="1156441030" sldId="821"/>
            <ac:picMk id="10" creationId="{5C880DB0-7804-4338-8869-F163AA4556B9}"/>
          </ac:picMkLst>
        </pc:picChg>
        <pc:picChg chg="mod">
          <ac:chgData name="Ragnhild Halvorsrud" userId="917ea340-fd63-490f-a7db-68428d24cf32" providerId="ADAL" clId="{08230460-D592-49DD-B67A-35731EFBAAF4}" dt="2020-06-29T13:46:53.572" v="962" actId="1076"/>
          <ac:picMkLst>
            <pc:docMk/>
            <pc:sldMk cId="1156441030" sldId="821"/>
            <ac:picMk id="16" creationId="{DA2A3012-6227-46F2-AB46-BFDD25506F13}"/>
          </ac:picMkLst>
        </pc:picChg>
        <pc:picChg chg="mod">
          <ac:chgData name="Ragnhild Halvorsrud" userId="917ea340-fd63-490f-a7db-68428d24cf32" providerId="ADAL" clId="{08230460-D592-49DD-B67A-35731EFBAAF4}" dt="2020-06-29T13:46:53.572" v="962" actId="1076"/>
          <ac:picMkLst>
            <pc:docMk/>
            <pc:sldMk cId="1156441030" sldId="821"/>
            <ac:picMk id="17" creationId="{12FEFDC1-C0DD-40C3-ADCB-B792FFC92F2B}"/>
          </ac:picMkLst>
        </pc:picChg>
        <pc:picChg chg="mod">
          <ac:chgData name="Ragnhild Halvorsrud" userId="917ea340-fd63-490f-a7db-68428d24cf32" providerId="ADAL" clId="{08230460-D592-49DD-B67A-35731EFBAAF4}" dt="2020-06-29T13:46:53.572" v="962" actId="1076"/>
          <ac:picMkLst>
            <pc:docMk/>
            <pc:sldMk cId="1156441030" sldId="821"/>
            <ac:picMk id="22" creationId="{FF3F4C14-3B26-4ED7-8DA0-8D2B9384F8D5}"/>
          </ac:picMkLst>
        </pc:picChg>
        <pc:picChg chg="mod">
          <ac:chgData name="Ragnhild Halvorsrud" userId="917ea340-fd63-490f-a7db-68428d24cf32" providerId="ADAL" clId="{08230460-D592-49DD-B67A-35731EFBAAF4}" dt="2020-06-29T13:46:53.572" v="962" actId="1076"/>
          <ac:picMkLst>
            <pc:docMk/>
            <pc:sldMk cId="1156441030" sldId="821"/>
            <ac:picMk id="23" creationId="{1E22DDB7-0FC1-4161-8898-C18893906F8F}"/>
          </ac:picMkLst>
        </pc:picChg>
        <pc:picChg chg="mod">
          <ac:chgData name="Ragnhild Halvorsrud" userId="917ea340-fd63-490f-a7db-68428d24cf32" providerId="ADAL" clId="{08230460-D592-49DD-B67A-35731EFBAAF4}" dt="2020-06-29T13:46:53.572" v="962" actId="1076"/>
          <ac:picMkLst>
            <pc:docMk/>
            <pc:sldMk cId="1156441030" sldId="821"/>
            <ac:picMk id="24" creationId="{3CEB23F2-B0B6-4408-BBA9-A72914AB07AF}"/>
          </ac:picMkLst>
        </pc:picChg>
        <pc:picChg chg="mod">
          <ac:chgData name="Ragnhild Halvorsrud" userId="917ea340-fd63-490f-a7db-68428d24cf32" providerId="ADAL" clId="{08230460-D592-49DD-B67A-35731EFBAAF4}" dt="2020-06-29T13:46:53.572" v="962" actId="1076"/>
          <ac:picMkLst>
            <pc:docMk/>
            <pc:sldMk cId="1156441030" sldId="821"/>
            <ac:picMk id="29" creationId="{AB561778-9DA3-4D6D-B0D9-13F0F41EF189}"/>
          </ac:picMkLst>
        </pc:picChg>
        <pc:picChg chg="mod">
          <ac:chgData name="Ragnhild Halvorsrud" userId="917ea340-fd63-490f-a7db-68428d24cf32" providerId="ADAL" clId="{08230460-D592-49DD-B67A-35731EFBAAF4}" dt="2020-06-29T13:46:53.572" v="962" actId="1076"/>
          <ac:picMkLst>
            <pc:docMk/>
            <pc:sldMk cId="1156441030" sldId="821"/>
            <ac:picMk id="30" creationId="{352620E2-7BBF-48E5-B697-38F45FD6FD6D}"/>
          </ac:picMkLst>
        </pc:picChg>
        <pc:picChg chg="mod">
          <ac:chgData name="Ragnhild Halvorsrud" userId="917ea340-fd63-490f-a7db-68428d24cf32" providerId="ADAL" clId="{08230460-D592-49DD-B67A-35731EFBAAF4}" dt="2020-06-29T13:46:53.572" v="962" actId="1076"/>
          <ac:picMkLst>
            <pc:docMk/>
            <pc:sldMk cId="1156441030" sldId="821"/>
            <ac:picMk id="33" creationId="{86866184-AA72-40D2-82F5-1FD350F7A87C}"/>
          </ac:picMkLst>
        </pc:picChg>
        <pc:picChg chg="mod">
          <ac:chgData name="Ragnhild Halvorsrud" userId="917ea340-fd63-490f-a7db-68428d24cf32" providerId="ADAL" clId="{08230460-D592-49DD-B67A-35731EFBAAF4}" dt="2020-06-29T13:46:53.572" v="962" actId="1076"/>
          <ac:picMkLst>
            <pc:docMk/>
            <pc:sldMk cId="1156441030" sldId="821"/>
            <ac:picMk id="37" creationId="{7063C152-BDE5-4F77-811F-243D6CF97AC6}"/>
          </ac:picMkLst>
        </pc:picChg>
        <pc:picChg chg="mod">
          <ac:chgData name="Ragnhild Halvorsrud" userId="917ea340-fd63-490f-a7db-68428d24cf32" providerId="ADAL" clId="{08230460-D592-49DD-B67A-35731EFBAAF4}" dt="2020-06-29T13:46:53.572" v="962" actId="1076"/>
          <ac:picMkLst>
            <pc:docMk/>
            <pc:sldMk cId="1156441030" sldId="821"/>
            <ac:picMk id="38" creationId="{88D0F00E-0051-4FD3-8582-39B29BA587E0}"/>
          </ac:picMkLst>
        </pc:picChg>
        <pc:picChg chg="mod">
          <ac:chgData name="Ragnhild Halvorsrud" userId="917ea340-fd63-490f-a7db-68428d24cf32" providerId="ADAL" clId="{08230460-D592-49DD-B67A-35731EFBAAF4}" dt="2020-06-29T13:46:53.572" v="962" actId="1076"/>
          <ac:picMkLst>
            <pc:docMk/>
            <pc:sldMk cId="1156441030" sldId="821"/>
            <ac:picMk id="41" creationId="{4DE14C4B-56B2-4B4C-9652-C68BB47D50DA}"/>
          </ac:picMkLst>
        </pc:picChg>
        <pc:picChg chg="mod">
          <ac:chgData name="Ragnhild Halvorsrud" userId="917ea340-fd63-490f-a7db-68428d24cf32" providerId="ADAL" clId="{08230460-D592-49DD-B67A-35731EFBAAF4}" dt="2020-06-29T13:46:53.572" v="962" actId="1076"/>
          <ac:picMkLst>
            <pc:docMk/>
            <pc:sldMk cId="1156441030" sldId="821"/>
            <ac:picMk id="42" creationId="{812C049D-5441-436D-8442-0601F7F8E3D5}"/>
          </ac:picMkLst>
        </pc:picChg>
        <pc:cxnChg chg="mod">
          <ac:chgData name="Ragnhild Halvorsrud" userId="917ea340-fd63-490f-a7db-68428d24cf32" providerId="ADAL" clId="{08230460-D592-49DD-B67A-35731EFBAAF4}" dt="2020-06-29T13:46:53.572" v="962" actId="1076"/>
          <ac:cxnSpMkLst>
            <pc:docMk/>
            <pc:sldMk cId="1156441030" sldId="821"/>
            <ac:cxnSpMk id="15" creationId="{9C64C076-3DAC-48FD-B65D-DFEBB3E73270}"/>
          </ac:cxnSpMkLst>
        </pc:cxnChg>
        <pc:cxnChg chg="mod">
          <ac:chgData name="Ragnhild Halvorsrud" userId="917ea340-fd63-490f-a7db-68428d24cf32" providerId="ADAL" clId="{08230460-D592-49DD-B67A-35731EFBAAF4}" dt="2020-06-29T13:46:53.572" v="962" actId="1076"/>
          <ac:cxnSpMkLst>
            <pc:docMk/>
            <pc:sldMk cId="1156441030" sldId="821"/>
            <ac:cxnSpMk id="21" creationId="{4ECFA12A-C327-4B4B-BAE9-84B859186658}"/>
          </ac:cxnSpMkLst>
        </pc:cxnChg>
        <pc:cxnChg chg="mod">
          <ac:chgData name="Ragnhild Halvorsrud" userId="917ea340-fd63-490f-a7db-68428d24cf32" providerId="ADAL" clId="{08230460-D592-49DD-B67A-35731EFBAAF4}" dt="2020-06-29T13:46:53.572" v="962" actId="1076"/>
          <ac:cxnSpMkLst>
            <pc:docMk/>
            <pc:sldMk cId="1156441030" sldId="821"/>
            <ac:cxnSpMk id="25" creationId="{41E73ED8-9C7B-4716-A8FC-758FCA8FF41D}"/>
          </ac:cxnSpMkLst>
        </pc:cxnChg>
        <pc:cxnChg chg="mod">
          <ac:chgData name="Ragnhild Halvorsrud" userId="917ea340-fd63-490f-a7db-68428d24cf32" providerId="ADAL" clId="{08230460-D592-49DD-B67A-35731EFBAAF4}" dt="2020-06-29T13:46:53.572" v="962" actId="1076"/>
          <ac:cxnSpMkLst>
            <pc:docMk/>
            <pc:sldMk cId="1156441030" sldId="821"/>
            <ac:cxnSpMk id="26" creationId="{727234E2-5D1C-4F98-9180-6B8A91672850}"/>
          </ac:cxnSpMkLst>
        </pc:cxnChg>
        <pc:cxnChg chg="mod">
          <ac:chgData name="Ragnhild Halvorsrud" userId="917ea340-fd63-490f-a7db-68428d24cf32" providerId="ADAL" clId="{08230460-D592-49DD-B67A-35731EFBAAF4}" dt="2020-06-29T13:46:53.572" v="962" actId="1076"/>
          <ac:cxnSpMkLst>
            <pc:docMk/>
            <pc:sldMk cId="1156441030" sldId="821"/>
            <ac:cxnSpMk id="31" creationId="{64563C39-D94E-41F8-A1B1-BEF259A52DFF}"/>
          </ac:cxnSpMkLst>
        </pc:cxnChg>
        <pc:cxnChg chg="mod">
          <ac:chgData name="Ragnhild Halvorsrud" userId="917ea340-fd63-490f-a7db-68428d24cf32" providerId="ADAL" clId="{08230460-D592-49DD-B67A-35731EFBAAF4}" dt="2020-06-29T13:46:53.572" v="962" actId="1076"/>
          <ac:cxnSpMkLst>
            <pc:docMk/>
            <pc:sldMk cId="1156441030" sldId="821"/>
            <ac:cxnSpMk id="34" creationId="{D0EFDB42-EFD6-4BE4-852C-876D22AFD2F0}"/>
          </ac:cxnSpMkLst>
        </pc:cxnChg>
        <pc:cxnChg chg="mod">
          <ac:chgData name="Ragnhild Halvorsrud" userId="917ea340-fd63-490f-a7db-68428d24cf32" providerId="ADAL" clId="{08230460-D592-49DD-B67A-35731EFBAAF4}" dt="2020-06-29T13:46:53.572" v="962" actId="1076"/>
          <ac:cxnSpMkLst>
            <pc:docMk/>
            <pc:sldMk cId="1156441030" sldId="821"/>
            <ac:cxnSpMk id="39" creationId="{CD76FD82-E61C-48B8-ACDE-9F63E1933DC5}"/>
          </ac:cxnSpMkLst>
        </pc:cxnChg>
        <pc:cxnChg chg="mod">
          <ac:chgData name="Ragnhild Halvorsrud" userId="917ea340-fd63-490f-a7db-68428d24cf32" providerId="ADAL" clId="{08230460-D592-49DD-B67A-35731EFBAAF4}" dt="2020-06-29T13:46:53.572" v="962" actId="1076"/>
          <ac:cxnSpMkLst>
            <pc:docMk/>
            <pc:sldMk cId="1156441030" sldId="821"/>
            <ac:cxnSpMk id="43" creationId="{10D6B9AF-6E6F-45B1-B7C5-A247D3940AB3}"/>
          </ac:cxnSpMkLst>
        </pc:cxnChg>
        <pc:cxnChg chg="mod">
          <ac:chgData name="Ragnhild Halvorsrud" userId="917ea340-fd63-490f-a7db-68428d24cf32" providerId="ADAL" clId="{08230460-D592-49DD-B67A-35731EFBAAF4}" dt="2020-06-29T13:46:53.572" v="962" actId="1076"/>
          <ac:cxnSpMkLst>
            <pc:docMk/>
            <pc:sldMk cId="1156441030" sldId="821"/>
            <ac:cxnSpMk id="44" creationId="{250A84B9-63A4-48F7-B4FA-1957FEAA53CD}"/>
          </ac:cxnSpMkLst>
        </pc:cxnChg>
        <pc:cxnChg chg="mod">
          <ac:chgData name="Ragnhild Halvorsrud" userId="917ea340-fd63-490f-a7db-68428d24cf32" providerId="ADAL" clId="{08230460-D592-49DD-B67A-35731EFBAAF4}" dt="2020-06-29T13:46:53.572" v="962" actId="1076"/>
          <ac:cxnSpMkLst>
            <pc:docMk/>
            <pc:sldMk cId="1156441030" sldId="821"/>
            <ac:cxnSpMk id="45" creationId="{791931CA-2849-4CE1-A577-0C66C846FD6B}"/>
          </ac:cxnSpMkLst>
        </pc:cxnChg>
      </pc:sldChg>
      <pc:sldMasterChg chg="modSldLayout">
        <pc:chgData name="Ragnhild Halvorsrud" userId="917ea340-fd63-490f-a7db-68428d24cf32" providerId="ADAL" clId="{08230460-D592-49DD-B67A-35731EFBAAF4}" dt="2020-06-21T18:39:08.152" v="488" actId="20577"/>
        <pc:sldMasterMkLst>
          <pc:docMk/>
          <pc:sldMasterMk cId="3623041008" sldId="2147483659"/>
        </pc:sldMasterMkLst>
        <pc:sldLayoutChg chg="modSp mod">
          <pc:chgData name="Ragnhild Halvorsrud" userId="917ea340-fd63-490f-a7db-68428d24cf32" providerId="ADAL" clId="{08230460-D592-49DD-B67A-35731EFBAAF4}" dt="2020-06-21T18:39:08.152" v="488" actId="20577"/>
          <pc:sldLayoutMkLst>
            <pc:docMk/>
            <pc:sldMasterMk cId="3623041008" sldId="2147483659"/>
            <pc:sldLayoutMk cId="1300028045" sldId="2147483672"/>
          </pc:sldLayoutMkLst>
          <pc:spChg chg="mod">
            <ac:chgData name="Ragnhild Halvorsrud" userId="917ea340-fd63-490f-a7db-68428d24cf32" providerId="ADAL" clId="{08230460-D592-49DD-B67A-35731EFBAAF4}" dt="2020-06-21T18:39:08.152" v="488" actId="20577"/>
            <ac:spMkLst>
              <pc:docMk/>
              <pc:sldMasterMk cId="3623041008" sldId="2147483659"/>
              <pc:sldLayoutMk cId="1300028045" sldId="2147483672"/>
              <ac:spMk id="4" creationId="{00000000-0000-0000-0000-000000000000}"/>
            </ac:spMkLst>
          </pc:spChg>
        </pc:sldLayoutChg>
      </pc:sldMasterChg>
    </pc:docChg>
  </pc:docChgLst>
  <pc:docChgLst>
    <pc:chgData name="Ragnhild Halvorsrud" userId="917ea340-fd63-490f-a7db-68428d24cf32" providerId="ADAL" clId="{66252860-E452-4316-A4BC-D30C88FFDD11}"/>
    <pc:docChg chg="modSld">
      <pc:chgData name="Ragnhild Halvorsrud" userId="917ea340-fd63-490f-a7db-68428d24cf32" providerId="ADAL" clId="{66252860-E452-4316-A4BC-D30C88FFDD11}" dt="2020-09-09T17:16:09.606" v="0" actId="20577"/>
      <pc:docMkLst>
        <pc:docMk/>
      </pc:docMkLst>
      <pc:sldChg chg="modSp mod">
        <pc:chgData name="Ragnhild Halvorsrud" userId="917ea340-fd63-490f-a7db-68428d24cf32" providerId="ADAL" clId="{66252860-E452-4316-A4BC-D30C88FFDD11}" dt="2020-09-09T17:16:09.606" v="0" actId="20577"/>
        <pc:sldMkLst>
          <pc:docMk/>
          <pc:sldMk cId="2322008763" sldId="513"/>
        </pc:sldMkLst>
        <pc:spChg chg="mod">
          <ac:chgData name="Ragnhild Halvorsrud" userId="917ea340-fd63-490f-a7db-68428d24cf32" providerId="ADAL" clId="{66252860-E452-4316-A4BC-D30C88FFDD11}" dt="2020-09-09T17:16:09.606" v="0" actId="20577"/>
          <ac:spMkLst>
            <pc:docMk/>
            <pc:sldMk cId="2322008763" sldId="513"/>
            <ac:spMk id="3" creationId="{00000000-0000-0000-0000-000000000000}"/>
          </ac:spMkLst>
        </pc:spChg>
      </pc:sldChg>
    </pc:docChg>
  </pc:docChgLst>
  <pc:docChgLst>
    <pc:chgData name="Ragnhild Halvorsrud" userId="917ea340-fd63-490f-a7db-68428d24cf32" providerId="ADAL" clId="{3F26B701-AADC-4668-AAA4-FB7BA2B947B1}"/>
    <pc:docChg chg="undo redo custSel addSld delSld modSld sldOrd addMainMaster delMainMaster modMainMaster">
      <pc:chgData name="Ragnhild Halvorsrud" userId="917ea340-fd63-490f-a7db-68428d24cf32" providerId="ADAL" clId="{3F26B701-AADC-4668-AAA4-FB7BA2B947B1}" dt="2020-06-19T17:28:09.679" v="17378" actId="14100"/>
      <pc:docMkLst>
        <pc:docMk/>
      </pc:docMkLst>
      <pc:sldChg chg="modSp add del mod modNotes">
        <pc:chgData name="Ragnhild Halvorsrud" userId="917ea340-fd63-490f-a7db-68428d24cf32" providerId="ADAL" clId="{3F26B701-AADC-4668-AAA4-FB7BA2B947B1}" dt="2020-06-19T12:37:38.645" v="10670" actId="47"/>
        <pc:sldMkLst>
          <pc:docMk/>
          <pc:sldMk cId="2607317921" sldId="258"/>
        </pc:sldMkLst>
        <pc:spChg chg="mod">
          <ac:chgData name="Ragnhild Halvorsrud" userId="917ea340-fd63-490f-a7db-68428d24cf32" providerId="ADAL" clId="{3F26B701-AADC-4668-AAA4-FB7BA2B947B1}" dt="2020-06-19T12:34:43.053" v="10598" actId="790"/>
          <ac:spMkLst>
            <pc:docMk/>
            <pc:sldMk cId="2607317921" sldId="258"/>
            <ac:spMk id="4" creationId="{CA7A9DA1-E49C-4B32-8F26-0BCC672B150A}"/>
          </ac:spMkLst>
        </pc:spChg>
        <pc:spChg chg="mod">
          <ac:chgData name="Ragnhild Halvorsrud" userId="917ea340-fd63-490f-a7db-68428d24cf32" providerId="ADAL" clId="{3F26B701-AADC-4668-AAA4-FB7BA2B947B1}" dt="2020-06-19T12:35:17.207" v="10604" actId="20577"/>
          <ac:spMkLst>
            <pc:docMk/>
            <pc:sldMk cId="2607317921" sldId="258"/>
            <ac:spMk id="7" creationId="{B7A1C38C-5E02-43A7-9232-2D47BE3A6701}"/>
          </ac:spMkLst>
        </pc:spChg>
        <pc:spChg chg="mod">
          <ac:chgData name="Ragnhild Halvorsrud" userId="917ea340-fd63-490f-a7db-68428d24cf32" providerId="ADAL" clId="{3F26B701-AADC-4668-AAA4-FB7BA2B947B1}" dt="2020-06-19T12:34:43.062" v="10600" actId="790"/>
          <ac:spMkLst>
            <pc:docMk/>
            <pc:sldMk cId="2607317921" sldId="258"/>
            <ac:spMk id="8" creationId="{73060801-52BA-4338-B4FE-855E52AA1BC2}"/>
          </ac:spMkLst>
        </pc:spChg>
      </pc:sldChg>
      <pc:sldChg chg="modSp add mod modNotes">
        <pc:chgData name="Ragnhild Halvorsrud" userId="917ea340-fd63-490f-a7db-68428d24cf32" providerId="ADAL" clId="{3F26B701-AADC-4668-AAA4-FB7BA2B947B1}" dt="2020-06-19T17:20:47.673" v="16987" actId="790"/>
        <pc:sldMkLst>
          <pc:docMk/>
          <pc:sldMk cId="1565304637" sldId="259"/>
        </pc:sldMkLst>
        <pc:spChg chg="mod">
          <ac:chgData name="Ragnhild Halvorsrud" userId="917ea340-fd63-490f-a7db-68428d24cf32" providerId="ADAL" clId="{3F26B701-AADC-4668-AAA4-FB7BA2B947B1}" dt="2020-06-19T17:20:47.669" v="16985" actId="790"/>
          <ac:spMkLst>
            <pc:docMk/>
            <pc:sldMk cId="1565304637" sldId="259"/>
            <ac:spMk id="4" creationId="{CA7A9DA1-E49C-4B32-8F26-0BCC672B150A}"/>
          </ac:spMkLst>
        </pc:spChg>
      </pc:sldChg>
      <pc:sldChg chg="modNotes">
        <pc:chgData name="Ragnhild Halvorsrud" userId="917ea340-fd63-490f-a7db-68428d24cf32" providerId="ADAL" clId="{3F26B701-AADC-4668-AAA4-FB7BA2B947B1}" dt="2020-06-19T17:20:47.684" v="16993" actId="790"/>
        <pc:sldMkLst>
          <pc:docMk/>
          <pc:sldMk cId="3383236736" sldId="268"/>
        </pc:sldMkLst>
      </pc:sldChg>
      <pc:sldChg chg="addSp delSp modSp mod modNotes">
        <pc:chgData name="Ragnhild Halvorsrud" userId="917ea340-fd63-490f-a7db-68428d24cf32" providerId="ADAL" clId="{3F26B701-AADC-4668-AAA4-FB7BA2B947B1}" dt="2020-06-19T17:20:45.752" v="16006" actId="790"/>
        <pc:sldMkLst>
          <pc:docMk/>
          <pc:sldMk cId="2355491973" sldId="273"/>
        </pc:sldMkLst>
        <pc:spChg chg="mod">
          <ac:chgData name="Ragnhild Halvorsrud" userId="917ea340-fd63-490f-a7db-68428d24cf32" providerId="ADAL" clId="{3F26B701-AADC-4668-AAA4-FB7BA2B947B1}" dt="2020-06-19T17:20:45.738" v="16003" actId="790"/>
          <ac:spMkLst>
            <pc:docMk/>
            <pc:sldMk cId="2355491973" sldId="273"/>
            <ac:spMk id="6" creationId="{00000000-0000-0000-0000-000000000000}"/>
          </ac:spMkLst>
        </pc:spChg>
        <pc:spChg chg="mod">
          <ac:chgData name="Ragnhild Halvorsrud" userId="917ea340-fd63-490f-a7db-68428d24cf32" providerId="ADAL" clId="{3F26B701-AADC-4668-AAA4-FB7BA2B947B1}" dt="2020-06-19T17:20:45.740" v="16004" actId="790"/>
          <ac:spMkLst>
            <pc:docMk/>
            <pc:sldMk cId="2355491973" sldId="273"/>
            <ac:spMk id="8" creationId="{00000000-0000-0000-0000-000000000000}"/>
          </ac:spMkLst>
        </pc:spChg>
        <pc:picChg chg="del">
          <ac:chgData name="Ragnhild Halvorsrud" userId="917ea340-fd63-490f-a7db-68428d24cf32" providerId="ADAL" clId="{3F26B701-AADC-4668-AAA4-FB7BA2B947B1}" dt="2020-06-17T18:42:18.175" v="189" actId="478"/>
          <ac:picMkLst>
            <pc:docMk/>
            <pc:sldMk cId="2355491973" sldId="273"/>
            <ac:picMk id="3" creationId="{10B22DE2-503E-41D3-B6BF-C1B69DE27FEF}"/>
          </ac:picMkLst>
        </pc:picChg>
        <pc:picChg chg="add mod">
          <ac:chgData name="Ragnhild Halvorsrud" userId="917ea340-fd63-490f-a7db-68428d24cf32" providerId="ADAL" clId="{3F26B701-AADC-4668-AAA4-FB7BA2B947B1}" dt="2020-06-17T18:34:07.001" v="123" actId="1076"/>
          <ac:picMkLst>
            <pc:docMk/>
            <pc:sldMk cId="2355491973" sldId="273"/>
            <ac:picMk id="5" creationId="{9EEB9D9C-6746-4AB8-852B-B431143F551B}"/>
          </ac:picMkLst>
        </pc:picChg>
      </pc:sldChg>
      <pc:sldChg chg="modSp add del mod modNotes">
        <pc:chgData name="Ragnhild Halvorsrud" userId="917ea340-fd63-490f-a7db-68428d24cf32" providerId="ADAL" clId="{3F26B701-AADC-4668-AAA4-FB7BA2B947B1}" dt="2020-06-19T12:29:39.573" v="10588" actId="47"/>
        <pc:sldMkLst>
          <pc:docMk/>
          <pc:sldMk cId="108052623" sldId="278"/>
        </pc:sldMkLst>
        <pc:spChg chg="mod">
          <ac:chgData name="Ragnhild Halvorsrud" userId="917ea340-fd63-490f-a7db-68428d24cf32" providerId="ADAL" clId="{3F26B701-AADC-4668-AAA4-FB7BA2B947B1}" dt="2020-06-19T12:29:30.791" v="10501" actId="790"/>
          <ac:spMkLst>
            <pc:docMk/>
            <pc:sldMk cId="108052623" sldId="278"/>
            <ac:spMk id="6" creationId="{00000000-0000-0000-0000-000000000000}"/>
          </ac:spMkLst>
        </pc:spChg>
        <pc:spChg chg="mod">
          <ac:chgData name="Ragnhild Halvorsrud" userId="917ea340-fd63-490f-a7db-68428d24cf32" providerId="ADAL" clId="{3F26B701-AADC-4668-AAA4-FB7BA2B947B1}" dt="2020-06-19T12:29:30.882" v="10535" actId="790"/>
          <ac:spMkLst>
            <pc:docMk/>
            <pc:sldMk cId="108052623" sldId="278"/>
            <ac:spMk id="15" creationId="{7D2F3C46-C63A-4A58-AB32-F798F8E7FED7}"/>
          </ac:spMkLst>
        </pc:spChg>
        <pc:spChg chg="mod">
          <ac:chgData name="Ragnhild Halvorsrud" userId="917ea340-fd63-490f-a7db-68428d24cf32" providerId="ADAL" clId="{3F26B701-AADC-4668-AAA4-FB7BA2B947B1}" dt="2020-06-19T12:29:30.798" v="10502" actId="790"/>
          <ac:spMkLst>
            <pc:docMk/>
            <pc:sldMk cId="108052623" sldId="278"/>
            <ac:spMk id="45" creationId="{00000000-0000-0000-0000-000000000000}"/>
          </ac:spMkLst>
        </pc:spChg>
        <pc:spChg chg="mod">
          <ac:chgData name="Ragnhild Halvorsrud" userId="917ea340-fd63-490f-a7db-68428d24cf32" providerId="ADAL" clId="{3F26B701-AADC-4668-AAA4-FB7BA2B947B1}" dt="2020-06-19T12:29:30.799" v="10503" actId="790"/>
          <ac:spMkLst>
            <pc:docMk/>
            <pc:sldMk cId="108052623" sldId="278"/>
            <ac:spMk id="46" creationId="{00000000-0000-0000-0000-000000000000}"/>
          </ac:spMkLst>
        </pc:spChg>
        <pc:spChg chg="mod">
          <ac:chgData name="Ragnhild Halvorsrud" userId="917ea340-fd63-490f-a7db-68428d24cf32" providerId="ADAL" clId="{3F26B701-AADC-4668-AAA4-FB7BA2B947B1}" dt="2020-06-19T12:29:30.860" v="10527" actId="790"/>
          <ac:spMkLst>
            <pc:docMk/>
            <pc:sldMk cId="108052623" sldId="278"/>
            <ac:spMk id="52" creationId="{E5CA9D5B-30E1-4660-8B62-646DC70CF57F}"/>
          </ac:spMkLst>
        </pc:spChg>
        <pc:spChg chg="mod">
          <ac:chgData name="Ragnhild Halvorsrud" userId="917ea340-fd63-490f-a7db-68428d24cf32" providerId="ADAL" clId="{3F26B701-AADC-4668-AAA4-FB7BA2B947B1}" dt="2020-06-19T12:29:30.863" v="10528" actId="790"/>
          <ac:spMkLst>
            <pc:docMk/>
            <pc:sldMk cId="108052623" sldId="278"/>
            <ac:spMk id="54" creationId="{9ED97A1F-7A65-4CF6-88E8-DC0496A1AAE7}"/>
          </ac:spMkLst>
        </pc:spChg>
        <pc:spChg chg="mod">
          <ac:chgData name="Ragnhild Halvorsrud" userId="917ea340-fd63-490f-a7db-68428d24cf32" providerId="ADAL" clId="{3F26B701-AADC-4668-AAA4-FB7BA2B947B1}" dt="2020-06-19T12:29:30.865" v="10529" actId="790"/>
          <ac:spMkLst>
            <pc:docMk/>
            <pc:sldMk cId="108052623" sldId="278"/>
            <ac:spMk id="56" creationId="{39899463-DE55-4D8C-8401-339AAC92F109}"/>
          </ac:spMkLst>
        </pc:spChg>
        <pc:spChg chg="mod">
          <ac:chgData name="Ragnhild Halvorsrud" userId="917ea340-fd63-490f-a7db-68428d24cf32" providerId="ADAL" clId="{3F26B701-AADC-4668-AAA4-FB7BA2B947B1}" dt="2020-06-19T12:29:30.867" v="10530" actId="790"/>
          <ac:spMkLst>
            <pc:docMk/>
            <pc:sldMk cId="108052623" sldId="278"/>
            <ac:spMk id="57" creationId="{471CB2D6-8650-4A43-861F-C79F67AACE6E}"/>
          </ac:spMkLst>
        </pc:spChg>
        <pc:spChg chg="mod">
          <ac:chgData name="Ragnhild Halvorsrud" userId="917ea340-fd63-490f-a7db-68428d24cf32" providerId="ADAL" clId="{3F26B701-AADC-4668-AAA4-FB7BA2B947B1}" dt="2020-06-19T12:29:30.801" v="10504" actId="790"/>
          <ac:spMkLst>
            <pc:docMk/>
            <pc:sldMk cId="108052623" sldId="278"/>
            <ac:spMk id="60" creationId="{00000000-0000-0000-0000-000000000000}"/>
          </ac:spMkLst>
        </pc:spChg>
        <pc:spChg chg="mod">
          <ac:chgData name="Ragnhild Halvorsrud" userId="917ea340-fd63-490f-a7db-68428d24cf32" providerId="ADAL" clId="{3F26B701-AADC-4668-AAA4-FB7BA2B947B1}" dt="2020-06-19T12:29:30.802" v="10505" actId="790"/>
          <ac:spMkLst>
            <pc:docMk/>
            <pc:sldMk cId="108052623" sldId="278"/>
            <ac:spMk id="61" creationId="{00000000-0000-0000-0000-000000000000}"/>
          </ac:spMkLst>
        </pc:spChg>
        <pc:spChg chg="mod">
          <ac:chgData name="Ragnhild Halvorsrud" userId="917ea340-fd63-490f-a7db-68428d24cf32" providerId="ADAL" clId="{3F26B701-AADC-4668-AAA4-FB7BA2B947B1}" dt="2020-06-19T12:29:30.803" v="10506"/>
          <ac:spMkLst>
            <pc:docMk/>
            <pc:sldMk cId="108052623" sldId="278"/>
            <ac:spMk id="62" creationId="{00000000-0000-0000-0000-000000000000}"/>
          </ac:spMkLst>
        </pc:spChg>
        <pc:spChg chg="mod">
          <ac:chgData name="Ragnhild Halvorsrud" userId="917ea340-fd63-490f-a7db-68428d24cf32" providerId="ADAL" clId="{3F26B701-AADC-4668-AAA4-FB7BA2B947B1}" dt="2020-06-19T12:29:30.804" v="10507"/>
          <ac:spMkLst>
            <pc:docMk/>
            <pc:sldMk cId="108052623" sldId="278"/>
            <ac:spMk id="63" creationId="{00000000-0000-0000-0000-000000000000}"/>
          </ac:spMkLst>
        </pc:spChg>
        <pc:spChg chg="mod">
          <ac:chgData name="Ragnhild Halvorsrud" userId="917ea340-fd63-490f-a7db-68428d24cf32" providerId="ADAL" clId="{3F26B701-AADC-4668-AAA4-FB7BA2B947B1}" dt="2020-06-19T12:29:30.805" v="10508"/>
          <ac:spMkLst>
            <pc:docMk/>
            <pc:sldMk cId="108052623" sldId="278"/>
            <ac:spMk id="64" creationId="{00000000-0000-0000-0000-000000000000}"/>
          </ac:spMkLst>
        </pc:spChg>
        <pc:spChg chg="mod">
          <ac:chgData name="Ragnhild Halvorsrud" userId="917ea340-fd63-490f-a7db-68428d24cf32" providerId="ADAL" clId="{3F26B701-AADC-4668-AAA4-FB7BA2B947B1}" dt="2020-06-19T12:29:30.807" v="10509" actId="790"/>
          <ac:spMkLst>
            <pc:docMk/>
            <pc:sldMk cId="108052623" sldId="278"/>
            <ac:spMk id="68" creationId="{00000000-0000-0000-0000-000000000000}"/>
          </ac:spMkLst>
        </pc:spChg>
        <pc:spChg chg="mod">
          <ac:chgData name="Ragnhild Halvorsrud" userId="917ea340-fd63-490f-a7db-68428d24cf32" providerId="ADAL" clId="{3F26B701-AADC-4668-AAA4-FB7BA2B947B1}" dt="2020-06-19T12:29:30.809" v="10510" actId="790"/>
          <ac:spMkLst>
            <pc:docMk/>
            <pc:sldMk cId="108052623" sldId="278"/>
            <ac:spMk id="70" creationId="{00000000-0000-0000-0000-000000000000}"/>
          </ac:spMkLst>
        </pc:spChg>
        <pc:spChg chg="mod">
          <ac:chgData name="Ragnhild Halvorsrud" userId="917ea340-fd63-490f-a7db-68428d24cf32" providerId="ADAL" clId="{3F26B701-AADC-4668-AAA4-FB7BA2B947B1}" dt="2020-06-19T12:29:30.813" v="10511" actId="790"/>
          <ac:spMkLst>
            <pc:docMk/>
            <pc:sldMk cId="108052623" sldId="278"/>
            <ac:spMk id="76" creationId="{00000000-0000-0000-0000-000000000000}"/>
          </ac:spMkLst>
        </pc:spChg>
        <pc:spChg chg="mod">
          <ac:chgData name="Ragnhild Halvorsrud" userId="917ea340-fd63-490f-a7db-68428d24cf32" providerId="ADAL" clId="{3F26B701-AADC-4668-AAA4-FB7BA2B947B1}" dt="2020-06-19T12:29:30.816" v="10512" actId="790"/>
          <ac:spMkLst>
            <pc:docMk/>
            <pc:sldMk cId="108052623" sldId="278"/>
            <ac:spMk id="77" creationId="{00000000-0000-0000-0000-000000000000}"/>
          </ac:spMkLst>
        </pc:spChg>
        <pc:spChg chg="mod">
          <ac:chgData name="Ragnhild Halvorsrud" userId="917ea340-fd63-490f-a7db-68428d24cf32" providerId="ADAL" clId="{3F26B701-AADC-4668-AAA4-FB7BA2B947B1}" dt="2020-06-19T12:29:30.817" v="10513"/>
          <ac:spMkLst>
            <pc:docMk/>
            <pc:sldMk cId="108052623" sldId="278"/>
            <ac:spMk id="80" creationId="{00000000-0000-0000-0000-000000000000}"/>
          </ac:spMkLst>
        </pc:spChg>
        <pc:spChg chg="mod">
          <ac:chgData name="Ragnhild Halvorsrud" userId="917ea340-fd63-490f-a7db-68428d24cf32" providerId="ADAL" clId="{3F26B701-AADC-4668-AAA4-FB7BA2B947B1}" dt="2020-06-19T12:29:30.819" v="10514" actId="790"/>
          <ac:spMkLst>
            <pc:docMk/>
            <pc:sldMk cId="108052623" sldId="278"/>
            <ac:spMk id="81" creationId="{00000000-0000-0000-0000-000000000000}"/>
          </ac:spMkLst>
        </pc:spChg>
        <pc:spChg chg="mod">
          <ac:chgData name="Ragnhild Halvorsrud" userId="917ea340-fd63-490f-a7db-68428d24cf32" providerId="ADAL" clId="{3F26B701-AADC-4668-AAA4-FB7BA2B947B1}" dt="2020-06-19T12:29:30.822" v="10515" actId="790"/>
          <ac:spMkLst>
            <pc:docMk/>
            <pc:sldMk cId="108052623" sldId="278"/>
            <ac:spMk id="83" creationId="{00000000-0000-0000-0000-000000000000}"/>
          </ac:spMkLst>
        </pc:spChg>
        <pc:spChg chg="mod">
          <ac:chgData name="Ragnhild Halvorsrud" userId="917ea340-fd63-490f-a7db-68428d24cf32" providerId="ADAL" clId="{3F26B701-AADC-4668-AAA4-FB7BA2B947B1}" dt="2020-06-19T12:29:30.869" v="10531" actId="790"/>
          <ac:spMkLst>
            <pc:docMk/>
            <pc:sldMk cId="108052623" sldId="278"/>
            <ac:spMk id="84" creationId="{1C45DD4B-730D-4B08-9B80-8F23C03623C8}"/>
          </ac:spMkLst>
        </pc:spChg>
        <pc:spChg chg="mod">
          <ac:chgData name="Ragnhild Halvorsrud" userId="917ea340-fd63-490f-a7db-68428d24cf32" providerId="ADAL" clId="{3F26B701-AADC-4668-AAA4-FB7BA2B947B1}" dt="2020-06-19T12:29:30.901" v="10541" actId="790"/>
          <ac:spMkLst>
            <pc:docMk/>
            <pc:sldMk cId="108052623" sldId="278"/>
            <ac:spMk id="85" creationId="{CEF3474B-44BA-4793-B633-225D2E76B087}"/>
          </ac:spMkLst>
        </pc:spChg>
        <pc:spChg chg="mod">
          <ac:chgData name="Ragnhild Halvorsrud" userId="917ea340-fd63-490f-a7db-68428d24cf32" providerId="ADAL" clId="{3F26B701-AADC-4668-AAA4-FB7BA2B947B1}" dt="2020-06-19T12:29:30.825" v="10516" actId="790"/>
          <ac:spMkLst>
            <pc:docMk/>
            <pc:sldMk cId="108052623" sldId="278"/>
            <ac:spMk id="86" creationId="{00000000-0000-0000-0000-000000000000}"/>
          </ac:spMkLst>
        </pc:spChg>
        <pc:spChg chg="mod">
          <ac:chgData name="Ragnhild Halvorsrud" userId="917ea340-fd63-490f-a7db-68428d24cf32" providerId="ADAL" clId="{3F26B701-AADC-4668-AAA4-FB7BA2B947B1}" dt="2020-06-19T12:29:30.826" v="10517" actId="790"/>
          <ac:spMkLst>
            <pc:docMk/>
            <pc:sldMk cId="108052623" sldId="278"/>
            <ac:spMk id="87" creationId="{00000000-0000-0000-0000-000000000000}"/>
          </ac:spMkLst>
        </pc:spChg>
        <pc:spChg chg="mod">
          <ac:chgData name="Ragnhild Halvorsrud" userId="917ea340-fd63-490f-a7db-68428d24cf32" providerId="ADAL" clId="{3F26B701-AADC-4668-AAA4-FB7BA2B947B1}" dt="2020-06-19T12:29:30.828" v="10518" actId="790"/>
          <ac:spMkLst>
            <pc:docMk/>
            <pc:sldMk cId="108052623" sldId="278"/>
            <ac:spMk id="88" creationId="{00000000-0000-0000-0000-000000000000}"/>
          </ac:spMkLst>
        </pc:spChg>
        <pc:spChg chg="mod">
          <ac:chgData name="Ragnhild Halvorsrud" userId="917ea340-fd63-490f-a7db-68428d24cf32" providerId="ADAL" clId="{3F26B701-AADC-4668-AAA4-FB7BA2B947B1}" dt="2020-06-19T12:29:30.832" v="10519" actId="790"/>
          <ac:spMkLst>
            <pc:docMk/>
            <pc:sldMk cId="108052623" sldId="278"/>
            <ac:spMk id="89" creationId="{00000000-0000-0000-0000-000000000000}"/>
          </ac:spMkLst>
        </pc:spChg>
        <pc:spChg chg="mod">
          <ac:chgData name="Ragnhild Halvorsrud" userId="917ea340-fd63-490f-a7db-68428d24cf32" providerId="ADAL" clId="{3F26B701-AADC-4668-AAA4-FB7BA2B947B1}" dt="2020-06-19T12:29:30.839" v="10520" actId="790"/>
          <ac:spMkLst>
            <pc:docMk/>
            <pc:sldMk cId="108052623" sldId="278"/>
            <ac:spMk id="90" creationId="{00000000-0000-0000-0000-000000000000}"/>
          </ac:spMkLst>
        </pc:spChg>
        <pc:spChg chg="mod">
          <ac:chgData name="Ragnhild Halvorsrud" userId="917ea340-fd63-490f-a7db-68428d24cf32" providerId="ADAL" clId="{3F26B701-AADC-4668-AAA4-FB7BA2B947B1}" dt="2020-06-19T12:29:30.842" v="10521" actId="790"/>
          <ac:spMkLst>
            <pc:docMk/>
            <pc:sldMk cId="108052623" sldId="278"/>
            <ac:spMk id="94" creationId="{00000000-0000-0000-0000-000000000000}"/>
          </ac:spMkLst>
        </pc:spChg>
        <pc:spChg chg="mod">
          <ac:chgData name="Ragnhild Halvorsrud" userId="917ea340-fd63-490f-a7db-68428d24cf32" providerId="ADAL" clId="{3F26B701-AADC-4668-AAA4-FB7BA2B947B1}" dt="2020-06-19T12:29:30.844" v="10522" actId="790"/>
          <ac:spMkLst>
            <pc:docMk/>
            <pc:sldMk cId="108052623" sldId="278"/>
            <ac:spMk id="95" creationId="{00000000-0000-0000-0000-000000000000}"/>
          </ac:spMkLst>
        </pc:spChg>
        <pc:spChg chg="mod">
          <ac:chgData name="Ragnhild Halvorsrud" userId="917ea340-fd63-490f-a7db-68428d24cf32" providerId="ADAL" clId="{3F26B701-AADC-4668-AAA4-FB7BA2B947B1}" dt="2020-06-19T12:29:30.874" v="10532" actId="790"/>
          <ac:spMkLst>
            <pc:docMk/>
            <pc:sldMk cId="108052623" sldId="278"/>
            <ac:spMk id="96" creationId="{651607DC-CD58-4B73-9ECD-131BCFCD64CF}"/>
          </ac:spMkLst>
        </pc:spChg>
        <pc:spChg chg="mod">
          <ac:chgData name="Ragnhild Halvorsrud" userId="917ea340-fd63-490f-a7db-68428d24cf32" providerId="ADAL" clId="{3F26B701-AADC-4668-AAA4-FB7BA2B947B1}" dt="2020-06-19T12:29:30.846" v="10523" actId="790"/>
          <ac:spMkLst>
            <pc:docMk/>
            <pc:sldMk cId="108052623" sldId="278"/>
            <ac:spMk id="101" creationId="{00000000-0000-0000-0000-000000000000}"/>
          </ac:spMkLst>
        </pc:spChg>
        <pc:spChg chg="mod">
          <ac:chgData name="Ragnhild Halvorsrud" userId="917ea340-fd63-490f-a7db-68428d24cf32" providerId="ADAL" clId="{3F26B701-AADC-4668-AAA4-FB7BA2B947B1}" dt="2020-06-19T12:29:30.848" v="10524" actId="790"/>
          <ac:spMkLst>
            <pc:docMk/>
            <pc:sldMk cId="108052623" sldId="278"/>
            <ac:spMk id="102" creationId="{00000000-0000-0000-0000-000000000000}"/>
          </ac:spMkLst>
        </pc:spChg>
        <pc:spChg chg="mod">
          <ac:chgData name="Ragnhild Halvorsrud" userId="917ea340-fd63-490f-a7db-68428d24cf32" providerId="ADAL" clId="{3F26B701-AADC-4668-AAA4-FB7BA2B947B1}" dt="2020-06-19T12:29:30.876" v="10533" actId="790"/>
          <ac:spMkLst>
            <pc:docMk/>
            <pc:sldMk cId="108052623" sldId="278"/>
            <ac:spMk id="110" creationId="{7B08D626-CE51-48DD-A5C6-3242B83A6C9D}"/>
          </ac:spMkLst>
        </pc:spChg>
        <pc:spChg chg="mod">
          <ac:chgData name="Ragnhild Halvorsrud" userId="917ea340-fd63-490f-a7db-68428d24cf32" providerId="ADAL" clId="{3F26B701-AADC-4668-AAA4-FB7BA2B947B1}" dt="2020-06-19T12:29:30.852" v="10525" actId="790"/>
          <ac:spMkLst>
            <pc:docMk/>
            <pc:sldMk cId="108052623" sldId="278"/>
            <ac:spMk id="111" creationId="{00000000-0000-0000-0000-000000000000}"/>
          </ac:spMkLst>
        </pc:spChg>
        <pc:spChg chg="mod">
          <ac:chgData name="Ragnhild Halvorsrud" userId="917ea340-fd63-490f-a7db-68428d24cf32" providerId="ADAL" clId="{3F26B701-AADC-4668-AAA4-FB7BA2B947B1}" dt="2020-06-19T12:29:30.858" v="10526" actId="790"/>
          <ac:spMkLst>
            <pc:docMk/>
            <pc:sldMk cId="108052623" sldId="278"/>
            <ac:spMk id="113" creationId="{00000000-0000-0000-0000-000000000000}"/>
          </ac:spMkLst>
        </pc:spChg>
        <pc:spChg chg="mod">
          <ac:chgData name="Ragnhild Halvorsrud" userId="917ea340-fd63-490f-a7db-68428d24cf32" providerId="ADAL" clId="{3F26B701-AADC-4668-AAA4-FB7BA2B947B1}" dt="2020-06-19T12:29:30.879" v="10534" actId="790"/>
          <ac:spMkLst>
            <pc:docMk/>
            <pc:sldMk cId="108052623" sldId="278"/>
            <ac:spMk id="116" creationId="{FBCED63D-9DCB-4129-8806-5C1A65320535}"/>
          </ac:spMkLst>
        </pc:spChg>
        <pc:spChg chg="mod">
          <ac:chgData name="Ragnhild Halvorsrud" userId="917ea340-fd63-490f-a7db-68428d24cf32" providerId="ADAL" clId="{3F26B701-AADC-4668-AAA4-FB7BA2B947B1}" dt="2020-06-19T12:29:30.884" v="10536" actId="790"/>
          <ac:spMkLst>
            <pc:docMk/>
            <pc:sldMk cId="108052623" sldId="278"/>
            <ac:spMk id="121" creationId="{5D4ECA95-18DE-4B7E-9E15-69633C8CF070}"/>
          </ac:spMkLst>
        </pc:spChg>
        <pc:spChg chg="mod">
          <ac:chgData name="Ragnhild Halvorsrud" userId="917ea340-fd63-490f-a7db-68428d24cf32" providerId="ADAL" clId="{3F26B701-AADC-4668-AAA4-FB7BA2B947B1}" dt="2020-06-19T12:29:30.886" v="10537" actId="790"/>
          <ac:spMkLst>
            <pc:docMk/>
            <pc:sldMk cId="108052623" sldId="278"/>
            <ac:spMk id="122" creationId="{2A6CFE4B-DA93-485F-9084-43E987850596}"/>
          </ac:spMkLst>
        </pc:spChg>
        <pc:spChg chg="mod">
          <ac:chgData name="Ragnhild Halvorsrud" userId="917ea340-fd63-490f-a7db-68428d24cf32" providerId="ADAL" clId="{3F26B701-AADC-4668-AAA4-FB7BA2B947B1}" dt="2020-06-19T12:29:30.888" v="10538" actId="790"/>
          <ac:spMkLst>
            <pc:docMk/>
            <pc:sldMk cId="108052623" sldId="278"/>
            <ac:spMk id="123" creationId="{A00DC851-569E-4515-9D47-FA61E8B87DB9}"/>
          </ac:spMkLst>
        </pc:spChg>
        <pc:spChg chg="mod">
          <ac:chgData name="Ragnhild Halvorsrud" userId="917ea340-fd63-490f-a7db-68428d24cf32" providerId="ADAL" clId="{3F26B701-AADC-4668-AAA4-FB7BA2B947B1}" dt="2020-06-19T12:29:30.892" v="10539" actId="790"/>
          <ac:spMkLst>
            <pc:docMk/>
            <pc:sldMk cId="108052623" sldId="278"/>
            <ac:spMk id="124" creationId="{8EC23345-3CCE-4395-93BE-EDBB387F82C5}"/>
          </ac:spMkLst>
        </pc:spChg>
        <pc:spChg chg="mod">
          <ac:chgData name="Ragnhild Halvorsrud" userId="917ea340-fd63-490f-a7db-68428d24cf32" providerId="ADAL" clId="{3F26B701-AADC-4668-AAA4-FB7BA2B947B1}" dt="2020-06-19T12:29:30.898" v="10540" actId="790"/>
          <ac:spMkLst>
            <pc:docMk/>
            <pc:sldMk cId="108052623" sldId="278"/>
            <ac:spMk id="125" creationId="{2FB0659A-BA8B-41F9-BA7D-B86562E898F5}"/>
          </ac:spMkLst>
        </pc:spChg>
      </pc:sldChg>
      <pc:sldChg chg="addSp delSp modSp add mod modAnim modNotes">
        <pc:chgData name="Ragnhild Halvorsrud" userId="917ea340-fd63-490f-a7db-68428d24cf32" providerId="ADAL" clId="{3F26B701-AADC-4668-AAA4-FB7BA2B947B1}" dt="2020-06-19T17:21:30.103" v="17026" actId="20577"/>
        <pc:sldMkLst>
          <pc:docMk/>
          <pc:sldMk cId="283604413" sldId="283"/>
        </pc:sldMkLst>
        <pc:spChg chg="mod">
          <ac:chgData name="Ragnhild Halvorsrud" userId="917ea340-fd63-490f-a7db-68428d24cf32" providerId="ADAL" clId="{3F26B701-AADC-4668-AAA4-FB7BA2B947B1}" dt="2020-06-19T17:20:47.331" v="16806" actId="790"/>
          <ac:spMkLst>
            <pc:docMk/>
            <pc:sldMk cId="283604413" sldId="283"/>
            <ac:spMk id="2" creationId="{61967500-53E4-4812-9685-202A83DC034B}"/>
          </ac:spMkLst>
        </pc:spChg>
        <pc:spChg chg="mod">
          <ac:chgData name="Ragnhild Halvorsrud" userId="917ea340-fd63-490f-a7db-68428d24cf32" providerId="ADAL" clId="{3F26B701-AADC-4668-AAA4-FB7BA2B947B1}" dt="2020-06-19T17:20:47.333" v="16807" actId="790"/>
          <ac:spMkLst>
            <pc:docMk/>
            <pc:sldMk cId="283604413" sldId="283"/>
            <ac:spMk id="3" creationId="{7AF1C4BC-5597-4B01-BA44-9E29630652CC}"/>
          </ac:spMkLst>
        </pc:spChg>
        <pc:spChg chg="mod">
          <ac:chgData name="Ragnhild Halvorsrud" userId="917ea340-fd63-490f-a7db-68428d24cf32" providerId="ADAL" clId="{3F26B701-AADC-4668-AAA4-FB7BA2B947B1}" dt="2020-06-19T17:20:47.335" v="16808" actId="790"/>
          <ac:spMkLst>
            <pc:docMk/>
            <pc:sldMk cId="283604413" sldId="283"/>
            <ac:spMk id="4" creationId="{7B22D87D-D24F-45DF-9AD0-5C381AAFE6BE}"/>
          </ac:spMkLst>
        </pc:spChg>
        <pc:spChg chg="mod">
          <ac:chgData name="Ragnhild Halvorsrud" userId="917ea340-fd63-490f-a7db-68428d24cf32" providerId="ADAL" clId="{3F26B701-AADC-4668-AAA4-FB7BA2B947B1}" dt="2020-06-19T17:20:47.336" v="16809" actId="790"/>
          <ac:spMkLst>
            <pc:docMk/>
            <pc:sldMk cId="283604413" sldId="283"/>
            <ac:spMk id="5" creationId="{7EE0C948-CCAF-4799-8E94-1834E824A542}"/>
          </ac:spMkLst>
        </pc:spChg>
        <pc:spChg chg="mod">
          <ac:chgData name="Ragnhild Halvorsrud" userId="917ea340-fd63-490f-a7db-68428d24cf32" providerId="ADAL" clId="{3F26B701-AADC-4668-AAA4-FB7BA2B947B1}" dt="2020-06-19T17:20:47.338" v="16810" actId="790"/>
          <ac:spMkLst>
            <pc:docMk/>
            <pc:sldMk cId="283604413" sldId="283"/>
            <ac:spMk id="6" creationId="{9EB64C2B-CF7F-4154-A04B-3EF87EE550E7}"/>
          </ac:spMkLst>
        </pc:spChg>
        <pc:spChg chg="mod">
          <ac:chgData name="Ragnhild Halvorsrud" userId="917ea340-fd63-490f-a7db-68428d24cf32" providerId="ADAL" clId="{3F26B701-AADC-4668-AAA4-FB7BA2B947B1}" dt="2020-06-19T17:20:47.340" v="16811"/>
          <ac:spMkLst>
            <pc:docMk/>
            <pc:sldMk cId="283604413" sldId="283"/>
            <ac:spMk id="7" creationId="{5034C9DA-A1DF-4987-B8D5-E8C8D603CA91}"/>
          </ac:spMkLst>
        </pc:spChg>
        <pc:spChg chg="mod">
          <ac:chgData name="Ragnhild Halvorsrud" userId="917ea340-fd63-490f-a7db-68428d24cf32" providerId="ADAL" clId="{3F26B701-AADC-4668-AAA4-FB7BA2B947B1}" dt="2020-06-19T17:20:47.341" v="16812"/>
          <ac:spMkLst>
            <pc:docMk/>
            <pc:sldMk cId="283604413" sldId="283"/>
            <ac:spMk id="8" creationId="{4F1C7029-38E2-4F50-AD8F-9EE92FF31C05}"/>
          </ac:spMkLst>
        </pc:spChg>
        <pc:spChg chg="mod">
          <ac:chgData name="Ragnhild Halvorsrud" userId="917ea340-fd63-490f-a7db-68428d24cf32" providerId="ADAL" clId="{3F26B701-AADC-4668-AAA4-FB7BA2B947B1}" dt="2020-06-19T17:20:47.343" v="16813"/>
          <ac:spMkLst>
            <pc:docMk/>
            <pc:sldMk cId="283604413" sldId="283"/>
            <ac:spMk id="9" creationId="{CB13C2CC-0702-4EE7-8A72-7A728EB2B9AC}"/>
          </ac:spMkLst>
        </pc:spChg>
        <pc:spChg chg="mod">
          <ac:chgData name="Ragnhild Halvorsrud" userId="917ea340-fd63-490f-a7db-68428d24cf32" providerId="ADAL" clId="{3F26B701-AADC-4668-AAA4-FB7BA2B947B1}" dt="2020-06-19T17:20:47.345" v="16814" actId="790"/>
          <ac:spMkLst>
            <pc:docMk/>
            <pc:sldMk cId="283604413" sldId="283"/>
            <ac:spMk id="13" creationId="{C7CF387C-1BD7-47D3-8116-9F34798B3507}"/>
          </ac:spMkLst>
        </pc:spChg>
        <pc:spChg chg="mod">
          <ac:chgData name="Ragnhild Halvorsrud" userId="917ea340-fd63-490f-a7db-68428d24cf32" providerId="ADAL" clId="{3F26B701-AADC-4668-AAA4-FB7BA2B947B1}" dt="2020-06-19T17:20:47.347" v="16815" actId="790"/>
          <ac:spMkLst>
            <pc:docMk/>
            <pc:sldMk cId="283604413" sldId="283"/>
            <ac:spMk id="14" creationId="{B98FC469-819D-428A-AEFD-87EBE7D23641}"/>
          </ac:spMkLst>
        </pc:spChg>
        <pc:spChg chg="mod">
          <ac:chgData name="Ragnhild Halvorsrud" userId="917ea340-fd63-490f-a7db-68428d24cf32" providerId="ADAL" clId="{3F26B701-AADC-4668-AAA4-FB7BA2B947B1}" dt="2020-06-19T17:20:47.348" v="16816" actId="790"/>
          <ac:spMkLst>
            <pc:docMk/>
            <pc:sldMk cId="283604413" sldId="283"/>
            <ac:spMk id="15" creationId="{CADAF4E4-C887-41BC-917A-9BFFACE314FF}"/>
          </ac:spMkLst>
        </pc:spChg>
        <pc:spChg chg="mod">
          <ac:chgData name="Ragnhild Halvorsrud" userId="917ea340-fd63-490f-a7db-68428d24cf32" providerId="ADAL" clId="{3F26B701-AADC-4668-AAA4-FB7BA2B947B1}" dt="2020-06-19T17:20:47.350" v="16817" actId="790"/>
          <ac:spMkLst>
            <pc:docMk/>
            <pc:sldMk cId="283604413" sldId="283"/>
            <ac:spMk id="16" creationId="{796F2013-AC03-427F-AD07-29DE7ACD39C1}"/>
          </ac:spMkLst>
        </pc:spChg>
        <pc:spChg chg="mod">
          <ac:chgData name="Ragnhild Halvorsrud" userId="917ea340-fd63-490f-a7db-68428d24cf32" providerId="ADAL" clId="{3F26B701-AADC-4668-AAA4-FB7BA2B947B1}" dt="2020-06-19T17:20:47.352" v="16818"/>
          <ac:spMkLst>
            <pc:docMk/>
            <pc:sldMk cId="283604413" sldId="283"/>
            <ac:spMk id="17" creationId="{12EEBA74-E2E0-42F0-A375-C90435260252}"/>
          </ac:spMkLst>
        </pc:spChg>
        <pc:spChg chg="mod">
          <ac:chgData name="Ragnhild Halvorsrud" userId="917ea340-fd63-490f-a7db-68428d24cf32" providerId="ADAL" clId="{3F26B701-AADC-4668-AAA4-FB7BA2B947B1}" dt="2020-06-19T17:20:47.354" v="16819" actId="790"/>
          <ac:spMkLst>
            <pc:docMk/>
            <pc:sldMk cId="283604413" sldId="283"/>
            <ac:spMk id="19" creationId="{19D55371-9C01-4747-A851-2D3AEE32FA72}"/>
          </ac:spMkLst>
        </pc:spChg>
        <pc:spChg chg="mod">
          <ac:chgData name="Ragnhild Halvorsrud" userId="917ea340-fd63-490f-a7db-68428d24cf32" providerId="ADAL" clId="{3F26B701-AADC-4668-AAA4-FB7BA2B947B1}" dt="2020-06-19T17:20:47.355" v="16820" actId="790"/>
          <ac:spMkLst>
            <pc:docMk/>
            <pc:sldMk cId="283604413" sldId="283"/>
            <ac:spMk id="21" creationId="{AEA1E669-7727-44C1-BF6E-F3E677E4F89F}"/>
          </ac:spMkLst>
        </pc:spChg>
        <pc:spChg chg="mod">
          <ac:chgData name="Ragnhild Halvorsrud" userId="917ea340-fd63-490f-a7db-68428d24cf32" providerId="ADAL" clId="{3F26B701-AADC-4668-AAA4-FB7BA2B947B1}" dt="2020-06-19T17:20:47.357" v="16821" actId="790"/>
          <ac:spMkLst>
            <pc:docMk/>
            <pc:sldMk cId="283604413" sldId="283"/>
            <ac:spMk id="22" creationId="{BEBA17B8-8BE9-4A88-BA0B-C65DAE107BFE}"/>
          </ac:spMkLst>
        </pc:spChg>
        <pc:spChg chg="mod">
          <ac:chgData name="Ragnhild Halvorsrud" userId="917ea340-fd63-490f-a7db-68428d24cf32" providerId="ADAL" clId="{3F26B701-AADC-4668-AAA4-FB7BA2B947B1}" dt="2020-06-19T17:20:47.359" v="16822" actId="790"/>
          <ac:spMkLst>
            <pc:docMk/>
            <pc:sldMk cId="283604413" sldId="283"/>
            <ac:spMk id="27" creationId="{7DDF3EF7-D9BE-42A8-B692-25263C4B8CDC}"/>
          </ac:spMkLst>
        </pc:spChg>
        <pc:spChg chg="mod">
          <ac:chgData name="Ragnhild Halvorsrud" userId="917ea340-fd63-490f-a7db-68428d24cf32" providerId="ADAL" clId="{3F26B701-AADC-4668-AAA4-FB7BA2B947B1}" dt="2020-06-19T17:20:47.361" v="16823" actId="790"/>
          <ac:spMkLst>
            <pc:docMk/>
            <pc:sldMk cId="283604413" sldId="283"/>
            <ac:spMk id="28" creationId="{312DEB8C-4D3F-49AC-B345-11398C557E32}"/>
          </ac:spMkLst>
        </pc:spChg>
        <pc:spChg chg="mod">
          <ac:chgData name="Ragnhild Halvorsrud" userId="917ea340-fd63-490f-a7db-68428d24cf32" providerId="ADAL" clId="{3F26B701-AADC-4668-AAA4-FB7BA2B947B1}" dt="2020-06-19T17:20:47.363" v="16824" actId="790"/>
          <ac:spMkLst>
            <pc:docMk/>
            <pc:sldMk cId="283604413" sldId="283"/>
            <ac:spMk id="32" creationId="{48B9D4A0-41ED-4AE3-BDB2-01A01C83B674}"/>
          </ac:spMkLst>
        </pc:spChg>
        <pc:spChg chg="mod">
          <ac:chgData name="Ragnhild Halvorsrud" userId="917ea340-fd63-490f-a7db-68428d24cf32" providerId="ADAL" clId="{3F26B701-AADC-4668-AAA4-FB7BA2B947B1}" dt="2020-06-19T17:20:47.364" v="16825" actId="790"/>
          <ac:spMkLst>
            <pc:docMk/>
            <pc:sldMk cId="283604413" sldId="283"/>
            <ac:spMk id="33" creationId="{1A228F3A-79BF-484F-B94E-1D9B359DFE3F}"/>
          </ac:spMkLst>
        </pc:spChg>
        <pc:spChg chg="mod">
          <ac:chgData name="Ragnhild Halvorsrud" userId="917ea340-fd63-490f-a7db-68428d24cf32" providerId="ADAL" clId="{3F26B701-AADC-4668-AAA4-FB7BA2B947B1}" dt="2020-06-19T17:20:47.366" v="16826" actId="790"/>
          <ac:spMkLst>
            <pc:docMk/>
            <pc:sldMk cId="283604413" sldId="283"/>
            <ac:spMk id="34" creationId="{198551FD-BE36-4909-8349-23CA26CBE7D9}"/>
          </ac:spMkLst>
        </pc:spChg>
        <pc:spChg chg="mod">
          <ac:chgData name="Ragnhild Halvorsrud" userId="917ea340-fd63-490f-a7db-68428d24cf32" providerId="ADAL" clId="{3F26B701-AADC-4668-AAA4-FB7BA2B947B1}" dt="2020-06-19T17:20:47.368" v="16827" actId="790"/>
          <ac:spMkLst>
            <pc:docMk/>
            <pc:sldMk cId="283604413" sldId="283"/>
            <ac:spMk id="38" creationId="{2E98F860-CC3F-41E4-A3E9-26453DB46A6B}"/>
          </ac:spMkLst>
        </pc:spChg>
        <pc:spChg chg="mod">
          <ac:chgData name="Ragnhild Halvorsrud" userId="917ea340-fd63-490f-a7db-68428d24cf32" providerId="ADAL" clId="{3F26B701-AADC-4668-AAA4-FB7BA2B947B1}" dt="2020-06-19T17:20:47.369" v="16828"/>
          <ac:spMkLst>
            <pc:docMk/>
            <pc:sldMk cId="283604413" sldId="283"/>
            <ac:spMk id="41" creationId="{7F8EB384-B3AB-4360-ABA5-ED3537E221A4}"/>
          </ac:spMkLst>
        </pc:spChg>
        <pc:spChg chg="mod">
          <ac:chgData name="Ragnhild Halvorsrud" userId="917ea340-fd63-490f-a7db-68428d24cf32" providerId="ADAL" clId="{3F26B701-AADC-4668-AAA4-FB7BA2B947B1}" dt="2020-06-19T17:20:47.371" v="16829" actId="790"/>
          <ac:spMkLst>
            <pc:docMk/>
            <pc:sldMk cId="283604413" sldId="283"/>
            <ac:spMk id="44" creationId="{D0FCD7F6-EA05-4B12-BB0C-2548DCCEAC49}"/>
          </ac:spMkLst>
        </pc:spChg>
        <pc:spChg chg="mod">
          <ac:chgData name="Ragnhild Halvorsrud" userId="917ea340-fd63-490f-a7db-68428d24cf32" providerId="ADAL" clId="{3F26B701-AADC-4668-AAA4-FB7BA2B947B1}" dt="2020-06-19T17:20:47.373" v="16830" actId="790"/>
          <ac:spMkLst>
            <pc:docMk/>
            <pc:sldMk cId="283604413" sldId="283"/>
            <ac:spMk id="46" creationId="{495458E8-1459-4A82-85D6-704D95CF401B}"/>
          </ac:spMkLst>
        </pc:spChg>
        <pc:spChg chg="mod">
          <ac:chgData name="Ragnhild Halvorsrud" userId="917ea340-fd63-490f-a7db-68428d24cf32" providerId="ADAL" clId="{3F26B701-AADC-4668-AAA4-FB7BA2B947B1}" dt="2020-06-19T17:20:47.375" v="16831" actId="790"/>
          <ac:spMkLst>
            <pc:docMk/>
            <pc:sldMk cId="283604413" sldId="283"/>
            <ac:spMk id="48" creationId="{7664FE6D-C01E-4048-8A55-DB69F498877A}"/>
          </ac:spMkLst>
        </pc:spChg>
        <pc:spChg chg="mod">
          <ac:chgData name="Ragnhild Halvorsrud" userId="917ea340-fd63-490f-a7db-68428d24cf32" providerId="ADAL" clId="{3F26B701-AADC-4668-AAA4-FB7BA2B947B1}" dt="2020-06-19T17:20:47.377" v="16832" actId="790"/>
          <ac:spMkLst>
            <pc:docMk/>
            <pc:sldMk cId="283604413" sldId="283"/>
            <ac:spMk id="50" creationId="{9161F0AF-0ECA-460F-894D-21441EDA1134}"/>
          </ac:spMkLst>
        </pc:spChg>
        <pc:spChg chg="add del mod">
          <ac:chgData name="Ragnhild Halvorsrud" userId="917ea340-fd63-490f-a7db-68428d24cf32" providerId="ADAL" clId="{3F26B701-AADC-4668-AAA4-FB7BA2B947B1}" dt="2020-06-19T17:20:25.502" v="14763"/>
          <ac:spMkLst>
            <pc:docMk/>
            <pc:sldMk cId="283604413" sldId="283"/>
            <ac:spMk id="51" creationId="{83B8CB3B-7A9F-4523-8019-774B6E280817}"/>
          </ac:spMkLst>
        </pc:spChg>
        <pc:spChg chg="del mod">
          <ac:chgData name="Ragnhild Halvorsrud" userId="917ea340-fd63-490f-a7db-68428d24cf32" providerId="ADAL" clId="{3F26B701-AADC-4668-AAA4-FB7BA2B947B1}" dt="2020-06-19T17:13:46.696" v="14499" actId="478"/>
          <ac:spMkLst>
            <pc:docMk/>
            <pc:sldMk cId="283604413" sldId="283"/>
            <ac:spMk id="52" creationId="{9C23B6C1-FAE8-4749-AEA2-A3EE8C39753C}"/>
          </ac:spMkLst>
        </pc:spChg>
        <pc:spChg chg="del mod">
          <ac:chgData name="Ragnhild Halvorsrud" userId="917ea340-fd63-490f-a7db-68428d24cf32" providerId="ADAL" clId="{3F26B701-AADC-4668-AAA4-FB7BA2B947B1}" dt="2020-06-19T17:13:56.814" v="14501" actId="478"/>
          <ac:spMkLst>
            <pc:docMk/>
            <pc:sldMk cId="283604413" sldId="283"/>
            <ac:spMk id="53" creationId="{738767D4-3866-4366-9B1D-FDF7B921FEF8}"/>
          </ac:spMkLst>
        </pc:spChg>
        <pc:spChg chg="add mod">
          <ac:chgData name="Ragnhild Halvorsrud" userId="917ea340-fd63-490f-a7db-68428d24cf32" providerId="ADAL" clId="{3F26B701-AADC-4668-AAA4-FB7BA2B947B1}" dt="2020-06-19T17:21:30.103" v="17026" actId="20577"/>
          <ac:spMkLst>
            <pc:docMk/>
            <pc:sldMk cId="283604413" sldId="283"/>
            <ac:spMk id="54" creationId="{5832A438-A3CD-47BD-B5E5-FB1D7C4D4E09}"/>
          </ac:spMkLst>
        </pc:spChg>
        <pc:spChg chg="add mod">
          <ac:chgData name="Ragnhild Halvorsrud" userId="917ea340-fd63-490f-a7db-68428d24cf32" providerId="ADAL" clId="{3F26B701-AADC-4668-AAA4-FB7BA2B947B1}" dt="2020-06-19T17:20:47.384" v="16834"/>
          <ac:spMkLst>
            <pc:docMk/>
            <pc:sldMk cId="283604413" sldId="283"/>
            <ac:spMk id="55" creationId="{AF87ACAF-514B-47C6-A49D-9AFE8AFC334C}"/>
          </ac:spMkLst>
        </pc:spChg>
        <pc:picChg chg="mod">
          <ac:chgData name="Ragnhild Halvorsrud" userId="917ea340-fd63-490f-a7db-68428d24cf32" providerId="ADAL" clId="{3F26B701-AADC-4668-AAA4-FB7BA2B947B1}" dt="2020-06-19T17:13:53.455" v="14500" actId="1076"/>
          <ac:picMkLst>
            <pc:docMk/>
            <pc:sldMk cId="283604413" sldId="283"/>
            <ac:picMk id="10" creationId="{ADB16608-D30B-4848-9EA4-4809AB26556F}"/>
          </ac:picMkLst>
        </pc:picChg>
        <pc:picChg chg="mod">
          <ac:chgData name="Ragnhild Halvorsrud" userId="917ea340-fd63-490f-a7db-68428d24cf32" providerId="ADAL" clId="{3F26B701-AADC-4668-AAA4-FB7BA2B947B1}" dt="2020-06-19T17:13:53.455" v="14500" actId="1076"/>
          <ac:picMkLst>
            <pc:docMk/>
            <pc:sldMk cId="283604413" sldId="283"/>
            <ac:picMk id="11" creationId="{C53A4AE3-95D5-4D78-B8AA-7AF98069AB15}"/>
          </ac:picMkLst>
        </pc:picChg>
        <pc:picChg chg="mod">
          <ac:chgData name="Ragnhild Halvorsrud" userId="917ea340-fd63-490f-a7db-68428d24cf32" providerId="ADAL" clId="{3F26B701-AADC-4668-AAA4-FB7BA2B947B1}" dt="2020-06-19T17:15:23.232" v="14597" actId="1036"/>
          <ac:picMkLst>
            <pc:docMk/>
            <pc:sldMk cId="283604413" sldId="283"/>
            <ac:picMk id="18" creationId="{39CC9B93-B274-4C77-A877-56D0C4C840D5}"/>
          </ac:picMkLst>
        </pc:picChg>
        <pc:picChg chg="mod">
          <ac:chgData name="Ragnhild Halvorsrud" userId="917ea340-fd63-490f-a7db-68428d24cf32" providerId="ADAL" clId="{3F26B701-AADC-4668-AAA4-FB7BA2B947B1}" dt="2020-06-19T17:13:53.455" v="14500" actId="1076"/>
          <ac:picMkLst>
            <pc:docMk/>
            <pc:sldMk cId="283604413" sldId="283"/>
            <ac:picMk id="23" creationId="{434B78A7-29BC-410A-A5F2-207D90249885}"/>
          </ac:picMkLst>
        </pc:picChg>
        <pc:picChg chg="mod">
          <ac:chgData name="Ragnhild Halvorsrud" userId="917ea340-fd63-490f-a7db-68428d24cf32" providerId="ADAL" clId="{3F26B701-AADC-4668-AAA4-FB7BA2B947B1}" dt="2020-06-19T17:15:23.232" v="14597" actId="1036"/>
          <ac:picMkLst>
            <pc:docMk/>
            <pc:sldMk cId="283604413" sldId="283"/>
            <ac:picMk id="24" creationId="{C7BEB81B-8324-437D-9CB0-FC551D4A74BE}"/>
          </ac:picMkLst>
        </pc:picChg>
        <pc:picChg chg="mod">
          <ac:chgData name="Ragnhild Halvorsrud" userId="917ea340-fd63-490f-a7db-68428d24cf32" providerId="ADAL" clId="{3F26B701-AADC-4668-AAA4-FB7BA2B947B1}" dt="2020-06-19T17:13:53.455" v="14500" actId="1076"/>
          <ac:picMkLst>
            <pc:docMk/>
            <pc:sldMk cId="283604413" sldId="283"/>
            <ac:picMk id="25" creationId="{5825BC47-B0A5-4737-B129-245968E7C09E}"/>
          </ac:picMkLst>
        </pc:picChg>
        <pc:picChg chg="mod">
          <ac:chgData name="Ragnhild Halvorsrud" userId="917ea340-fd63-490f-a7db-68428d24cf32" providerId="ADAL" clId="{3F26B701-AADC-4668-AAA4-FB7BA2B947B1}" dt="2020-06-19T17:15:23.232" v="14597" actId="1036"/>
          <ac:picMkLst>
            <pc:docMk/>
            <pc:sldMk cId="283604413" sldId="283"/>
            <ac:picMk id="26" creationId="{5A59DF42-ADCF-4919-85C8-E49E90AEE5B7}"/>
          </ac:picMkLst>
        </pc:picChg>
        <pc:picChg chg="mod">
          <ac:chgData name="Ragnhild Halvorsrud" userId="917ea340-fd63-490f-a7db-68428d24cf32" providerId="ADAL" clId="{3F26B701-AADC-4668-AAA4-FB7BA2B947B1}" dt="2020-06-19T17:13:53.455" v="14500" actId="1076"/>
          <ac:picMkLst>
            <pc:docMk/>
            <pc:sldMk cId="283604413" sldId="283"/>
            <ac:picMk id="29" creationId="{F1E5228C-2574-4830-8277-2090CB5A0257}"/>
          </ac:picMkLst>
        </pc:picChg>
        <pc:picChg chg="mod">
          <ac:chgData name="Ragnhild Halvorsrud" userId="917ea340-fd63-490f-a7db-68428d24cf32" providerId="ADAL" clId="{3F26B701-AADC-4668-AAA4-FB7BA2B947B1}" dt="2020-06-19T17:15:23.232" v="14597" actId="1036"/>
          <ac:picMkLst>
            <pc:docMk/>
            <pc:sldMk cId="283604413" sldId="283"/>
            <ac:picMk id="31" creationId="{8B872207-607C-4D96-9CDB-B2F8E8076555}"/>
          </ac:picMkLst>
        </pc:picChg>
        <pc:picChg chg="mod">
          <ac:chgData name="Ragnhild Halvorsrud" userId="917ea340-fd63-490f-a7db-68428d24cf32" providerId="ADAL" clId="{3F26B701-AADC-4668-AAA4-FB7BA2B947B1}" dt="2020-06-19T17:15:30.240" v="14602" actId="1035"/>
          <ac:picMkLst>
            <pc:docMk/>
            <pc:sldMk cId="283604413" sldId="283"/>
            <ac:picMk id="35" creationId="{EA7BD61A-184E-460E-A351-DE107D9C7C7D}"/>
          </ac:picMkLst>
        </pc:picChg>
        <pc:picChg chg="mod">
          <ac:chgData name="Ragnhild Halvorsrud" userId="917ea340-fd63-490f-a7db-68428d24cf32" providerId="ADAL" clId="{3F26B701-AADC-4668-AAA4-FB7BA2B947B1}" dt="2020-06-19T17:15:30.240" v="14602" actId="1035"/>
          <ac:picMkLst>
            <pc:docMk/>
            <pc:sldMk cId="283604413" sldId="283"/>
            <ac:picMk id="36" creationId="{129B2BBD-D20B-4C38-A026-D5CEFA075C9F}"/>
          </ac:picMkLst>
        </pc:picChg>
        <pc:picChg chg="mod">
          <ac:chgData name="Ragnhild Halvorsrud" userId="917ea340-fd63-490f-a7db-68428d24cf32" providerId="ADAL" clId="{3F26B701-AADC-4668-AAA4-FB7BA2B947B1}" dt="2020-06-19T17:15:30.240" v="14602" actId="1035"/>
          <ac:picMkLst>
            <pc:docMk/>
            <pc:sldMk cId="283604413" sldId="283"/>
            <ac:picMk id="37" creationId="{60C2BE34-7E9E-499B-AA73-2AF62C2E2E61}"/>
          </ac:picMkLst>
        </pc:picChg>
        <pc:picChg chg="mod">
          <ac:chgData name="Ragnhild Halvorsrud" userId="917ea340-fd63-490f-a7db-68428d24cf32" providerId="ADAL" clId="{3F26B701-AADC-4668-AAA4-FB7BA2B947B1}" dt="2020-06-19T17:15:30.240" v="14602" actId="1035"/>
          <ac:picMkLst>
            <pc:docMk/>
            <pc:sldMk cId="283604413" sldId="283"/>
            <ac:picMk id="39" creationId="{2E74C06A-DA9D-4F76-A780-999CC1D83D3E}"/>
          </ac:picMkLst>
        </pc:picChg>
        <pc:picChg chg="mod">
          <ac:chgData name="Ragnhild Halvorsrud" userId="917ea340-fd63-490f-a7db-68428d24cf32" providerId="ADAL" clId="{3F26B701-AADC-4668-AAA4-FB7BA2B947B1}" dt="2020-06-19T17:13:53.455" v="14500" actId="1076"/>
          <ac:picMkLst>
            <pc:docMk/>
            <pc:sldMk cId="283604413" sldId="283"/>
            <ac:picMk id="40" creationId="{3D814A90-6D81-4679-88D7-5863538DD0CB}"/>
          </ac:picMkLst>
        </pc:picChg>
        <pc:picChg chg="mod">
          <ac:chgData name="Ragnhild Halvorsrud" userId="917ea340-fd63-490f-a7db-68428d24cf32" providerId="ADAL" clId="{3F26B701-AADC-4668-AAA4-FB7BA2B947B1}" dt="2020-06-19T17:15:30.240" v="14602" actId="1035"/>
          <ac:picMkLst>
            <pc:docMk/>
            <pc:sldMk cId="283604413" sldId="283"/>
            <ac:picMk id="42" creationId="{EE904CBC-60D3-4804-8A5C-C8CA8476CFA9}"/>
          </ac:picMkLst>
        </pc:picChg>
        <pc:picChg chg="del">
          <ac:chgData name="Ragnhild Halvorsrud" userId="917ea340-fd63-490f-a7db-68428d24cf32" providerId="ADAL" clId="{3F26B701-AADC-4668-AAA4-FB7BA2B947B1}" dt="2020-06-19T17:13:56.814" v="14501" actId="478"/>
          <ac:picMkLst>
            <pc:docMk/>
            <pc:sldMk cId="283604413" sldId="283"/>
            <ac:picMk id="51" creationId="{6F895A8F-EA77-43EA-914B-0AC6A41C200C}"/>
          </ac:picMkLst>
        </pc:picChg>
        <pc:picChg chg="add mod">
          <ac:chgData name="Ragnhild Halvorsrud" userId="917ea340-fd63-490f-a7db-68428d24cf32" providerId="ADAL" clId="{3F26B701-AADC-4668-AAA4-FB7BA2B947B1}" dt="2020-06-19T17:15:10.005" v="14584" actId="1076"/>
          <ac:picMkLst>
            <pc:docMk/>
            <pc:sldMk cId="283604413" sldId="283"/>
            <ac:picMk id="56" creationId="{0DD1E9B0-70FB-41D7-B517-AC36BBCA7514}"/>
          </ac:picMkLst>
        </pc:picChg>
        <pc:cxnChg chg="mod">
          <ac:chgData name="Ragnhild Halvorsrud" userId="917ea340-fd63-490f-a7db-68428d24cf32" providerId="ADAL" clId="{3F26B701-AADC-4668-AAA4-FB7BA2B947B1}" dt="2020-06-19T17:15:23.232" v="14597" actId="1036"/>
          <ac:cxnSpMkLst>
            <pc:docMk/>
            <pc:sldMk cId="283604413" sldId="283"/>
            <ac:cxnSpMk id="12" creationId="{CB8832BB-4F32-4FDD-B318-1D13522E9507}"/>
          </ac:cxnSpMkLst>
        </pc:cxnChg>
        <pc:cxnChg chg="mod">
          <ac:chgData name="Ragnhild Halvorsrud" userId="917ea340-fd63-490f-a7db-68428d24cf32" providerId="ADAL" clId="{3F26B701-AADC-4668-AAA4-FB7BA2B947B1}" dt="2020-06-19T17:15:23.232" v="14597" actId="1036"/>
          <ac:cxnSpMkLst>
            <pc:docMk/>
            <pc:sldMk cId="283604413" sldId="283"/>
            <ac:cxnSpMk id="20" creationId="{5150C9F3-8215-4D6B-A2DF-E4BEF669F42A}"/>
          </ac:cxnSpMkLst>
        </pc:cxnChg>
        <pc:cxnChg chg="mod">
          <ac:chgData name="Ragnhild Halvorsrud" userId="917ea340-fd63-490f-a7db-68428d24cf32" providerId="ADAL" clId="{3F26B701-AADC-4668-AAA4-FB7BA2B947B1}" dt="2020-06-19T17:15:23.232" v="14597" actId="1036"/>
          <ac:cxnSpMkLst>
            <pc:docMk/>
            <pc:sldMk cId="283604413" sldId="283"/>
            <ac:cxnSpMk id="30" creationId="{15A6BCCD-F941-43F9-8525-EEA0F4107E7B}"/>
          </ac:cxnSpMkLst>
        </pc:cxnChg>
        <pc:cxnChg chg="mod">
          <ac:chgData name="Ragnhild Halvorsrud" userId="917ea340-fd63-490f-a7db-68428d24cf32" providerId="ADAL" clId="{3F26B701-AADC-4668-AAA4-FB7BA2B947B1}" dt="2020-06-19T17:13:53.455" v="14500" actId="1076"/>
          <ac:cxnSpMkLst>
            <pc:docMk/>
            <pc:sldMk cId="283604413" sldId="283"/>
            <ac:cxnSpMk id="43" creationId="{8937C5FC-D702-43C5-ADC8-10A178EDF2F2}"/>
          </ac:cxnSpMkLst>
        </pc:cxnChg>
        <pc:cxnChg chg="mod">
          <ac:chgData name="Ragnhild Halvorsrud" userId="917ea340-fd63-490f-a7db-68428d24cf32" providerId="ADAL" clId="{3F26B701-AADC-4668-AAA4-FB7BA2B947B1}" dt="2020-06-19T17:13:53.455" v="14500" actId="1076"/>
          <ac:cxnSpMkLst>
            <pc:docMk/>
            <pc:sldMk cId="283604413" sldId="283"/>
            <ac:cxnSpMk id="45" creationId="{46908D9B-46AF-43D6-9970-7D693F003183}"/>
          </ac:cxnSpMkLst>
        </pc:cxnChg>
        <pc:cxnChg chg="mod">
          <ac:chgData name="Ragnhild Halvorsrud" userId="917ea340-fd63-490f-a7db-68428d24cf32" providerId="ADAL" clId="{3F26B701-AADC-4668-AAA4-FB7BA2B947B1}" dt="2020-06-19T17:13:53.455" v="14500" actId="1076"/>
          <ac:cxnSpMkLst>
            <pc:docMk/>
            <pc:sldMk cId="283604413" sldId="283"/>
            <ac:cxnSpMk id="47" creationId="{560D8DE8-59E6-4F81-B4D3-604BDE42B735}"/>
          </ac:cxnSpMkLst>
        </pc:cxnChg>
        <pc:cxnChg chg="mod">
          <ac:chgData name="Ragnhild Halvorsrud" userId="917ea340-fd63-490f-a7db-68428d24cf32" providerId="ADAL" clId="{3F26B701-AADC-4668-AAA4-FB7BA2B947B1}" dt="2020-06-19T17:13:53.455" v="14500" actId="1076"/>
          <ac:cxnSpMkLst>
            <pc:docMk/>
            <pc:sldMk cId="283604413" sldId="283"/>
            <ac:cxnSpMk id="49" creationId="{D447564A-500C-48A0-B6B6-9988761964BB}"/>
          </ac:cxnSpMkLst>
        </pc:cxnChg>
      </pc:sldChg>
      <pc:sldChg chg="modSp add del mod modNotes">
        <pc:chgData name="Ragnhild Halvorsrud" userId="917ea340-fd63-490f-a7db-68428d24cf32" providerId="ADAL" clId="{3F26B701-AADC-4668-AAA4-FB7BA2B947B1}" dt="2020-06-19T09:05:41.200" v="2909" actId="47"/>
        <pc:sldMkLst>
          <pc:docMk/>
          <pc:sldMk cId="3855391680" sldId="295"/>
        </pc:sldMkLst>
        <pc:spChg chg="mod">
          <ac:chgData name="Ragnhild Halvorsrud" userId="917ea340-fd63-490f-a7db-68428d24cf32" providerId="ADAL" clId="{3F26B701-AADC-4668-AAA4-FB7BA2B947B1}" dt="2020-06-19T09:05:28.671" v="2301" actId="790"/>
          <ac:spMkLst>
            <pc:docMk/>
            <pc:sldMk cId="3855391680" sldId="295"/>
            <ac:spMk id="2" creationId="{DFE8D356-A21B-423A-8199-EF05F8D333FA}"/>
          </ac:spMkLst>
        </pc:spChg>
        <pc:spChg chg="mod">
          <ac:chgData name="Ragnhild Halvorsrud" userId="917ea340-fd63-490f-a7db-68428d24cf32" providerId="ADAL" clId="{3F26B701-AADC-4668-AAA4-FB7BA2B947B1}" dt="2020-06-19T09:05:28.675" v="2303" actId="790"/>
          <ac:spMkLst>
            <pc:docMk/>
            <pc:sldMk cId="3855391680" sldId="295"/>
            <ac:spMk id="7" creationId="{33ED721E-F64E-4CAE-B427-EAE918E00B88}"/>
          </ac:spMkLst>
        </pc:spChg>
        <pc:spChg chg="mod">
          <ac:chgData name="Ragnhild Halvorsrud" userId="917ea340-fd63-490f-a7db-68428d24cf32" providerId="ADAL" clId="{3F26B701-AADC-4668-AAA4-FB7BA2B947B1}" dt="2020-06-19T09:05:28.606" v="2261" actId="790"/>
          <ac:spMkLst>
            <pc:docMk/>
            <pc:sldMk cId="3855391680" sldId="295"/>
            <ac:spMk id="189" creationId="{0A1BE4BC-5F6D-4117-8ECD-E710623E443F}"/>
          </ac:spMkLst>
        </pc:spChg>
        <pc:spChg chg="mod">
          <ac:chgData name="Ragnhild Halvorsrud" userId="917ea340-fd63-490f-a7db-68428d24cf32" providerId="ADAL" clId="{3F26B701-AADC-4668-AAA4-FB7BA2B947B1}" dt="2020-06-19T09:05:28.608" v="2262" actId="790"/>
          <ac:spMkLst>
            <pc:docMk/>
            <pc:sldMk cId="3855391680" sldId="295"/>
            <ac:spMk id="193" creationId="{5706A2DB-045C-4577-9491-96BFC47F8FA6}"/>
          </ac:spMkLst>
        </pc:spChg>
        <pc:spChg chg="mod">
          <ac:chgData name="Ragnhild Halvorsrud" userId="917ea340-fd63-490f-a7db-68428d24cf32" providerId="ADAL" clId="{3F26B701-AADC-4668-AAA4-FB7BA2B947B1}" dt="2020-06-19T09:05:28.610" v="2263" actId="790"/>
          <ac:spMkLst>
            <pc:docMk/>
            <pc:sldMk cId="3855391680" sldId="295"/>
            <ac:spMk id="205" creationId="{22EFE43B-537A-422C-8A53-9E40AEC5BAA0}"/>
          </ac:spMkLst>
        </pc:spChg>
        <pc:spChg chg="mod">
          <ac:chgData name="Ragnhild Halvorsrud" userId="917ea340-fd63-490f-a7db-68428d24cf32" providerId="ADAL" clId="{3F26B701-AADC-4668-AAA4-FB7BA2B947B1}" dt="2020-06-19T09:05:28.612" v="2264" actId="790"/>
          <ac:spMkLst>
            <pc:docMk/>
            <pc:sldMk cId="3855391680" sldId="295"/>
            <ac:spMk id="206" creationId="{AB5A849D-74E5-4F58-BE7E-E0C8506E7DB4}"/>
          </ac:spMkLst>
        </pc:spChg>
        <pc:spChg chg="mod">
          <ac:chgData name="Ragnhild Halvorsrud" userId="917ea340-fd63-490f-a7db-68428d24cf32" providerId="ADAL" clId="{3F26B701-AADC-4668-AAA4-FB7BA2B947B1}" dt="2020-06-19T09:05:28.615" v="2266" actId="790"/>
          <ac:spMkLst>
            <pc:docMk/>
            <pc:sldMk cId="3855391680" sldId="295"/>
            <ac:spMk id="219" creationId="{027732F2-AFCE-4D0C-BA06-1EE7A6BE418F}"/>
          </ac:spMkLst>
        </pc:spChg>
        <pc:spChg chg="mod">
          <ac:chgData name="Ragnhild Halvorsrud" userId="917ea340-fd63-490f-a7db-68428d24cf32" providerId="ADAL" clId="{3F26B701-AADC-4668-AAA4-FB7BA2B947B1}" dt="2020-06-19T09:05:28.617" v="2267" actId="790"/>
          <ac:spMkLst>
            <pc:docMk/>
            <pc:sldMk cId="3855391680" sldId="295"/>
            <ac:spMk id="221" creationId="{9D36033E-791B-4E83-9389-CC67E61433DA}"/>
          </ac:spMkLst>
        </pc:spChg>
        <pc:spChg chg="mod">
          <ac:chgData name="Ragnhild Halvorsrud" userId="917ea340-fd63-490f-a7db-68428d24cf32" providerId="ADAL" clId="{3F26B701-AADC-4668-AAA4-FB7BA2B947B1}" dt="2020-06-19T09:05:28.618" v="2268" actId="790"/>
          <ac:spMkLst>
            <pc:docMk/>
            <pc:sldMk cId="3855391680" sldId="295"/>
            <ac:spMk id="224" creationId="{3806E849-134A-472B-8736-669071143B3D}"/>
          </ac:spMkLst>
        </pc:spChg>
        <pc:spChg chg="mod">
          <ac:chgData name="Ragnhild Halvorsrud" userId="917ea340-fd63-490f-a7db-68428d24cf32" providerId="ADAL" clId="{3F26B701-AADC-4668-AAA4-FB7BA2B947B1}" dt="2020-06-19T09:05:28.620" v="2269" actId="790"/>
          <ac:spMkLst>
            <pc:docMk/>
            <pc:sldMk cId="3855391680" sldId="295"/>
            <ac:spMk id="225" creationId="{A4ED2703-463A-45E3-913D-DE26245FF356}"/>
          </ac:spMkLst>
        </pc:spChg>
        <pc:spChg chg="mod">
          <ac:chgData name="Ragnhild Halvorsrud" userId="917ea340-fd63-490f-a7db-68428d24cf32" providerId="ADAL" clId="{3F26B701-AADC-4668-AAA4-FB7BA2B947B1}" dt="2020-06-19T09:05:28.621" v="2270" actId="790"/>
          <ac:spMkLst>
            <pc:docMk/>
            <pc:sldMk cId="3855391680" sldId="295"/>
            <ac:spMk id="226" creationId="{4846FB56-23C7-41B1-AE02-5F1695AE4C8B}"/>
          </ac:spMkLst>
        </pc:spChg>
        <pc:spChg chg="mod">
          <ac:chgData name="Ragnhild Halvorsrud" userId="917ea340-fd63-490f-a7db-68428d24cf32" providerId="ADAL" clId="{3F26B701-AADC-4668-AAA4-FB7BA2B947B1}" dt="2020-06-19T09:05:28.623" v="2271" actId="790"/>
          <ac:spMkLst>
            <pc:docMk/>
            <pc:sldMk cId="3855391680" sldId="295"/>
            <ac:spMk id="228" creationId="{FA926F25-6E16-43E7-A7B3-A8F2F31F8286}"/>
          </ac:spMkLst>
        </pc:spChg>
        <pc:spChg chg="mod">
          <ac:chgData name="Ragnhild Halvorsrud" userId="917ea340-fd63-490f-a7db-68428d24cf32" providerId="ADAL" clId="{3F26B701-AADC-4668-AAA4-FB7BA2B947B1}" dt="2020-06-19T09:05:28.625" v="2272" actId="790"/>
          <ac:spMkLst>
            <pc:docMk/>
            <pc:sldMk cId="3855391680" sldId="295"/>
            <ac:spMk id="288" creationId="{9186A0B1-2BAE-4716-9943-9150509EC28D}"/>
          </ac:spMkLst>
        </pc:spChg>
        <pc:spChg chg="mod">
          <ac:chgData name="Ragnhild Halvorsrud" userId="917ea340-fd63-490f-a7db-68428d24cf32" providerId="ADAL" clId="{3F26B701-AADC-4668-AAA4-FB7BA2B947B1}" dt="2020-06-19T09:05:28.626" v="2273" actId="790"/>
          <ac:spMkLst>
            <pc:docMk/>
            <pc:sldMk cId="3855391680" sldId="295"/>
            <ac:spMk id="290" creationId="{22D99512-01C7-40E4-A062-79D1076B5B61}"/>
          </ac:spMkLst>
        </pc:spChg>
        <pc:spChg chg="mod">
          <ac:chgData name="Ragnhild Halvorsrud" userId="917ea340-fd63-490f-a7db-68428d24cf32" providerId="ADAL" clId="{3F26B701-AADC-4668-AAA4-FB7BA2B947B1}" dt="2020-06-19T09:05:28.628" v="2274" actId="790"/>
          <ac:spMkLst>
            <pc:docMk/>
            <pc:sldMk cId="3855391680" sldId="295"/>
            <ac:spMk id="293" creationId="{9049B7AC-91F8-4809-9A0E-B3724BFB6FFF}"/>
          </ac:spMkLst>
        </pc:spChg>
        <pc:spChg chg="mod">
          <ac:chgData name="Ragnhild Halvorsrud" userId="917ea340-fd63-490f-a7db-68428d24cf32" providerId="ADAL" clId="{3F26B701-AADC-4668-AAA4-FB7BA2B947B1}" dt="2020-06-19T09:05:28.629" v="2275" actId="790"/>
          <ac:spMkLst>
            <pc:docMk/>
            <pc:sldMk cId="3855391680" sldId="295"/>
            <ac:spMk id="294" creationId="{25877A43-0B56-48F9-8A17-821B22755FAF}"/>
          </ac:spMkLst>
        </pc:spChg>
        <pc:spChg chg="mod">
          <ac:chgData name="Ragnhild Halvorsrud" userId="917ea340-fd63-490f-a7db-68428d24cf32" providerId="ADAL" clId="{3F26B701-AADC-4668-AAA4-FB7BA2B947B1}" dt="2020-06-19T09:05:28.631" v="2276" actId="790"/>
          <ac:spMkLst>
            <pc:docMk/>
            <pc:sldMk cId="3855391680" sldId="295"/>
            <ac:spMk id="295" creationId="{9A2A9599-96B0-48A4-B399-3EB5A8572483}"/>
          </ac:spMkLst>
        </pc:spChg>
        <pc:spChg chg="mod">
          <ac:chgData name="Ragnhild Halvorsrud" userId="917ea340-fd63-490f-a7db-68428d24cf32" providerId="ADAL" clId="{3F26B701-AADC-4668-AAA4-FB7BA2B947B1}" dt="2020-06-19T09:05:28.632" v="2277" actId="790"/>
          <ac:spMkLst>
            <pc:docMk/>
            <pc:sldMk cId="3855391680" sldId="295"/>
            <ac:spMk id="296" creationId="{D73692DC-1E8D-443D-B6E2-6750A20F11A1}"/>
          </ac:spMkLst>
        </pc:spChg>
        <pc:spChg chg="mod">
          <ac:chgData name="Ragnhild Halvorsrud" userId="917ea340-fd63-490f-a7db-68428d24cf32" providerId="ADAL" clId="{3F26B701-AADC-4668-AAA4-FB7BA2B947B1}" dt="2020-06-19T09:05:28.634" v="2278" actId="790"/>
          <ac:spMkLst>
            <pc:docMk/>
            <pc:sldMk cId="3855391680" sldId="295"/>
            <ac:spMk id="297" creationId="{86501363-E2C3-4016-8AA9-C626FEBF216C}"/>
          </ac:spMkLst>
        </pc:spChg>
        <pc:spChg chg="mod">
          <ac:chgData name="Ragnhild Halvorsrud" userId="917ea340-fd63-490f-a7db-68428d24cf32" providerId="ADAL" clId="{3F26B701-AADC-4668-AAA4-FB7BA2B947B1}" dt="2020-06-19T09:05:28.636" v="2279" actId="790"/>
          <ac:spMkLst>
            <pc:docMk/>
            <pc:sldMk cId="3855391680" sldId="295"/>
            <ac:spMk id="298" creationId="{A20BBAC3-F915-4D33-BC5E-34D5CA17976F}"/>
          </ac:spMkLst>
        </pc:spChg>
        <pc:spChg chg="mod">
          <ac:chgData name="Ragnhild Halvorsrud" userId="917ea340-fd63-490f-a7db-68428d24cf32" providerId="ADAL" clId="{3F26B701-AADC-4668-AAA4-FB7BA2B947B1}" dt="2020-06-19T09:05:28.661" v="2295" actId="790"/>
          <ac:spMkLst>
            <pc:docMk/>
            <pc:sldMk cId="3855391680" sldId="295"/>
            <ac:spMk id="301" creationId="{E4A099A6-5F79-495B-A941-CCCBB6869385}"/>
          </ac:spMkLst>
        </pc:spChg>
        <pc:spChg chg="mod">
          <ac:chgData name="Ragnhild Halvorsrud" userId="917ea340-fd63-490f-a7db-68428d24cf32" providerId="ADAL" clId="{3F26B701-AADC-4668-AAA4-FB7BA2B947B1}" dt="2020-06-19T09:05:28.637" v="2280" actId="790"/>
          <ac:spMkLst>
            <pc:docMk/>
            <pc:sldMk cId="3855391680" sldId="295"/>
            <ac:spMk id="304" creationId="{A8816E58-6997-4C8B-A9FB-B8907DBF3124}"/>
          </ac:spMkLst>
        </pc:spChg>
        <pc:spChg chg="mod">
          <ac:chgData name="Ragnhild Halvorsrud" userId="917ea340-fd63-490f-a7db-68428d24cf32" providerId="ADAL" clId="{3F26B701-AADC-4668-AAA4-FB7BA2B947B1}" dt="2020-06-19T09:05:28.639" v="2281" actId="790"/>
          <ac:spMkLst>
            <pc:docMk/>
            <pc:sldMk cId="3855391680" sldId="295"/>
            <ac:spMk id="305" creationId="{B4862BA6-B02E-468C-8E99-E435C47A5C40}"/>
          </ac:spMkLst>
        </pc:spChg>
        <pc:spChg chg="mod">
          <ac:chgData name="Ragnhild Halvorsrud" userId="917ea340-fd63-490f-a7db-68428d24cf32" providerId="ADAL" clId="{3F26B701-AADC-4668-AAA4-FB7BA2B947B1}" dt="2020-06-19T09:05:28.663" v="2296" actId="790"/>
          <ac:spMkLst>
            <pc:docMk/>
            <pc:sldMk cId="3855391680" sldId="295"/>
            <ac:spMk id="310" creationId="{53C579A7-5980-4FD5-87D9-46EEF96F00AD}"/>
          </ac:spMkLst>
        </pc:spChg>
        <pc:spChg chg="mod">
          <ac:chgData name="Ragnhild Halvorsrud" userId="917ea340-fd63-490f-a7db-68428d24cf32" providerId="ADAL" clId="{3F26B701-AADC-4668-AAA4-FB7BA2B947B1}" dt="2020-06-19T09:05:28.673" v="2302" actId="790"/>
          <ac:spMkLst>
            <pc:docMk/>
            <pc:sldMk cId="3855391680" sldId="295"/>
            <ac:spMk id="311" creationId="{4B4E8D95-6E7E-4B81-86F0-66E072CC92D5}"/>
          </ac:spMkLst>
        </pc:spChg>
        <pc:spChg chg="mod">
          <ac:chgData name="Ragnhild Halvorsrud" userId="917ea340-fd63-490f-a7db-68428d24cf32" providerId="ADAL" clId="{3F26B701-AADC-4668-AAA4-FB7BA2B947B1}" dt="2020-06-19T09:05:28.642" v="2283" actId="790"/>
          <ac:spMkLst>
            <pc:docMk/>
            <pc:sldMk cId="3855391680" sldId="295"/>
            <ac:spMk id="320" creationId="{5C882BD8-1196-48DA-A77E-39BE6A67F667}"/>
          </ac:spMkLst>
        </pc:spChg>
        <pc:spChg chg="mod">
          <ac:chgData name="Ragnhild Halvorsrud" userId="917ea340-fd63-490f-a7db-68428d24cf32" providerId="ADAL" clId="{3F26B701-AADC-4668-AAA4-FB7BA2B947B1}" dt="2020-06-19T09:05:28.644" v="2284" actId="790"/>
          <ac:spMkLst>
            <pc:docMk/>
            <pc:sldMk cId="3855391680" sldId="295"/>
            <ac:spMk id="322" creationId="{F856BEEF-EC0F-4418-B407-22A628DE8A6D}"/>
          </ac:spMkLst>
        </pc:spChg>
        <pc:spChg chg="mod">
          <ac:chgData name="Ragnhild Halvorsrud" userId="917ea340-fd63-490f-a7db-68428d24cf32" providerId="ADAL" clId="{3F26B701-AADC-4668-AAA4-FB7BA2B947B1}" dt="2020-06-19T09:05:28.645" v="2285" actId="790"/>
          <ac:spMkLst>
            <pc:docMk/>
            <pc:sldMk cId="3855391680" sldId="295"/>
            <ac:spMk id="323" creationId="{45064620-545F-44DE-872E-EEBEADE54AF4}"/>
          </ac:spMkLst>
        </pc:spChg>
        <pc:spChg chg="mod">
          <ac:chgData name="Ragnhild Halvorsrud" userId="917ea340-fd63-490f-a7db-68428d24cf32" providerId="ADAL" clId="{3F26B701-AADC-4668-AAA4-FB7BA2B947B1}" dt="2020-06-19T09:05:28.647" v="2286" actId="790"/>
          <ac:spMkLst>
            <pc:docMk/>
            <pc:sldMk cId="3855391680" sldId="295"/>
            <ac:spMk id="324" creationId="{B0408973-02CF-4E3B-AB30-1A4CB3576F3A}"/>
          </ac:spMkLst>
        </pc:spChg>
        <pc:spChg chg="mod">
          <ac:chgData name="Ragnhild Halvorsrud" userId="917ea340-fd63-490f-a7db-68428d24cf32" providerId="ADAL" clId="{3F26B701-AADC-4668-AAA4-FB7BA2B947B1}" dt="2020-06-19T09:05:28.652" v="2289" actId="790"/>
          <ac:spMkLst>
            <pc:docMk/>
            <pc:sldMk cId="3855391680" sldId="295"/>
            <ac:spMk id="327" creationId="{310FA8D0-04CA-4927-9360-FE5CF1D8312E}"/>
          </ac:spMkLst>
        </pc:spChg>
        <pc:spChg chg="mod">
          <ac:chgData name="Ragnhild Halvorsrud" userId="917ea340-fd63-490f-a7db-68428d24cf32" providerId="ADAL" clId="{3F26B701-AADC-4668-AAA4-FB7BA2B947B1}" dt="2020-06-19T09:05:28.656" v="2292" actId="790"/>
          <ac:spMkLst>
            <pc:docMk/>
            <pc:sldMk cId="3855391680" sldId="295"/>
            <ac:spMk id="329" creationId="{9299E446-1F06-4DA5-A09E-E12AB5117FD9}"/>
          </ac:spMkLst>
        </pc:spChg>
        <pc:spChg chg="mod">
          <ac:chgData name="Ragnhild Halvorsrud" userId="917ea340-fd63-490f-a7db-68428d24cf32" providerId="ADAL" clId="{3F26B701-AADC-4668-AAA4-FB7BA2B947B1}" dt="2020-06-19T09:05:28.653" v="2290" actId="790"/>
          <ac:spMkLst>
            <pc:docMk/>
            <pc:sldMk cId="3855391680" sldId="295"/>
            <ac:spMk id="330" creationId="{DD2D2873-2A8F-4859-8872-368CEF8635E9}"/>
          </ac:spMkLst>
        </pc:spChg>
        <pc:spChg chg="mod">
          <ac:chgData name="Ragnhild Halvorsrud" userId="917ea340-fd63-490f-a7db-68428d24cf32" providerId="ADAL" clId="{3F26B701-AADC-4668-AAA4-FB7BA2B947B1}" dt="2020-06-19T09:05:28.655" v="2291" actId="790"/>
          <ac:spMkLst>
            <pc:docMk/>
            <pc:sldMk cId="3855391680" sldId="295"/>
            <ac:spMk id="331" creationId="{9C365A96-4C32-459D-99FF-AF34F7AF2630}"/>
          </ac:spMkLst>
        </pc:spChg>
        <pc:spChg chg="mod">
          <ac:chgData name="Ragnhild Halvorsrud" userId="917ea340-fd63-490f-a7db-68428d24cf32" providerId="ADAL" clId="{3F26B701-AADC-4668-AAA4-FB7BA2B947B1}" dt="2020-06-19T09:05:28.648" v="2287" actId="790"/>
          <ac:spMkLst>
            <pc:docMk/>
            <pc:sldMk cId="3855391680" sldId="295"/>
            <ac:spMk id="334" creationId="{E37E8A90-7A30-40AC-B8EB-C692FD764241}"/>
          </ac:spMkLst>
        </pc:spChg>
        <pc:spChg chg="mod">
          <ac:chgData name="Ragnhild Halvorsrud" userId="917ea340-fd63-490f-a7db-68428d24cf32" providerId="ADAL" clId="{3F26B701-AADC-4668-AAA4-FB7BA2B947B1}" dt="2020-06-19T09:05:28.418" v="2144" actId="790"/>
          <ac:spMkLst>
            <pc:docMk/>
            <pc:sldMk cId="3855391680" sldId="295"/>
            <ac:spMk id="353" creationId="{6F8905C0-7F47-4D51-8A64-5F3EC3FBF6B4}"/>
          </ac:spMkLst>
        </pc:spChg>
        <pc:spChg chg="mod">
          <ac:chgData name="Ragnhild Halvorsrud" userId="917ea340-fd63-490f-a7db-68428d24cf32" providerId="ADAL" clId="{3F26B701-AADC-4668-AAA4-FB7BA2B947B1}" dt="2020-06-19T09:05:28.419" v="2145" actId="790"/>
          <ac:spMkLst>
            <pc:docMk/>
            <pc:sldMk cId="3855391680" sldId="295"/>
            <ac:spMk id="354" creationId="{FC8AA574-A54D-4CDA-BA21-322B3B849C09}"/>
          </ac:spMkLst>
        </pc:spChg>
        <pc:spChg chg="mod">
          <ac:chgData name="Ragnhild Halvorsrud" userId="917ea340-fd63-490f-a7db-68428d24cf32" providerId="ADAL" clId="{3F26B701-AADC-4668-AAA4-FB7BA2B947B1}" dt="2020-06-19T09:05:28.421" v="2146" actId="790"/>
          <ac:spMkLst>
            <pc:docMk/>
            <pc:sldMk cId="3855391680" sldId="295"/>
            <ac:spMk id="355" creationId="{17DD756B-A51F-45FD-8523-0F3725089DA7}"/>
          </ac:spMkLst>
        </pc:spChg>
        <pc:spChg chg="mod">
          <ac:chgData name="Ragnhild Halvorsrud" userId="917ea340-fd63-490f-a7db-68428d24cf32" providerId="ADAL" clId="{3F26B701-AADC-4668-AAA4-FB7BA2B947B1}" dt="2020-06-19T09:05:28.422" v="2147" actId="790"/>
          <ac:spMkLst>
            <pc:docMk/>
            <pc:sldMk cId="3855391680" sldId="295"/>
            <ac:spMk id="356" creationId="{C78B434C-EA48-4136-9AD4-6A5AA418A2C0}"/>
          </ac:spMkLst>
        </pc:spChg>
        <pc:spChg chg="mod">
          <ac:chgData name="Ragnhild Halvorsrud" userId="917ea340-fd63-490f-a7db-68428d24cf32" providerId="ADAL" clId="{3F26B701-AADC-4668-AAA4-FB7BA2B947B1}" dt="2020-06-19T09:05:28.424" v="2148" actId="790"/>
          <ac:spMkLst>
            <pc:docMk/>
            <pc:sldMk cId="3855391680" sldId="295"/>
            <ac:spMk id="357" creationId="{AB7072A3-91A6-4911-9346-C90A0CED455C}"/>
          </ac:spMkLst>
        </pc:spChg>
        <pc:spChg chg="mod">
          <ac:chgData name="Ragnhild Halvorsrud" userId="917ea340-fd63-490f-a7db-68428d24cf32" providerId="ADAL" clId="{3F26B701-AADC-4668-AAA4-FB7BA2B947B1}" dt="2020-06-19T09:05:28.425" v="2149" actId="790"/>
          <ac:spMkLst>
            <pc:docMk/>
            <pc:sldMk cId="3855391680" sldId="295"/>
            <ac:spMk id="358" creationId="{41862DE3-E94A-4050-AC77-D396C3BF7CC1}"/>
          </ac:spMkLst>
        </pc:spChg>
        <pc:spChg chg="mod">
          <ac:chgData name="Ragnhild Halvorsrud" userId="917ea340-fd63-490f-a7db-68428d24cf32" providerId="ADAL" clId="{3F26B701-AADC-4668-AAA4-FB7BA2B947B1}" dt="2020-06-19T09:05:28.427" v="2150" actId="790"/>
          <ac:spMkLst>
            <pc:docMk/>
            <pc:sldMk cId="3855391680" sldId="295"/>
            <ac:spMk id="359" creationId="{8316677C-3240-404D-B48A-0142F91C420C}"/>
          </ac:spMkLst>
        </pc:spChg>
        <pc:spChg chg="mod">
          <ac:chgData name="Ragnhild Halvorsrud" userId="917ea340-fd63-490f-a7db-68428d24cf32" providerId="ADAL" clId="{3F26B701-AADC-4668-AAA4-FB7BA2B947B1}" dt="2020-06-19T09:05:28.428" v="2151" actId="790"/>
          <ac:spMkLst>
            <pc:docMk/>
            <pc:sldMk cId="3855391680" sldId="295"/>
            <ac:spMk id="360" creationId="{3B6B7B43-DD3B-4DD9-BD4E-850103149AA9}"/>
          </ac:spMkLst>
        </pc:spChg>
        <pc:spChg chg="mod">
          <ac:chgData name="Ragnhild Halvorsrud" userId="917ea340-fd63-490f-a7db-68428d24cf32" providerId="ADAL" clId="{3F26B701-AADC-4668-AAA4-FB7BA2B947B1}" dt="2020-06-19T09:05:28.439" v="2158" actId="790"/>
          <ac:spMkLst>
            <pc:docMk/>
            <pc:sldMk cId="3855391680" sldId="295"/>
            <ac:spMk id="417" creationId="{668AB1D3-5331-4D65-AC91-9857C0AC6425}"/>
          </ac:spMkLst>
        </pc:spChg>
        <pc:spChg chg="mod">
          <ac:chgData name="Ragnhild Halvorsrud" userId="917ea340-fd63-490f-a7db-68428d24cf32" providerId="ADAL" clId="{3F26B701-AADC-4668-AAA4-FB7BA2B947B1}" dt="2020-06-19T09:05:28.441" v="2159" actId="790"/>
          <ac:spMkLst>
            <pc:docMk/>
            <pc:sldMk cId="3855391680" sldId="295"/>
            <ac:spMk id="418" creationId="{15F701D0-1C3D-41C7-9B3C-372F836DF470}"/>
          </ac:spMkLst>
        </pc:spChg>
        <pc:spChg chg="mod">
          <ac:chgData name="Ragnhild Halvorsrud" userId="917ea340-fd63-490f-a7db-68428d24cf32" providerId="ADAL" clId="{3F26B701-AADC-4668-AAA4-FB7BA2B947B1}" dt="2020-06-19T09:05:28.442" v="2160" actId="790"/>
          <ac:spMkLst>
            <pc:docMk/>
            <pc:sldMk cId="3855391680" sldId="295"/>
            <ac:spMk id="419" creationId="{EA1695FD-5E77-4CEF-B2F2-B7CCB9BF674C}"/>
          </ac:spMkLst>
        </pc:spChg>
        <pc:spChg chg="mod">
          <ac:chgData name="Ragnhild Halvorsrud" userId="917ea340-fd63-490f-a7db-68428d24cf32" providerId="ADAL" clId="{3F26B701-AADC-4668-AAA4-FB7BA2B947B1}" dt="2020-06-19T09:05:28.444" v="2161" actId="790"/>
          <ac:spMkLst>
            <pc:docMk/>
            <pc:sldMk cId="3855391680" sldId="295"/>
            <ac:spMk id="420" creationId="{4C3EDDF1-BFD6-4F81-928E-3E4FCC819B4D}"/>
          </ac:spMkLst>
        </pc:spChg>
        <pc:spChg chg="mod">
          <ac:chgData name="Ragnhild Halvorsrud" userId="917ea340-fd63-490f-a7db-68428d24cf32" providerId="ADAL" clId="{3F26B701-AADC-4668-AAA4-FB7BA2B947B1}" dt="2020-06-19T09:05:28.445" v="2162" actId="790"/>
          <ac:spMkLst>
            <pc:docMk/>
            <pc:sldMk cId="3855391680" sldId="295"/>
            <ac:spMk id="421" creationId="{DD4D5313-DD5B-4230-AB3B-4B9A998E4E23}"/>
          </ac:spMkLst>
        </pc:spChg>
        <pc:spChg chg="mod">
          <ac:chgData name="Ragnhild Halvorsrud" userId="917ea340-fd63-490f-a7db-68428d24cf32" providerId="ADAL" clId="{3F26B701-AADC-4668-AAA4-FB7BA2B947B1}" dt="2020-06-19T09:05:28.614" v="2265" actId="790"/>
          <ac:spMkLst>
            <pc:docMk/>
            <pc:sldMk cId="3855391680" sldId="295"/>
            <ac:spMk id="439" creationId="{54F9C32F-C448-4751-A424-EAF60362A3C0}"/>
          </ac:spMkLst>
        </pc:spChg>
        <pc:spChg chg="mod">
          <ac:chgData name="Ragnhild Halvorsrud" userId="917ea340-fd63-490f-a7db-68428d24cf32" providerId="ADAL" clId="{3F26B701-AADC-4668-AAA4-FB7BA2B947B1}" dt="2020-06-19T09:05:28.659" v="2294" actId="790"/>
          <ac:spMkLst>
            <pc:docMk/>
            <pc:sldMk cId="3855391680" sldId="295"/>
            <ac:spMk id="440" creationId="{30CD0F66-FB04-43CB-BD35-9CC55367545D}"/>
          </ac:spMkLst>
        </pc:spChg>
        <pc:spChg chg="mod">
          <ac:chgData name="Ragnhild Halvorsrud" userId="917ea340-fd63-490f-a7db-68428d24cf32" providerId="ADAL" clId="{3F26B701-AADC-4668-AAA4-FB7BA2B947B1}" dt="2020-06-19T09:05:28.641" v="2282" actId="790"/>
          <ac:spMkLst>
            <pc:docMk/>
            <pc:sldMk cId="3855391680" sldId="295"/>
            <ac:spMk id="441" creationId="{4A67FC04-6592-4971-B5D2-3AD692785A39}"/>
          </ac:spMkLst>
        </pc:spChg>
        <pc:spChg chg="mod">
          <ac:chgData name="Ragnhild Halvorsrud" userId="917ea340-fd63-490f-a7db-68428d24cf32" providerId="ADAL" clId="{3F26B701-AADC-4668-AAA4-FB7BA2B947B1}" dt="2020-06-19T09:05:28.447" v="2163" actId="790"/>
          <ac:spMkLst>
            <pc:docMk/>
            <pc:sldMk cId="3855391680" sldId="295"/>
            <ac:spMk id="443" creationId="{D2D4A9A8-081F-4325-A527-EFA96F131E2D}"/>
          </ac:spMkLst>
        </pc:spChg>
        <pc:spChg chg="mod">
          <ac:chgData name="Ragnhild Halvorsrud" userId="917ea340-fd63-490f-a7db-68428d24cf32" providerId="ADAL" clId="{3F26B701-AADC-4668-AAA4-FB7BA2B947B1}" dt="2020-06-19T09:05:28.449" v="2164" actId="790"/>
          <ac:spMkLst>
            <pc:docMk/>
            <pc:sldMk cId="3855391680" sldId="295"/>
            <ac:spMk id="446" creationId="{7CFEF867-8A9E-444A-8E4C-1A5D812045FC}"/>
          </ac:spMkLst>
        </pc:spChg>
        <pc:spChg chg="mod">
          <ac:chgData name="Ragnhild Halvorsrud" userId="917ea340-fd63-490f-a7db-68428d24cf32" providerId="ADAL" clId="{3F26B701-AADC-4668-AAA4-FB7BA2B947B1}" dt="2020-06-19T09:05:28.450" v="2165" actId="790"/>
          <ac:spMkLst>
            <pc:docMk/>
            <pc:sldMk cId="3855391680" sldId="295"/>
            <ac:spMk id="447" creationId="{C5FF1B51-948B-4E3A-A147-BBE033180877}"/>
          </ac:spMkLst>
        </pc:spChg>
        <pc:spChg chg="mod">
          <ac:chgData name="Ragnhild Halvorsrud" userId="917ea340-fd63-490f-a7db-68428d24cf32" providerId="ADAL" clId="{3F26B701-AADC-4668-AAA4-FB7BA2B947B1}" dt="2020-06-19T09:05:28.452" v="2166" actId="790"/>
          <ac:spMkLst>
            <pc:docMk/>
            <pc:sldMk cId="3855391680" sldId="295"/>
            <ac:spMk id="448" creationId="{578BE484-3704-41F7-9271-EF7E87D7C5C5}"/>
          </ac:spMkLst>
        </pc:spChg>
        <pc:spChg chg="mod">
          <ac:chgData name="Ragnhild Halvorsrud" userId="917ea340-fd63-490f-a7db-68428d24cf32" providerId="ADAL" clId="{3F26B701-AADC-4668-AAA4-FB7BA2B947B1}" dt="2020-06-19T09:05:28.454" v="2167" actId="790"/>
          <ac:spMkLst>
            <pc:docMk/>
            <pc:sldMk cId="3855391680" sldId="295"/>
            <ac:spMk id="449" creationId="{7FC6E9D2-D5FE-4B49-8643-36B42A2FFACE}"/>
          </ac:spMkLst>
        </pc:spChg>
        <pc:spChg chg="mod">
          <ac:chgData name="Ragnhild Halvorsrud" userId="917ea340-fd63-490f-a7db-68428d24cf32" providerId="ADAL" clId="{3F26B701-AADC-4668-AAA4-FB7BA2B947B1}" dt="2020-06-19T09:05:28.455" v="2168" actId="790"/>
          <ac:spMkLst>
            <pc:docMk/>
            <pc:sldMk cId="3855391680" sldId="295"/>
            <ac:spMk id="450" creationId="{0C08112C-A1A2-4B0C-B817-3970DAA2E189}"/>
          </ac:spMkLst>
        </pc:spChg>
        <pc:spChg chg="mod">
          <ac:chgData name="Ragnhild Halvorsrud" userId="917ea340-fd63-490f-a7db-68428d24cf32" providerId="ADAL" clId="{3F26B701-AADC-4668-AAA4-FB7BA2B947B1}" dt="2020-06-19T09:05:28.457" v="2169" actId="790"/>
          <ac:spMkLst>
            <pc:docMk/>
            <pc:sldMk cId="3855391680" sldId="295"/>
            <ac:spMk id="454" creationId="{6D075F23-FF12-47C0-B484-1D408031CB46}"/>
          </ac:spMkLst>
        </pc:spChg>
        <pc:spChg chg="mod">
          <ac:chgData name="Ragnhild Halvorsrud" userId="917ea340-fd63-490f-a7db-68428d24cf32" providerId="ADAL" clId="{3F26B701-AADC-4668-AAA4-FB7BA2B947B1}" dt="2020-06-19T09:05:28.458" v="2170" actId="790"/>
          <ac:spMkLst>
            <pc:docMk/>
            <pc:sldMk cId="3855391680" sldId="295"/>
            <ac:spMk id="457" creationId="{91B580E6-3693-4A43-9447-8D5E98607131}"/>
          </ac:spMkLst>
        </pc:spChg>
        <pc:spChg chg="mod">
          <ac:chgData name="Ragnhild Halvorsrud" userId="917ea340-fd63-490f-a7db-68428d24cf32" providerId="ADAL" clId="{3F26B701-AADC-4668-AAA4-FB7BA2B947B1}" dt="2020-06-19T09:05:28.460" v="2171" actId="790"/>
          <ac:spMkLst>
            <pc:docMk/>
            <pc:sldMk cId="3855391680" sldId="295"/>
            <ac:spMk id="458" creationId="{70A16D36-CA90-4436-BBB6-F8FC9B4BCCED}"/>
          </ac:spMkLst>
        </pc:spChg>
        <pc:spChg chg="mod">
          <ac:chgData name="Ragnhild Halvorsrud" userId="917ea340-fd63-490f-a7db-68428d24cf32" providerId="ADAL" clId="{3F26B701-AADC-4668-AAA4-FB7BA2B947B1}" dt="2020-06-19T09:05:28.461" v="2172" actId="790"/>
          <ac:spMkLst>
            <pc:docMk/>
            <pc:sldMk cId="3855391680" sldId="295"/>
            <ac:spMk id="459" creationId="{4EEA7E75-1DB6-4DB1-A783-2811C526FBB5}"/>
          </ac:spMkLst>
        </pc:spChg>
        <pc:spChg chg="mod">
          <ac:chgData name="Ragnhild Halvorsrud" userId="917ea340-fd63-490f-a7db-68428d24cf32" providerId="ADAL" clId="{3F26B701-AADC-4668-AAA4-FB7BA2B947B1}" dt="2020-06-19T09:05:28.463" v="2173" actId="790"/>
          <ac:spMkLst>
            <pc:docMk/>
            <pc:sldMk cId="3855391680" sldId="295"/>
            <ac:spMk id="460" creationId="{C59D7145-6CA3-4F3B-8022-6B147B806321}"/>
          </ac:spMkLst>
        </pc:spChg>
        <pc:spChg chg="mod">
          <ac:chgData name="Ragnhild Halvorsrud" userId="917ea340-fd63-490f-a7db-68428d24cf32" providerId="ADAL" clId="{3F26B701-AADC-4668-AAA4-FB7BA2B947B1}" dt="2020-06-19T09:05:28.650" v="2288" actId="790"/>
          <ac:spMkLst>
            <pc:docMk/>
            <pc:sldMk cId="3855391680" sldId="295"/>
            <ac:spMk id="461" creationId="{68C83E66-BF6E-46AA-80C6-18E9B8AA779F}"/>
          </ac:spMkLst>
        </pc:spChg>
        <pc:spChg chg="mod">
          <ac:chgData name="Ragnhild Halvorsrud" userId="917ea340-fd63-490f-a7db-68428d24cf32" providerId="ADAL" clId="{3F26B701-AADC-4668-AAA4-FB7BA2B947B1}" dt="2020-06-19T09:05:28.464" v="2174" actId="790"/>
          <ac:spMkLst>
            <pc:docMk/>
            <pc:sldMk cId="3855391680" sldId="295"/>
            <ac:spMk id="462" creationId="{D43AE07E-ECC3-4597-9072-67611414BAF1}"/>
          </ac:spMkLst>
        </pc:spChg>
        <pc:spChg chg="mod">
          <ac:chgData name="Ragnhild Halvorsrud" userId="917ea340-fd63-490f-a7db-68428d24cf32" providerId="ADAL" clId="{3F26B701-AADC-4668-AAA4-FB7BA2B947B1}" dt="2020-06-19T09:05:28.658" v="2293" actId="790"/>
          <ac:spMkLst>
            <pc:docMk/>
            <pc:sldMk cId="3855391680" sldId="295"/>
            <ac:spMk id="466" creationId="{8D4AD2C8-20F8-471F-9705-D9E2FE24F28C}"/>
          </ac:spMkLst>
        </pc:spChg>
        <pc:spChg chg="mod">
          <ac:chgData name="Ragnhild Halvorsrud" userId="917ea340-fd63-490f-a7db-68428d24cf32" providerId="ADAL" clId="{3F26B701-AADC-4668-AAA4-FB7BA2B947B1}" dt="2020-06-19T09:05:28.466" v="2175" actId="790"/>
          <ac:spMkLst>
            <pc:docMk/>
            <pc:sldMk cId="3855391680" sldId="295"/>
            <ac:spMk id="467" creationId="{BA9DD4D3-597A-4B7C-8E33-D67D8A06371B}"/>
          </ac:spMkLst>
        </pc:spChg>
        <pc:spChg chg="mod">
          <ac:chgData name="Ragnhild Halvorsrud" userId="917ea340-fd63-490f-a7db-68428d24cf32" providerId="ADAL" clId="{3F26B701-AADC-4668-AAA4-FB7BA2B947B1}" dt="2020-06-19T09:05:28.467" v="2176" actId="790"/>
          <ac:spMkLst>
            <pc:docMk/>
            <pc:sldMk cId="3855391680" sldId="295"/>
            <ac:spMk id="471" creationId="{7EB9CCB2-F51F-4DF6-BC37-0AF6FF3AB668}"/>
          </ac:spMkLst>
        </pc:spChg>
        <pc:spChg chg="mod">
          <ac:chgData name="Ragnhild Halvorsrud" userId="917ea340-fd63-490f-a7db-68428d24cf32" providerId="ADAL" clId="{3F26B701-AADC-4668-AAA4-FB7BA2B947B1}" dt="2020-06-19T09:05:28.469" v="2177" actId="790"/>
          <ac:spMkLst>
            <pc:docMk/>
            <pc:sldMk cId="3855391680" sldId="295"/>
            <ac:spMk id="472" creationId="{990CE242-4115-4AD3-85F5-E263A160F366}"/>
          </ac:spMkLst>
        </pc:spChg>
        <pc:spChg chg="mod">
          <ac:chgData name="Ragnhild Halvorsrud" userId="917ea340-fd63-490f-a7db-68428d24cf32" providerId="ADAL" clId="{3F26B701-AADC-4668-AAA4-FB7BA2B947B1}" dt="2020-06-19T09:05:28.351" v="2104" actId="790"/>
          <ac:spMkLst>
            <pc:docMk/>
            <pc:sldMk cId="3855391680" sldId="295"/>
            <ac:spMk id="473" creationId="{40E8628E-9B7A-42D9-8020-C5DCBE30AD69}"/>
          </ac:spMkLst>
        </pc:spChg>
        <pc:spChg chg="mod">
          <ac:chgData name="Ragnhild Halvorsrud" userId="917ea340-fd63-490f-a7db-68428d24cf32" providerId="ADAL" clId="{3F26B701-AADC-4668-AAA4-FB7BA2B947B1}" dt="2020-06-19T09:05:28.355" v="2105" actId="790"/>
          <ac:spMkLst>
            <pc:docMk/>
            <pc:sldMk cId="3855391680" sldId="295"/>
            <ac:spMk id="474" creationId="{1DBC8BBE-1330-424F-85F4-4AB0966AE9A6}"/>
          </ac:spMkLst>
        </pc:spChg>
        <pc:spChg chg="mod">
          <ac:chgData name="Ragnhild Halvorsrud" userId="917ea340-fd63-490f-a7db-68428d24cf32" providerId="ADAL" clId="{3F26B701-AADC-4668-AAA4-FB7BA2B947B1}" dt="2020-06-19T09:05:28.356" v="2106" actId="790"/>
          <ac:spMkLst>
            <pc:docMk/>
            <pc:sldMk cId="3855391680" sldId="295"/>
            <ac:spMk id="475" creationId="{415F286F-7775-409D-B4AF-03A672CE8276}"/>
          </ac:spMkLst>
        </pc:spChg>
        <pc:spChg chg="mod">
          <ac:chgData name="Ragnhild Halvorsrud" userId="917ea340-fd63-490f-a7db-68428d24cf32" providerId="ADAL" clId="{3F26B701-AADC-4668-AAA4-FB7BA2B947B1}" dt="2020-06-19T09:05:28.358" v="2107" actId="790"/>
          <ac:spMkLst>
            <pc:docMk/>
            <pc:sldMk cId="3855391680" sldId="295"/>
            <ac:spMk id="476" creationId="{70DB447C-31D0-4020-A0EF-8EB1047469AA}"/>
          </ac:spMkLst>
        </pc:spChg>
        <pc:spChg chg="mod">
          <ac:chgData name="Ragnhild Halvorsrud" userId="917ea340-fd63-490f-a7db-68428d24cf32" providerId="ADAL" clId="{3F26B701-AADC-4668-AAA4-FB7BA2B947B1}" dt="2020-06-19T09:05:28.360" v="2108" actId="790"/>
          <ac:spMkLst>
            <pc:docMk/>
            <pc:sldMk cId="3855391680" sldId="295"/>
            <ac:spMk id="477" creationId="{1A902A3E-96B2-423C-B7E4-860759835EDB}"/>
          </ac:spMkLst>
        </pc:spChg>
        <pc:spChg chg="mod">
          <ac:chgData name="Ragnhild Halvorsrud" userId="917ea340-fd63-490f-a7db-68428d24cf32" providerId="ADAL" clId="{3F26B701-AADC-4668-AAA4-FB7BA2B947B1}" dt="2020-06-19T09:05:28.361" v="2109" actId="790"/>
          <ac:spMkLst>
            <pc:docMk/>
            <pc:sldMk cId="3855391680" sldId="295"/>
            <ac:spMk id="478" creationId="{54C7CD38-F107-4353-9523-4E0C10F562E5}"/>
          </ac:spMkLst>
        </pc:spChg>
        <pc:spChg chg="mod">
          <ac:chgData name="Ragnhild Halvorsrud" userId="917ea340-fd63-490f-a7db-68428d24cf32" providerId="ADAL" clId="{3F26B701-AADC-4668-AAA4-FB7BA2B947B1}" dt="2020-06-19T09:05:28.363" v="2110" actId="790"/>
          <ac:spMkLst>
            <pc:docMk/>
            <pc:sldMk cId="3855391680" sldId="295"/>
            <ac:spMk id="520" creationId="{D846AC14-DDF8-48CE-A934-DE52736B5FC2}"/>
          </ac:spMkLst>
        </pc:spChg>
        <pc:spChg chg="mod">
          <ac:chgData name="Ragnhild Halvorsrud" userId="917ea340-fd63-490f-a7db-68428d24cf32" providerId="ADAL" clId="{3F26B701-AADC-4668-AAA4-FB7BA2B947B1}" dt="2020-06-19T09:05:28.364" v="2111" actId="790"/>
          <ac:spMkLst>
            <pc:docMk/>
            <pc:sldMk cId="3855391680" sldId="295"/>
            <ac:spMk id="521" creationId="{0FF77C29-152D-43C2-9511-D6FA551A9F53}"/>
          </ac:spMkLst>
        </pc:spChg>
        <pc:spChg chg="mod">
          <ac:chgData name="Ragnhild Halvorsrud" userId="917ea340-fd63-490f-a7db-68428d24cf32" providerId="ADAL" clId="{3F26B701-AADC-4668-AAA4-FB7BA2B947B1}" dt="2020-06-19T09:05:28.470" v="2178" actId="790"/>
          <ac:spMkLst>
            <pc:docMk/>
            <pc:sldMk cId="3855391680" sldId="295"/>
            <ac:spMk id="522" creationId="{CEBA2555-C002-4EE4-ABE7-B357184B28F4}"/>
          </ac:spMkLst>
        </pc:spChg>
        <pc:spChg chg="mod">
          <ac:chgData name="Ragnhild Halvorsrud" userId="917ea340-fd63-490f-a7db-68428d24cf32" providerId="ADAL" clId="{3F26B701-AADC-4668-AAA4-FB7BA2B947B1}" dt="2020-06-19T09:05:28.366" v="2112" actId="790"/>
          <ac:spMkLst>
            <pc:docMk/>
            <pc:sldMk cId="3855391680" sldId="295"/>
            <ac:spMk id="524" creationId="{D98842F7-5FB1-48FA-AF57-CAA300D2AE55}"/>
          </ac:spMkLst>
        </pc:spChg>
        <pc:spChg chg="mod">
          <ac:chgData name="Ragnhild Halvorsrud" userId="917ea340-fd63-490f-a7db-68428d24cf32" providerId="ADAL" clId="{3F26B701-AADC-4668-AAA4-FB7BA2B947B1}" dt="2020-06-19T09:05:28.368" v="2113" actId="790"/>
          <ac:spMkLst>
            <pc:docMk/>
            <pc:sldMk cId="3855391680" sldId="295"/>
            <ac:spMk id="525" creationId="{7D71CF6A-5472-4ADD-B143-B72C963EE06F}"/>
          </ac:spMkLst>
        </pc:spChg>
        <pc:spChg chg="mod">
          <ac:chgData name="Ragnhild Halvorsrud" userId="917ea340-fd63-490f-a7db-68428d24cf32" providerId="ADAL" clId="{3F26B701-AADC-4668-AAA4-FB7BA2B947B1}" dt="2020-06-19T09:05:28.370" v="2114" actId="790"/>
          <ac:spMkLst>
            <pc:docMk/>
            <pc:sldMk cId="3855391680" sldId="295"/>
            <ac:spMk id="526" creationId="{C57B04AA-4801-4DD5-954F-A7E06EECE63B}"/>
          </ac:spMkLst>
        </pc:spChg>
        <pc:spChg chg="mod">
          <ac:chgData name="Ragnhild Halvorsrud" userId="917ea340-fd63-490f-a7db-68428d24cf32" providerId="ADAL" clId="{3F26B701-AADC-4668-AAA4-FB7BA2B947B1}" dt="2020-06-19T09:05:28.372" v="2115" actId="790"/>
          <ac:spMkLst>
            <pc:docMk/>
            <pc:sldMk cId="3855391680" sldId="295"/>
            <ac:spMk id="527" creationId="{24CAE481-DE6F-4343-B383-48E75AD23393}"/>
          </ac:spMkLst>
        </pc:spChg>
        <pc:spChg chg="mod">
          <ac:chgData name="Ragnhild Halvorsrud" userId="917ea340-fd63-490f-a7db-68428d24cf32" providerId="ADAL" clId="{3F26B701-AADC-4668-AAA4-FB7BA2B947B1}" dt="2020-06-19T09:05:28.374" v="2116" actId="790"/>
          <ac:spMkLst>
            <pc:docMk/>
            <pc:sldMk cId="3855391680" sldId="295"/>
            <ac:spMk id="528" creationId="{7285C936-D7B3-431C-A7C6-B02E81F9AC37}"/>
          </ac:spMkLst>
        </pc:spChg>
        <pc:spChg chg="mod">
          <ac:chgData name="Ragnhild Halvorsrud" userId="917ea340-fd63-490f-a7db-68428d24cf32" providerId="ADAL" clId="{3F26B701-AADC-4668-AAA4-FB7BA2B947B1}" dt="2020-06-19T09:05:28.376" v="2117" actId="790"/>
          <ac:spMkLst>
            <pc:docMk/>
            <pc:sldMk cId="3855391680" sldId="295"/>
            <ac:spMk id="529" creationId="{9793A475-F42B-47AF-8B0B-D568F10F4490}"/>
          </ac:spMkLst>
        </pc:spChg>
        <pc:spChg chg="mod">
          <ac:chgData name="Ragnhild Halvorsrud" userId="917ea340-fd63-490f-a7db-68428d24cf32" providerId="ADAL" clId="{3F26B701-AADC-4668-AAA4-FB7BA2B947B1}" dt="2020-06-19T09:05:28.377" v="2118" actId="790"/>
          <ac:spMkLst>
            <pc:docMk/>
            <pc:sldMk cId="3855391680" sldId="295"/>
            <ac:spMk id="530" creationId="{FD2D587B-CC8D-42DA-9B88-0E8047CA74AC}"/>
          </ac:spMkLst>
        </pc:spChg>
        <pc:spChg chg="mod">
          <ac:chgData name="Ragnhild Halvorsrud" userId="917ea340-fd63-490f-a7db-68428d24cf32" providerId="ADAL" clId="{3F26B701-AADC-4668-AAA4-FB7BA2B947B1}" dt="2020-06-19T09:05:28.379" v="2119" actId="790"/>
          <ac:spMkLst>
            <pc:docMk/>
            <pc:sldMk cId="3855391680" sldId="295"/>
            <ac:spMk id="531" creationId="{0B250562-385B-4BCA-B175-40FF66BAEB26}"/>
          </ac:spMkLst>
        </pc:spChg>
        <pc:spChg chg="mod">
          <ac:chgData name="Ragnhild Halvorsrud" userId="917ea340-fd63-490f-a7db-68428d24cf32" providerId="ADAL" clId="{3F26B701-AADC-4668-AAA4-FB7BA2B947B1}" dt="2020-06-19T09:05:28.472" v="2179" actId="790"/>
          <ac:spMkLst>
            <pc:docMk/>
            <pc:sldMk cId="3855391680" sldId="295"/>
            <ac:spMk id="532" creationId="{840BE98D-285F-4684-901B-062D8BDECD33}"/>
          </ac:spMkLst>
        </pc:spChg>
        <pc:spChg chg="mod">
          <ac:chgData name="Ragnhild Halvorsrud" userId="917ea340-fd63-490f-a7db-68428d24cf32" providerId="ADAL" clId="{3F26B701-AADC-4668-AAA4-FB7BA2B947B1}" dt="2020-06-19T09:05:28.473" v="2180" actId="790"/>
          <ac:spMkLst>
            <pc:docMk/>
            <pc:sldMk cId="3855391680" sldId="295"/>
            <ac:spMk id="533" creationId="{7B296EF6-44E4-4DA1-AF37-AA3121882A42}"/>
          </ac:spMkLst>
        </pc:spChg>
        <pc:spChg chg="mod">
          <ac:chgData name="Ragnhild Halvorsrud" userId="917ea340-fd63-490f-a7db-68428d24cf32" providerId="ADAL" clId="{3F26B701-AADC-4668-AAA4-FB7BA2B947B1}" dt="2020-06-19T09:05:28.380" v="2120" actId="790"/>
          <ac:spMkLst>
            <pc:docMk/>
            <pc:sldMk cId="3855391680" sldId="295"/>
            <ac:spMk id="535" creationId="{E935E5B9-1E23-465A-B44C-AF0B7BFEA583}"/>
          </ac:spMkLst>
        </pc:spChg>
        <pc:spChg chg="mod">
          <ac:chgData name="Ragnhild Halvorsrud" userId="917ea340-fd63-490f-a7db-68428d24cf32" providerId="ADAL" clId="{3F26B701-AADC-4668-AAA4-FB7BA2B947B1}" dt="2020-06-19T09:05:28.382" v="2121" actId="790"/>
          <ac:spMkLst>
            <pc:docMk/>
            <pc:sldMk cId="3855391680" sldId="295"/>
            <ac:spMk id="536" creationId="{0047D9FC-AF6F-4948-8B7E-7629F19AB77A}"/>
          </ac:spMkLst>
        </pc:spChg>
        <pc:spChg chg="mod">
          <ac:chgData name="Ragnhild Halvorsrud" userId="917ea340-fd63-490f-a7db-68428d24cf32" providerId="ADAL" clId="{3F26B701-AADC-4668-AAA4-FB7BA2B947B1}" dt="2020-06-19T09:05:28.383" v="2122" actId="790"/>
          <ac:spMkLst>
            <pc:docMk/>
            <pc:sldMk cId="3855391680" sldId="295"/>
            <ac:spMk id="537" creationId="{9E617967-0B14-40BF-9B1C-26162EA56D82}"/>
          </ac:spMkLst>
        </pc:spChg>
        <pc:spChg chg="mod">
          <ac:chgData name="Ragnhild Halvorsrud" userId="917ea340-fd63-490f-a7db-68428d24cf32" providerId="ADAL" clId="{3F26B701-AADC-4668-AAA4-FB7BA2B947B1}" dt="2020-06-19T09:05:28.385" v="2123" actId="790"/>
          <ac:spMkLst>
            <pc:docMk/>
            <pc:sldMk cId="3855391680" sldId="295"/>
            <ac:spMk id="538" creationId="{1B347FC3-E9BE-4547-987D-A6E775A17CEA}"/>
          </ac:spMkLst>
        </pc:spChg>
        <pc:spChg chg="mod">
          <ac:chgData name="Ragnhild Halvorsrud" userId="917ea340-fd63-490f-a7db-68428d24cf32" providerId="ADAL" clId="{3F26B701-AADC-4668-AAA4-FB7BA2B947B1}" dt="2020-06-19T09:05:28.386" v="2124" actId="790"/>
          <ac:spMkLst>
            <pc:docMk/>
            <pc:sldMk cId="3855391680" sldId="295"/>
            <ac:spMk id="539" creationId="{0D3AFCC3-DA9F-430B-9A57-CC7DACFE6CDD}"/>
          </ac:spMkLst>
        </pc:spChg>
        <pc:spChg chg="mod">
          <ac:chgData name="Ragnhild Halvorsrud" userId="917ea340-fd63-490f-a7db-68428d24cf32" providerId="ADAL" clId="{3F26B701-AADC-4668-AAA4-FB7BA2B947B1}" dt="2020-06-19T09:05:28.388" v="2125" actId="790"/>
          <ac:spMkLst>
            <pc:docMk/>
            <pc:sldMk cId="3855391680" sldId="295"/>
            <ac:spMk id="540" creationId="{A6BE9A64-3BE7-4F22-AC56-5A601A07B0C3}"/>
          </ac:spMkLst>
        </pc:spChg>
        <pc:spChg chg="mod">
          <ac:chgData name="Ragnhild Halvorsrud" userId="917ea340-fd63-490f-a7db-68428d24cf32" providerId="ADAL" clId="{3F26B701-AADC-4668-AAA4-FB7BA2B947B1}" dt="2020-06-19T09:05:28.389" v="2126" actId="790"/>
          <ac:spMkLst>
            <pc:docMk/>
            <pc:sldMk cId="3855391680" sldId="295"/>
            <ac:spMk id="541" creationId="{EC9C7BE0-98D4-4CE7-B637-12E325261879}"/>
          </ac:spMkLst>
        </pc:spChg>
        <pc:spChg chg="mod">
          <ac:chgData name="Ragnhild Halvorsrud" userId="917ea340-fd63-490f-a7db-68428d24cf32" providerId="ADAL" clId="{3F26B701-AADC-4668-AAA4-FB7BA2B947B1}" dt="2020-06-19T09:05:28.391" v="2127" actId="790"/>
          <ac:spMkLst>
            <pc:docMk/>
            <pc:sldMk cId="3855391680" sldId="295"/>
            <ac:spMk id="542" creationId="{127AF0A0-82F0-4122-80EB-0CABF6DC29B2}"/>
          </ac:spMkLst>
        </pc:spChg>
        <pc:spChg chg="mod">
          <ac:chgData name="Ragnhild Halvorsrud" userId="917ea340-fd63-490f-a7db-68428d24cf32" providerId="ADAL" clId="{3F26B701-AADC-4668-AAA4-FB7BA2B947B1}" dt="2020-06-19T09:05:28.392" v="2128" actId="790"/>
          <ac:spMkLst>
            <pc:docMk/>
            <pc:sldMk cId="3855391680" sldId="295"/>
            <ac:spMk id="545" creationId="{BDFC4A79-ECB5-481C-BEE8-16D389931D59}"/>
          </ac:spMkLst>
        </pc:spChg>
        <pc:spChg chg="mod">
          <ac:chgData name="Ragnhild Halvorsrud" userId="917ea340-fd63-490f-a7db-68428d24cf32" providerId="ADAL" clId="{3F26B701-AADC-4668-AAA4-FB7BA2B947B1}" dt="2020-06-19T09:05:28.394" v="2129" actId="790"/>
          <ac:spMkLst>
            <pc:docMk/>
            <pc:sldMk cId="3855391680" sldId="295"/>
            <ac:spMk id="546" creationId="{D625EDB9-C246-41FB-9E6D-F418C53F089C}"/>
          </ac:spMkLst>
        </pc:spChg>
        <pc:spChg chg="mod">
          <ac:chgData name="Ragnhild Halvorsrud" userId="917ea340-fd63-490f-a7db-68428d24cf32" providerId="ADAL" clId="{3F26B701-AADC-4668-AAA4-FB7BA2B947B1}" dt="2020-06-19T09:05:28.395" v="2130" actId="790"/>
          <ac:spMkLst>
            <pc:docMk/>
            <pc:sldMk cId="3855391680" sldId="295"/>
            <ac:spMk id="547" creationId="{0F001C3E-35A0-4771-8CFE-A8613C047B3F}"/>
          </ac:spMkLst>
        </pc:spChg>
        <pc:spChg chg="mod">
          <ac:chgData name="Ragnhild Halvorsrud" userId="917ea340-fd63-490f-a7db-68428d24cf32" providerId="ADAL" clId="{3F26B701-AADC-4668-AAA4-FB7BA2B947B1}" dt="2020-06-19T09:05:28.397" v="2131" actId="790"/>
          <ac:spMkLst>
            <pc:docMk/>
            <pc:sldMk cId="3855391680" sldId="295"/>
            <ac:spMk id="548" creationId="{40440A9E-CACE-4DB0-871E-D4550B36C3A6}"/>
          </ac:spMkLst>
        </pc:spChg>
        <pc:spChg chg="mod">
          <ac:chgData name="Ragnhild Halvorsrud" userId="917ea340-fd63-490f-a7db-68428d24cf32" providerId="ADAL" clId="{3F26B701-AADC-4668-AAA4-FB7BA2B947B1}" dt="2020-06-19T09:05:28.398" v="2132" actId="790"/>
          <ac:spMkLst>
            <pc:docMk/>
            <pc:sldMk cId="3855391680" sldId="295"/>
            <ac:spMk id="549" creationId="{E4E5F28C-8623-458A-98A7-B8B5A57D888F}"/>
          </ac:spMkLst>
        </pc:spChg>
        <pc:spChg chg="mod">
          <ac:chgData name="Ragnhild Halvorsrud" userId="917ea340-fd63-490f-a7db-68428d24cf32" providerId="ADAL" clId="{3F26B701-AADC-4668-AAA4-FB7BA2B947B1}" dt="2020-06-19T09:05:28.400" v="2133" actId="790"/>
          <ac:spMkLst>
            <pc:docMk/>
            <pc:sldMk cId="3855391680" sldId="295"/>
            <ac:spMk id="550" creationId="{2FD7F29D-B1D5-40DA-B4BC-C5D2E9041CAF}"/>
          </ac:spMkLst>
        </pc:spChg>
        <pc:spChg chg="mod">
          <ac:chgData name="Ragnhild Halvorsrud" userId="917ea340-fd63-490f-a7db-68428d24cf32" providerId="ADAL" clId="{3F26B701-AADC-4668-AAA4-FB7BA2B947B1}" dt="2020-06-19T09:05:28.401" v="2134" actId="790"/>
          <ac:spMkLst>
            <pc:docMk/>
            <pc:sldMk cId="3855391680" sldId="295"/>
            <ac:spMk id="551" creationId="{F6D88248-DAFE-4D26-992A-D8E99166062A}"/>
          </ac:spMkLst>
        </pc:spChg>
        <pc:spChg chg="mod">
          <ac:chgData name="Ragnhild Halvorsrud" userId="917ea340-fd63-490f-a7db-68428d24cf32" providerId="ADAL" clId="{3F26B701-AADC-4668-AAA4-FB7BA2B947B1}" dt="2020-06-19T09:05:28.403" v="2135" actId="790"/>
          <ac:spMkLst>
            <pc:docMk/>
            <pc:sldMk cId="3855391680" sldId="295"/>
            <ac:spMk id="552" creationId="{03AFBB57-ABBA-4FD6-8A4B-C3A136D28DE6}"/>
          </ac:spMkLst>
        </pc:spChg>
        <pc:spChg chg="mod">
          <ac:chgData name="Ragnhild Halvorsrud" userId="917ea340-fd63-490f-a7db-68428d24cf32" providerId="ADAL" clId="{3F26B701-AADC-4668-AAA4-FB7BA2B947B1}" dt="2020-06-19T09:05:28.405" v="2136" actId="790"/>
          <ac:spMkLst>
            <pc:docMk/>
            <pc:sldMk cId="3855391680" sldId="295"/>
            <ac:spMk id="590" creationId="{BA9C23EC-3823-41E8-BBB8-4429CD88BAD7}"/>
          </ac:spMkLst>
        </pc:spChg>
        <pc:spChg chg="mod">
          <ac:chgData name="Ragnhild Halvorsrud" userId="917ea340-fd63-490f-a7db-68428d24cf32" providerId="ADAL" clId="{3F26B701-AADC-4668-AAA4-FB7BA2B947B1}" dt="2020-06-19T09:05:28.406" v="2137" actId="790"/>
          <ac:spMkLst>
            <pc:docMk/>
            <pc:sldMk cId="3855391680" sldId="295"/>
            <ac:spMk id="591" creationId="{349A0B16-5695-4132-991E-A8313D07A4A7}"/>
          </ac:spMkLst>
        </pc:spChg>
        <pc:spChg chg="mod">
          <ac:chgData name="Ragnhild Halvorsrud" userId="917ea340-fd63-490f-a7db-68428d24cf32" providerId="ADAL" clId="{3F26B701-AADC-4668-AAA4-FB7BA2B947B1}" dt="2020-06-19T09:05:28.408" v="2138" actId="790"/>
          <ac:spMkLst>
            <pc:docMk/>
            <pc:sldMk cId="3855391680" sldId="295"/>
            <ac:spMk id="592" creationId="{066664AC-D41F-44E8-B4DC-468BA264D24B}"/>
          </ac:spMkLst>
        </pc:spChg>
        <pc:spChg chg="mod">
          <ac:chgData name="Ragnhild Halvorsrud" userId="917ea340-fd63-490f-a7db-68428d24cf32" providerId="ADAL" clId="{3F26B701-AADC-4668-AAA4-FB7BA2B947B1}" dt="2020-06-19T09:05:28.410" v="2139" actId="790"/>
          <ac:spMkLst>
            <pc:docMk/>
            <pc:sldMk cId="3855391680" sldId="295"/>
            <ac:spMk id="593" creationId="{819933B7-A587-4E60-B2E5-C5FB62DFD082}"/>
          </ac:spMkLst>
        </pc:spChg>
        <pc:spChg chg="mod">
          <ac:chgData name="Ragnhild Halvorsrud" userId="917ea340-fd63-490f-a7db-68428d24cf32" providerId="ADAL" clId="{3F26B701-AADC-4668-AAA4-FB7BA2B947B1}" dt="2020-06-19T09:05:28.411" v="2140" actId="790"/>
          <ac:spMkLst>
            <pc:docMk/>
            <pc:sldMk cId="3855391680" sldId="295"/>
            <ac:spMk id="594" creationId="{E411638D-1A39-4C4E-B1EB-E48FC2D8EF53}"/>
          </ac:spMkLst>
        </pc:spChg>
        <pc:spChg chg="mod">
          <ac:chgData name="Ragnhild Halvorsrud" userId="917ea340-fd63-490f-a7db-68428d24cf32" providerId="ADAL" clId="{3F26B701-AADC-4668-AAA4-FB7BA2B947B1}" dt="2020-06-19T09:05:28.413" v="2141" actId="790"/>
          <ac:spMkLst>
            <pc:docMk/>
            <pc:sldMk cId="3855391680" sldId="295"/>
            <ac:spMk id="595" creationId="{0B62A3A1-4039-4146-A779-79F05DE9D717}"/>
          </ac:spMkLst>
        </pc:spChg>
        <pc:spChg chg="mod">
          <ac:chgData name="Ragnhild Halvorsrud" userId="917ea340-fd63-490f-a7db-68428d24cf32" providerId="ADAL" clId="{3F26B701-AADC-4668-AAA4-FB7BA2B947B1}" dt="2020-06-19T09:05:28.415" v="2142" actId="790"/>
          <ac:spMkLst>
            <pc:docMk/>
            <pc:sldMk cId="3855391680" sldId="295"/>
            <ac:spMk id="596" creationId="{F9B8342F-E4FC-42B3-A9AB-68DE0B9501E4}"/>
          </ac:spMkLst>
        </pc:spChg>
        <pc:spChg chg="mod">
          <ac:chgData name="Ragnhild Halvorsrud" userId="917ea340-fd63-490f-a7db-68428d24cf32" providerId="ADAL" clId="{3F26B701-AADC-4668-AAA4-FB7BA2B947B1}" dt="2020-06-19T09:05:28.416" v="2143" actId="790"/>
          <ac:spMkLst>
            <pc:docMk/>
            <pc:sldMk cId="3855391680" sldId="295"/>
            <ac:spMk id="597" creationId="{EAF2D570-5FE5-403A-83BC-306E310A9CAF}"/>
          </ac:spMkLst>
        </pc:spChg>
        <pc:spChg chg="mod">
          <ac:chgData name="Ragnhild Halvorsrud" userId="917ea340-fd63-490f-a7db-68428d24cf32" providerId="ADAL" clId="{3F26B701-AADC-4668-AAA4-FB7BA2B947B1}" dt="2020-06-19T09:05:28.475" v="2181" actId="790"/>
          <ac:spMkLst>
            <pc:docMk/>
            <pc:sldMk cId="3855391680" sldId="295"/>
            <ac:spMk id="622" creationId="{D16FBF7A-8D78-4AD5-9E96-B7D24CD96625}"/>
          </ac:spMkLst>
        </pc:spChg>
        <pc:spChg chg="mod">
          <ac:chgData name="Ragnhild Halvorsrud" userId="917ea340-fd63-490f-a7db-68428d24cf32" providerId="ADAL" clId="{3F26B701-AADC-4668-AAA4-FB7BA2B947B1}" dt="2020-06-19T09:05:28.477" v="2182" actId="790"/>
          <ac:spMkLst>
            <pc:docMk/>
            <pc:sldMk cId="3855391680" sldId="295"/>
            <ac:spMk id="625" creationId="{CB471409-7623-43EA-ACE3-908B565126CC}"/>
          </ac:spMkLst>
        </pc:spChg>
        <pc:spChg chg="mod">
          <ac:chgData name="Ragnhild Halvorsrud" userId="917ea340-fd63-490f-a7db-68428d24cf32" providerId="ADAL" clId="{3F26B701-AADC-4668-AAA4-FB7BA2B947B1}" dt="2020-06-19T09:05:28.478" v="2183" actId="790"/>
          <ac:spMkLst>
            <pc:docMk/>
            <pc:sldMk cId="3855391680" sldId="295"/>
            <ac:spMk id="626" creationId="{1A90DE22-0AD2-42AC-AD14-0547A79AB4D5}"/>
          </ac:spMkLst>
        </pc:spChg>
        <pc:spChg chg="mod">
          <ac:chgData name="Ragnhild Halvorsrud" userId="917ea340-fd63-490f-a7db-68428d24cf32" providerId="ADAL" clId="{3F26B701-AADC-4668-AAA4-FB7BA2B947B1}" dt="2020-06-19T09:05:28.480" v="2184" actId="790"/>
          <ac:spMkLst>
            <pc:docMk/>
            <pc:sldMk cId="3855391680" sldId="295"/>
            <ac:spMk id="627" creationId="{DE1680FD-303D-4819-AC0F-36A547964300}"/>
          </ac:spMkLst>
        </pc:spChg>
        <pc:spChg chg="mod">
          <ac:chgData name="Ragnhild Halvorsrud" userId="917ea340-fd63-490f-a7db-68428d24cf32" providerId="ADAL" clId="{3F26B701-AADC-4668-AAA4-FB7BA2B947B1}" dt="2020-06-19T09:05:28.481" v="2185" actId="790"/>
          <ac:spMkLst>
            <pc:docMk/>
            <pc:sldMk cId="3855391680" sldId="295"/>
            <ac:spMk id="628" creationId="{3FFA858A-662B-4C26-9907-2268D901D93F}"/>
          </ac:spMkLst>
        </pc:spChg>
        <pc:spChg chg="mod">
          <ac:chgData name="Ragnhild Halvorsrud" userId="917ea340-fd63-490f-a7db-68428d24cf32" providerId="ADAL" clId="{3F26B701-AADC-4668-AAA4-FB7BA2B947B1}" dt="2020-06-19T09:05:28.483" v="2186" actId="790"/>
          <ac:spMkLst>
            <pc:docMk/>
            <pc:sldMk cId="3855391680" sldId="295"/>
            <ac:spMk id="629" creationId="{30B99F06-C724-43A7-9BDA-9590210F47C7}"/>
          </ac:spMkLst>
        </pc:spChg>
        <pc:spChg chg="mod">
          <ac:chgData name="Ragnhild Halvorsrud" userId="917ea340-fd63-490f-a7db-68428d24cf32" providerId="ADAL" clId="{3F26B701-AADC-4668-AAA4-FB7BA2B947B1}" dt="2020-06-19T09:05:28.485" v="2187" actId="790"/>
          <ac:spMkLst>
            <pc:docMk/>
            <pc:sldMk cId="3855391680" sldId="295"/>
            <ac:spMk id="632" creationId="{A94F0AD7-07D7-4AFA-A10E-B24B19192ED2}"/>
          </ac:spMkLst>
        </pc:spChg>
        <pc:spChg chg="mod">
          <ac:chgData name="Ragnhild Halvorsrud" userId="917ea340-fd63-490f-a7db-68428d24cf32" providerId="ADAL" clId="{3F26B701-AADC-4668-AAA4-FB7BA2B947B1}" dt="2020-06-19T09:05:28.495" v="2193" actId="790"/>
          <ac:spMkLst>
            <pc:docMk/>
            <pc:sldMk cId="3855391680" sldId="295"/>
            <ac:spMk id="635" creationId="{2D0A4DA5-C346-4D20-B29D-3D7DC04C9BB4}"/>
          </ac:spMkLst>
        </pc:spChg>
        <pc:spChg chg="mod">
          <ac:chgData name="Ragnhild Halvorsrud" userId="917ea340-fd63-490f-a7db-68428d24cf32" providerId="ADAL" clId="{3F26B701-AADC-4668-AAA4-FB7BA2B947B1}" dt="2020-06-19T09:05:28.496" v="2194" actId="790"/>
          <ac:spMkLst>
            <pc:docMk/>
            <pc:sldMk cId="3855391680" sldId="295"/>
            <ac:spMk id="636" creationId="{80EE4A95-0521-49AB-A365-34F8543F083F}"/>
          </ac:spMkLst>
        </pc:spChg>
        <pc:spChg chg="mod">
          <ac:chgData name="Ragnhild Halvorsrud" userId="917ea340-fd63-490f-a7db-68428d24cf32" providerId="ADAL" clId="{3F26B701-AADC-4668-AAA4-FB7BA2B947B1}" dt="2020-06-19T09:05:28.497" v="2195" actId="790"/>
          <ac:spMkLst>
            <pc:docMk/>
            <pc:sldMk cId="3855391680" sldId="295"/>
            <ac:spMk id="637" creationId="{D2C5932A-3719-493C-A894-950633BB4488}"/>
          </ac:spMkLst>
        </pc:spChg>
        <pc:spChg chg="mod">
          <ac:chgData name="Ragnhild Halvorsrud" userId="917ea340-fd63-490f-a7db-68428d24cf32" providerId="ADAL" clId="{3F26B701-AADC-4668-AAA4-FB7BA2B947B1}" dt="2020-06-19T09:05:28.499" v="2196" actId="790"/>
          <ac:spMkLst>
            <pc:docMk/>
            <pc:sldMk cId="3855391680" sldId="295"/>
            <ac:spMk id="638" creationId="{4A5AAE1B-4713-41FE-88C2-10F00ABE1648}"/>
          </ac:spMkLst>
        </pc:spChg>
        <pc:spChg chg="mod">
          <ac:chgData name="Ragnhild Halvorsrud" userId="917ea340-fd63-490f-a7db-68428d24cf32" providerId="ADAL" clId="{3F26B701-AADC-4668-AAA4-FB7BA2B947B1}" dt="2020-06-19T09:05:28.500" v="2197" actId="790"/>
          <ac:spMkLst>
            <pc:docMk/>
            <pc:sldMk cId="3855391680" sldId="295"/>
            <ac:spMk id="639" creationId="{76D37B4E-F0B6-484C-A8E1-9A9C84AB4C6A}"/>
          </ac:spMkLst>
        </pc:spChg>
        <pc:spChg chg="mod">
          <ac:chgData name="Ragnhild Halvorsrud" userId="917ea340-fd63-490f-a7db-68428d24cf32" providerId="ADAL" clId="{3F26B701-AADC-4668-AAA4-FB7BA2B947B1}" dt="2020-06-19T09:05:28.502" v="2198" actId="790"/>
          <ac:spMkLst>
            <pc:docMk/>
            <pc:sldMk cId="3855391680" sldId="295"/>
            <ac:spMk id="640" creationId="{7A740749-A78A-4C8D-B86B-BE92E557F007}"/>
          </ac:spMkLst>
        </pc:spChg>
        <pc:spChg chg="mod">
          <ac:chgData name="Ragnhild Halvorsrud" userId="917ea340-fd63-490f-a7db-68428d24cf32" providerId="ADAL" clId="{3F26B701-AADC-4668-AAA4-FB7BA2B947B1}" dt="2020-06-19T09:05:28.503" v="2199" actId="790"/>
          <ac:spMkLst>
            <pc:docMk/>
            <pc:sldMk cId="3855391680" sldId="295"/>
            <ac:spMk id="641" creationId="{98711C28-C97E-4F5D-A889-6BCEE07EABCA}"/>
          </ac:spMkLst>
        </pc:spChg>
        <pc:spChg chg="mod">
          <ac:chgData name="Ragnhild Halvorsrud" userId="917ea340-fd63-490f-a7db-68428d24cf32" providerId="ADAL" clId="{3F26B701-AADC-4668-AAA4-FB7BA2B947B1}" dt="2020-06-19T09:05:28.505" v="2200" actId="790"/>
          <ac:spMkLst>
            <pc:docMk/>
            <pc:sldMk cId="3855391680" sldId="295"/>
            <ac:spMk id="644" creationId="{845AA360-42BF-4FCB-8042-A560440402CC}"/>
          </ac:spMkLst>
        </pc:spChg>
        <pc:spChg chg="mod">
          <ac:chgData name="Ragnhild Halvorsrud" userId="917ea340-fd63-490f-a7db-68428d24cf32" providerId="ADAL" clId="{3F26B701-AADC-4668-AAA4-FB7BA2B947B1}" dt="2020-06-19T09:05:28.506" v="2201" actId="790"/>
          <ac:spMkLst>
            <pc:docMk/>
            <pc:sldMk cId="3855391680" sldId="295"/>
            <ac:spMk id="645" creationId="{E2F58609-BFC3-4EF6-9198-96380A6D8853}"/>
          </ac:spMkLst>
        </pc:spChg>
        <pc:spChg chg="mod">
          <ac:chgData name="Ragnhild Halvorsrud" userId="917ea340-fd63-490f-a7db-68428d24cf32" providerId="ADAL" clId="{3F26B701-AADC-4668-AAA4-FB7BA2B947B1}" dt="2020-06-19T09:05:28.508" v="2202" actId="790"/>
          <ac:spMkLst>
            <pc:docMk/>
            <pc:sldMk cId="3855391680" sldId="295"/>
            <ac:spMk id="646" creationId="{B5AA9175-E0DB-4336-9171-C4E9FA7856B7}"/>
          </ac:spMkLst>
        </pc:spChg>
        <pc:spChg chg="mod">
          <ac:chgData name="Ragnhild Halvorsrud" userId="917ea340-fd63-490f-a7db-68428d24cf32" providerId="ADAL" clId="{3F26B701-AADC-4668-AAA4-FB7BA2B947B1}" dt="2020-06-19T09:05:28.509" v="2203" actId="790"/>
          <ac:spMkLst>
            <pc:docMk/>
            <pc:sldMk cId="3855391680" sldId="295"/>
            <ac:spMk id="647" creationId="{1D1DFC6D-4130-44E7-864E-AB2CB5DBEF15}"/>
          </ac:spMkLst>
        </pc:spChg>
        <pc:spChg chg="mod">
          <ac:chgData name="Ragnhild Halvorsrud" userId="917ea340-fd63-490f-a7db-68428d24cf32" providerId="ADAL" clId="{3F26B701-AADC-4668-AAA4-FB7BA2B947B1}" dt="2020-06-19T09:05:28.511" v="2204" actId="790"/>
          <ac:spMkLst>
            <pc:docMk/>
            <pc:sldMk cId="3855391680" sldId="295"/>
            <ac:spMk id="648" creationId="{9B496F17-85ED-4782-8547-4F05EEA11A58}"/>
          </ac:spMkLst>
        </pc:spChg>
        <pc:spChg chg="mod">
          <ac:chgData name="Ragnhild Halvorsrud" userId="917ea340-fd63-490f-a7db-68428d24cf32" providerId="ADAL" clId="{3F26B701-AADC-4668-AAA4-FB7BA2B947B1}" dt="2020-06-19T09:05:28.512" v="2205" actId="790"/>
          <ac:spMkLst>
            <pc:docMk/>
            <pc:sldMk cId="3855391680" sldId="295"/>
            <ac:spMk id="649" creationId="{58F98B75-BBA4-4B4E-AC5F-20437DCDA0E3}"/>
          </ac:spMkLst>
        </pc:spChg>
        <pc:spChg chg="mod">
          <ac:chgData name="Ragnhild Halvorsrud" userId="917ea340-fd63-490f-a7db-68428d24cf32" providerId="ADAL" clId="{3F26B701-AADC-4668-AAA4-FB7BA2B947B1}" dt="2020-06-19T09:05:28.514" v="2206" actId="790"/>
          <ac:spMkLst>
            <pc:docMk/>
            <pc:sldMk cId="3855391680" sldId="295"/>
            <ac:spMk id="650" creationId="{EC68C981-5157-458F-910F-A47DCFD9CDA6}"/>
          </ac:spMkLst>
        </pc:spChg>
        <pc:spChg chg="mod">
          <ac:chgData name="Ragnhild Halvorsrud" userId="917ea340-fd63-490f-a7db-68428d24cf32" providerId="ADAL" clId="{3F26B701-AADC-4668-AAA4-FB7BA2B947B1}" dt="2020-06-19T09:05:28.515" v="2207" actId="790"/>
          <ac:spMkLst>
            <pc:docMk/>
            <pc:sldMk cId="3855391680" sldId="295"/>
            <ac:spMk id="653" creationId="{5CFAF07A-FBC2-4F9B-9144-6D23101AB7BA}"/>
          </ac:spMkLst>
        </pc:spChg>
        <pc:spChg chg="mod">
          <ac:chgData name="Ragnhild Halvorsrud" userId="917ea340-fd63-490f-a7db-68428d24cf32" providerId="ADAL" clId="{3F26B701-AADC-4668-AAA4-FB7BA2B947B1}" dt="2020-06-19T09:05:28.517" v="2208" actId="790"/>
          <ac:spMkLst>
            <pc:docMk/>
            <pc:sldMk cId="3855391680" sldId="295"/>
            <ac:spMk id="654" creationId="{3CE2B54D-8215-4C07-8190-78EDDEFE3E38}"/>
          </ac:spMkLst>
        </pc:spChg>
        <pc:spChg chg="mod">
          <ac:chgData name="Ragnhild Halvorsrud" userId="917ea340-fd63-490f-a7db-68428d24cf32" providerId="ADAL" clId="{3F26B701-AADC-4668-AAA4-FB7BA2B947B1}" dt="2020-06-19T09:05:28.518" v="2209" actId="790"/>
          <ac:spMkLst>
            <pc:docMk/>
            <pc:sldMk cId="3855391680" sldId="295"/>
            <ac:spMk id="655" creationId="{7A2DD35C-A670-48D6-B6AE-CF525F15D0E3}"/>
          </ac:spMkLst>
        </pc:spChg>
        <pc:spChg chg="mod">
          <ac:chgData name="Ragnhild Halvorsrud" userId="917ea340-fd63-490f-a7db-68428d24cf32" providerId="ADAL" clId="{3F26B701-AADC-4668-AAA4-FB7BA2B947B1}" dt="2020-06-19T09:05:28.520" v="2210" actId="790"/>
          <ac:spMkLst>
            <pc:docMk/>
            <pc:sldMk cId="3855391680" sldId="295"/>
            <ac:spMk id="656" creationId="{CCF8A5FF-94A8-418F-A879-F179A0937B84}"/>
          </ac:spMkLst>
        </pc:spChg>
        <pc:spChg chg="mod">
          <ac:chgData name="Ragnhild Halvorsrud" userId="917ea340-fd63-490f-a7db-68428d24cf32" providerId="ADAL" clId="{3F26B701-AADC-4668-AAA4-FB7BA2B947B1}" dt="2020-06-19T09:05:28.521" v="2211" actId="790"/>
          <ac:spMkLst>
            <pc:docMk/>
            <pc:sldMk cId="3855391680" sldId="295"/>
            <ac:spMk id="657" creationId="{370FE0D6-E591-4824-9166-A85A52A46EDB}"/>
          </ac:spMkLst>
        </pc:spChg>
        <pc:spChg chg="mod">
          <ac:chgData name="Ragnhild Halvorsrud" userId="917ea340-fd63-490f-a7db-68428d24cf32" providerId="ADAL" clId="{3F26B701-AADC-4668-AAA4-FB7BA2B947B1}" dt="2020-06-19T09:05:28.523" v="2212" actId="790"/>
          <ac:spMkLst>
            <pc:docMk/>
            <pc:sldMk cId="3855391680" sldId="295"/>
            <ac:spMk id="658" creationId="{14E0C293-EAEE-4716-9516-4735503C41E1}"/>
          </ac:spMkLst>
        </pc:spChg>
        <pc:spChg chg="mod">
          <ac:chgData name="Ragnhild Halvorsrud" userId="917ea340-fd63-490f-a7db-68428d24cf32" providerId="ADAL" clId="{3F26B701-AADC-4668-AAA4-FB7BA2B947B1}" dt="2020-06-19T09:05:28.524" v="2213" actId="790"/>
          <ac:spMkLst>
            <pc:docMk/>
            <pc:sldMk cId="3855391680" sldId="295"/>
            <ac:spMk id="659" creationId="{14F3001C-2248-4879-838F-6A406EBB0799}"/>
          </ac:spMkLst>
        </pc:spChg>
        <pc:spChg chg="mod">
          <ac:chgData name="Ragnhild Halvorsrud" userId="917ea340-fd63-490f-a7db-68428d24cf32" providerId="ADAL" clId="{3F26B701-AADC-4668-AAA4-FB7BA2B947B1}" dt="2020-06-19T09:05:28.526" v="2214" actId="790"/>
          <ac:spMkLst>
            <pc:docMk/>
            <pc:sldMk cId="3855391680" sldId="295"/>
            <ac:spMk id="662" creationId="{88EF2AD5-6266-45FB-82F4-BAA49B566907}"/>
          </ac:spMkLst>
        </pc:spChg>
        <pc:spChg chg="mod">
          <ac:chgData name="Ragnhild Halvorsrud" userId="917ea340-fd63-490f-a7db-68428d24cf32" providerId="ADAL" clId="{3F26B701-AADC-4668-AAA4-FB7BA2B947B1}" dt="2020-06-19T09:05:28.527" v="2215" actId="790"/>
          <ac:spMkLst>
            <pc:docMk/>
            <pc:sldMk cId="3855391680" sldId="295"/>
            <ac:spMk id="663" creationId="{B3DF3941-BEDE-4144-A89B-7E275427AB2B}"/>
          </ac:spMkLst>
        </pc:spChg>
        <pc:spChg chg="mod">
          <ac:chgData name="Ragnhild Halvorsrud" userId="917ea340-fd63-490f-a7db-68428d24cf32" providerId="ADAL" clId="{3F26B701-AADC-4668-AAA4-FB7BA2B947B1}" dt="2020-06-19T09:05:28.529" v="2216" actId="790"/>
          <ac:spMkLst>
            <pc:docMk/>
            <pc:sldMk cId="3855391680" sldId="295"/>
            <ac:spMk id="664" creationId="{F7419B98-2DE2-42A9-816D-BBE7EBB11953}"/>
          </ac:spMkLst>
        </pc:spChg>
        <pc:spChg chg="mod">
          <ac:chgData name="Ragnhild Halvorsrud" userId="917ea340-fd63-490f-a7db-68428d24cf32" providerId="ADAL" clId="{3F26B701-AADC-4668-AAA4-FB7BA2B947B1}" dt="2020-06-19T09:05:28.530" v="2217" actId="790"/>
          <ac:spMkLst>
            <pc:docMk/>
            <pc:sldMk cId="3855391680" sldId="295"/>
            <ac:spMk id="665" creationId="{3F073311-D562-4FE9-B715-79A05C904267}"/>
          </ac:spMkLst>
        </pc:spChg>
        <pc:spChg chg="mod">
          <ac:chgData name="Ragnhild Halvorsrud" userId="917ea340-fd63-490f-a7db-68428d24cf32" providerId="ADAL" clId="{3F26B701-AADC-4668-AAA4-FB7BA2B947B1}" dt="2020-06-19T09:05:28.532" v="2218" actId="790"/>
          <ac:spMkLst>
            <pc:docMk/>
            <pc:sldMk cId="3855391680" sldId="295"/>
            <ac:spMk id="666" creationId="{B2F6B83A-5BEA-45D0-89FB-29E2612DA2B4}"/>
          </ac:spMkLst>
        </pc:spChg>
        <pc:spChg chg="mod">
          <ac:chgData name="Ragnhild Halvorsrud" userId="917ea340-fd63-490f-a7db-68428d24cf32" providerId="ADAL" clId="{3F26B701-AADC-4668-AAA4-FB7BA2B947B1}" dt="2020-06-19T09:05:28.533" v="2219" actId="790"/>
          <ac:spMkLst>
            <pc:docMk/>
            <pc:sldMk cId="3855391680" sldId="295"/>
            <ac:spMk id="667" creationId="{8A11EAAC-4EE4-43D7-8B50-18D08056887A}"/>
          </ac:spMkLst>
        </pc:spChg>
        <pc:spChg chg="mod">
          <ac:chgData name="Ragnhild Halvorsrud" userId="917ea340-fd63-490f-a7db-68428d24cf32" providerId="ADAL" clId="{3F26B701-AADC-4668-AAA4-FB7BA2B947B1}" dt="2020-06-19T09:05:28.535" v="2220" actId="790"/>
          <ac:spMkLst>
            <pc:docMk/>
            <pc:sldMk cId="3855391680" sldId="295"/>
            <ac:spMk id="668" creationId="{1DB993DC-17A9-43D6-92CF-04385A7AAA1F}"/>
          </ac:spMkLst>
        </pc:spChg>
        <pc:spChg chg="mod">
          <ac:chgData name="Ragnhild Halvorsrud" userId="917ea340-fd63-490f-a7db-68428d24cf32" providerId="ADAL" clId="{3F26B701-AADC-4668-AAA4-FB7BA2B947B1}" dt="2020-06-19T09:05:28.536" v="2221" actId="790"/>
          <ac:spMkLst>
            <pc:docMk/>
            <pc:sldMk cId="3855391680" sldId="295"/>
            <ac:spMk id="671" creationId="{E97FD160-960F-4229-8252-30F7A9982358}"/>
          </ac:spMkLst>
        </pc:spChg>
        <pc:spChg chg="mod">
          <ac:chgData name="Ragnhild Halvorsrud" userId="917ea340-fd63-490f-a7db-68428d24cf32" providerId="ADAL" clId="{3F26B701-AADC-4668-AAA4-FB7BA2B947B1}" dt="2020-06-19T09:05:28.538" v="2222" actId="790"/>
          <ac:spMkLst>
            <pc:docMk/>
            <pc:sldMk cId="3855391680" sldId="295"/>
            <ac:spMk id="672" creationId="{780916AF-9AEC-4B40-8A24-A60200CA52B5}"/>
          </ac:spMkLst>
        </pc:spChg>
        <pc:spChg chg="mod">
          <ac:chgData name="Ragnhild Halvorsrud" userId="917ea340-fd63-490f-a7db-68428d24cf32" providerId="ADAL" clId="{3F26B701-AADC-4668-AAA4-FB7BA2B947B1}" dt="2020-06-19T09:05:28.539" v="2223" actId="790"/>
          <ac:spMkLst>
            <pc:docMk/>
            <pc:sldMk cId="3855391680" sldId="295"/>
            <ac:spMk id="673" creationId="{FBE5398C-4A27-46DB-B2B1-D5C8C3946B1F}"/>
          </ac:spMkLst>
        </pc:spChg>
        <pc:spChg chg="mod">
          <ac:chgData name="Ragnhild Halvorsrud" userId="917ea340-fd63-490f-a7db-68428d24cf32" providerId="ADAL" clId="{3F26B701-AADC-4668-AAA4-FB7BA2B947B1}" dt="2020-06-19T09:05:28.540" v="2224" actId="790"/>
          <ac:spMkLst>
            <pc:docMk/>
            <pc:sldMk cId="3855391680" sldId="295"/>
            <ac:spMk id="674" creationId="{1C798D05-06A2-437C-A34F-6E108172DDBC}"/>
          </ac:spMkLst>
        </pc:spChg>
        <pc:spChg chg="mod">
          <ac:chgData name="Ragnhild Halvorsrud" userId="917ea340-fd63-490f-a7db-68428d24cf32" providerId="ADAL" clId="{3F26B701-AADC-4668-AAA4-FB7BA2B947B1}" dt="2020-06-19T09:05:28.542" v="2225" actId="790"/>
          <ac:spMkLst>
            <pc:docMk/>
            <pc:sldMk cId="3855391680" sldId="295"/>
            <ac:spMk id="675" creationId="{8D78E635-CD80-48F3-B94D-87EFB74B0D6B}"/>
          </ac:spMkLst>
        </pc:spChg>
        <pc:spChg chg="mod">
          <ac:chgData name="Ragnhild Halvorsrud" userId="917ea340-fd63-490f-a7db-68428d24cf32" providerId="ADAL" clId="{3F26B701-AADC-4668-AAA4-FB7BA2B947B1}" dt="2020-06-19T09:05:28.544" v="2226" actId="790"/>
          <ac:spMkLst>
            <pc:docMk/>
            <pc:sldMk cId="3855391680" sldId="295"/>
            <ac:spMk id="676" creationId="{179F0585-DB96-4864-A805-733824DF03A6}"/>
          </ac:spMkLst>
        </pc:spChg>
        <pc:spChg chg="mod">
          <ac:chgData name="Ragnhild Halvorsrud" userId="917ea340-fd63-490f-a7db-68428d24cf32" providerId="ADAL" clId="{3F26B701-AADC-4668-AAA4-FB7BA2B947B1}" dt="2020-06-19T09:05:28.546" v="2227" actId="790"/>
          <ac:spMkLst>
            <pc:docMk/>
            <pc:sldMk cId="3855391680" sldId="295"/>
            <ac:spMk id="677" creationId="{5E45CC96-825D-45E3-8D2B-853A04E42C65}"/>
          </ac:spMkLst>
        </pc:spChg>
        <pc:spChg chg="mod">
          <ac:chgData name="Ragnhild Halvorsrud" userId="917ea340-fd63-490f-a7db-68428d24cf32" providerId="ADAL" clId="{3F26B701-AADC-4668-AAA4-FB7BA2B947B1}" dt="2020-06-19T09:05:28.557" v="2233" actId="790"/>
          <ac:spMkLst>
            <pc:docMk/>
            <pc:sldMk cId="3855391680" sldId="295"/>
            <ac:spMk id="680" creationId="{4F542749-CA03-4BB9-92A5-99983BC1514A}"/>
          </ac:spMkLst>
        </pc:spChg>
        <pc:spChg chg="mod">
          <ac:chgData name="Ragnhild Halvorsrud" userId="917ea340-fd63-490f-a7db-68428d24cf32" providerId="ADAL" clId="{3F26B701-AADC-4668-AAA4-FB7BA2B947B1}" dt="2020-06-19T09:05:28.559" v="2234" actId="790"/>
          <ac:spMkLst>
            <pc:docMk/>
            <pc:sldMk cId="3855391680" sldId="295"/>
            <ac:spMk id="681" creationId="{16642BEB-F9DF-4105-9707-ED04986A2286}"/>
          </ac:spMkLst>
        </pc:spChg>
        <pc:spChg chg="mod">
          <ac:chgData name="Ragnhild Halvorsrud" userId="917ea340-fd63-490f-a7db-68428d24cf32" providerId="ADAL" clId="{3F26B701-AADC-4668-AAA4-FB7BA2B947B1}" dt="2020-06-19T09:05:28.561" v="2235" actId="790"/>
          <ac:spMkLst>
            <pc:docMk/>
            <pc:sldMk cId="3855391680" sldId="295"/>
            <ac:spMk id="686" creationId="{195477BE-F027-40AB-8D0C-001F02FBD9AE}"/>
          </ac:spMkLst>
        </pc:spChg>
        <pc:spChg chg="mod">
          <ac:chgData name="Ragnhild Halvorsrud" userId="917ea340-fd63-490f-a7db-68428d24cf32" providerId="ADAL" clId="{3F26B701-AADC-4668-AAA4-FB7BA2B947B1}" dt="2020-06-19T09:05:28.562" v="2236" actId="790"/>
          <ac:spMkLst>
            <pc:docMk/>
            <pc:sldMk cId="3855391680" sldId="295"/>
            <ac:spMk id="689" creationId="{9F448F75-3874-4490-A536-425D8084A5DC}"/>
          </ac:spMkLst>
        </pc:spChg>
        <pc:spChg chg="mod">
          <ac:chgData name="Ragnhild Halvorsrud" userId="917ea340-fd63-490f-a7db-68428d24cf32" providerId="ADAL" clId="{3F26B701-AADC-4668-AAA4-FB7BA2B947B1}" dt="2020-06-19T09:05:28.564" v="2237" actId="790"/>
          <ac:spMkLst>
            <pc:docMk/>
            <pc:sldMk cId="3855391680" sldId="295"/>
            <ac:spMk id="690" creationId="{89FBA0EA-BB05-4169-A8D9-0270D7C5763B}"/>
          </ac:spMkLst>
        </pc:spChg>
        <pc:spChg chg="mod">
          <ac:chgData name="Ragnhild Halvorsrud" userId="917ea340-fd63-490f-a7db-68428d24cf32" providerId="ADAL" clId="{3F26B701-AADC-4668-AAA4-FB7BA2B947B1}" dt="2020-06-19T09:05:28.566" v="2238" actId="790"/>
          <ac:spMkLst>
            <pc:docMk/>
            <pc:sldMk cId="3855391680" sldId="295"/>
            <ac:spMk id="695" creationId="{25DA16DD-C8E4-4AC0-8C19-03E424EBAC72}"/>
          </ac:spMkLst>
        </pc:spChg>
        <pc:spChg chg="mod">
          <ac:chgData name="Ragnhild Halvorsrud" userId="917ea340-fd63-490f-a7db-68428d24cf32" providerId="ADAL" clId="{3F26B701-AADC-4668-AAA4-FB7BA2B947B1}" dt="2020-06-19T09:05:28.430" v="2152" actId="790"/>
          <ac:spMkLst>
            <pc:docMk/>
            <pc:sldMk cId="3855391680" sldId="295"/>
            <ac:spMk id="697" creationId="{5E4AB334-9376-4A0C-9049-4B0ED4F9BCB9}"/>
          </ac:spMkLst>
        </pc:spChg>
        <pc:spChg chg="mod">
          <ac:chgData name="Ragnhild Halvorsrud" userId="917ea340-fd63-490f-a7db-68428d24cf32" providerId="ADAL" clId="{3F26B701-AADC-4668-AAA4-FB7BA2B947B1}" dt="2020-06-19T09:05:28.431" v="2153" actId="790"/>
          <ac:spMkLst>
            <pc:docMk/>
            <pc:sldMk cId="3855391680" sldId="295"/>
            <ac:spMk id="698" creationId="{A060CEDF-C072-4222-95EF-359C85E1C8FC}"/>
          </ac:spMkLst>
        </pc:spChg>
        <pc:spChg chg="mod">
          <ac:chgData name="Ragnhild Halvorsrud" userId="917ea340-fd63-490f-a7db-68428d24cf32" providerId="ADAL" clId="{3F26B701-AADC-4668-AAA4-FB7BA2B947B1}" dt="2020-06-19T09:05:28.432" v="2154" actId="790"/>
          <ac:spMkLst>
            <pc:docMk/>
            <pc:sldMk cId="3855391680" sldId="295"/>
            <ac:spMk id="699" creationId="{9A110AD8-2502-4A09-937C-76BBF924BB18}"/>
          </ac:spMkLst>
        </pc:spChg>
        <pc:spChg chg="mod">
          <ac:chgData name="Ragnhild Halvorsrud" userId="917ea340-fd63-490f-a7db-68428d24cf32" providerId="ADAL" clId="{3F26B701-AADC-4668-AAA4-FB7BA2B947B1}" dt="2020-06-19T09:05:28.434" v="2155" actId="790"/>
          <ac:spMkLst>
            <pc:docMk/>
            <pc:sldMk cId="3855391680" sldId="295"/>
            <ac:spMk id="700" creationId="{C5E86649-3203-4B14-9DDE-DC765949BD1C}"/>
          </ac:spMkLst>
        </pc:spChg>
        <pc:spChg chg="mod">
          <ac:chgData name="Ragnhild Halvorsrud" userId="917ea340-fd63-490f-a7db-68428d24cf32" providerId="ADAL" clId="{3F26B701-AADC-4668-AAA4-FB7BA2B947B1}" dt="2020-06-19T09:05:28.436" v="2156" actId="790"/>
          <ac:spMkLst>
            <pc:docMk/>
            <pc:sldMk cId="3855391680" sldId="295"/>
            <ac:spMk id="701" creationId="{F3077DAC-72D2-4533-8CD5-088BA5B28D55}"/>
          </ac:spMkLst>
        </pc:spChg>
        <pc:spChg chg="mod">
          <ac:chgData name="Ragnhild Halvorsrud" userId="917ea340-fd63-490f-a7db-68428d24cf32" providerId="ADAL" clId="{3F26B701-AADC-4668-AAA4-FB7BA2B947B1}" dt="2020-06-19T09:05:28.437" v="2157" actId="790"/>
          <ac:spMkLst>
            <pc:docMk/>
            <pc:sldMk cId="3855391680" sldId="295"/>
            <ac:spMk id="702" creationId="{10AF5F1E-938E-4BCA-A345-FA0A53B88979}"/>
          </ac:spMkLst>
        </pc:spChg>
        <pc:spChg chg="mod">
          <ac:chgData name="Ragnhild Halvorsrud" userId="917ea340-fd63-490f-a7db-68428d24cf32" providerId="ADAL" clId="{3F26B701-AADC-4668-AAA4-FB7BA2B947B1}" dt="2020-06-19T09:05:28.486" v="2188" actId="790"/>
          <ac:spMkLst>
            <pc:docMk/>
            <pc:sldMk cId="3855391680" sldId="295"/>
            <ac:spMk id="703" creationId="{11713DA1-B715-4255-B9B6-74FBA3FEF497}"/>
          </ac:spMkLst>
        </pc:spChg>
        <pc:spChg chg="mod">
          <ac:chgData name="Ragnhild Halvorsrud" userId="917ea340-fd63-490f-a7db-68428d24cf32" providerId="ADAL" clId="{3F26B701-AADC-4668-AAA4-FB7BA2B947B1}" dt="2020-06-19T09:05:28.488" v="2189" actId="790"/>
          <ac:spMkLst>
            <pc:docMk/>
            <pc:sldMk cId="3855391680" sldId="295"/>
            <ac:spMk id="704" creationId="{BB7B050F-1F6E-4020-9415-15A91BA04EA1}"/>
          </ac:spMkLst>
        </pc:spChg>
        <pc:spChg chg="mod">
          <ac:chgData name="Ragnhild Halvorsrud" userId="917ea340-fd63-490f-a7db-68428d24cf32" providerId="ADAL" clId="{3F26B701-AADC-4668-AAA4-FB7BA2B947B1}" dt="2020-06-19T09:05:28.489" v="2190" actId="790"/>
          <ac:spMkLst>
            <pc:docMk/>
            <pc:sldMk cId="3855391680" sldId="295"/>
            <ac:spMk id="705" creationId="{8725E4D3-E4B3-4FB6-AEC8-05BB70846382}"/>
          </ac:spMkLst>
        </pc:spChg>
        <pc:spChg chg="mod">
          <ac:chgData name="Ragnhild Halvorsrud" userId="917ea340-fd63-490f-a7db-68428d24cf32" providerId="ADAL" clId="{3F26B701-AADC-4668-AAA4-FB7BA2B947B1}" dt="2020-06-19T09:05:28.491" v="2191" actId="790"/>
          <ac:spMkLst>
            <pc:docMk/>
            <pc:sldMk cId="3855391680" sldId="295"/>
            <ac:spMk id="706" creationId="{442FB227-3075-47AA-9D92-0AD56F44EA45}"/>
          </ac:spMkLst>
        </pc:spChg>
        <pc:spChg chg="mod">
          <ac:chgData name="Ragnhild Halvorsrud" userId="917ea340-fd63-490f-a7db-68428d24cf32" providerId="ADAL" clId="{3F26B701-AADC-4668-AAA4-FB7BA2B947B1}" dt="2020-06-19T09:05:28.492" v="2192" actId="790"/>
          <ac:spMkLst>
            <pc:docMk/>
            <pc:sldMk cId="3855391680" sldId="295"/>
            <ac:spMk id="707" creationId="{CC33A6B1-61AB-4F3D-88F3-EF23C640BEA0}"/>
          </ac:spMkLst>
        </pc:spChg>
        <pc:spChg chg="mod">
          <ac:chgData name="Ragnhild Halvorsrud" userId="917ea340-fd63-490f-a7db-68428d24cf32" providerId="ADAL" clId="{3F26B701-AADC-4668-AAA4-FB7BA2B947B1}" dt="2020-06-19T09:05:28.547" v="2228" actId="790"/>
          <ac:spMkLst>
            <pc:docMk/>
            <pc:sldMk cId="3855391680" sldId="295"/>
            <ac:spMk id="716" creationId="{1EA989C3-D25A-4473-8032-963ED77D0859}"/>
          </ac:spMkLst>
        </pc:spChg>
        <pc:spChg chg="mod">
          <ac:chgData name="Ragnhild Halvorsrud" userId="917ea340-fd63-490f-a7db-68428d24cf32" providerId="ADAL" clId="{3F26B701-AADC-4668-AAA4-FB7BA2B947B1}" dt="2020-06-19T09:05:28.549" v="2229" actId="790"/>
          <ac:spMkLst>
            <pc:docMk/>
            <pc:sldMk cId="3855391680" sldId="295"/>
            <ac:spMk id="717" creationId="{121EDC8A-6D84-4BDC-80CA-CAF46BF334BB}"/>
          </ac:spMkLst>
        </pc:spChg>
        <pc:spChg chg="mod">
          <ac:chgData name="Ragnhild Halvorsrud" userId="917ea340-fd63-490f-a7db-68428d24cf32" providerId="ADAL" clId="{3F26B701-AADC-4668-AAA4-FB7BA2B947B1}" dt="2020-06-19T09:05:28.551" v="2230" actId="790"/>
          <ac:spMkLst>
            <pc:docMk/>
            <pc:sldMk cId="3855391680" sldId="295"/>
            <ac:spMk id="718" creationId="{468DE55B-13EC-4D35-ABC7-84762D16AE85}"/>
          </ac:spMkLst>
        </pc:spChg>
        <pc:spChg chg="mod">
          <ac:chgData name="Ragnhild Halvorsrud" userId="917ea340-fd63-490f-a7db-68428d24cf32" providerId="ADAL" clId="{3F26B701-AADC-4668-AAA4-FB7BA2B947B1}" dt="2020-06-19T09:05:28.553" v="2231" actId="790"/>
          <ac:spMkLst>
            <pc:docMk/>
            <pc:sldMk cId="3855391680" sldId="295"/>
            <ac:spMk id="719" creationId="{F972DDB3-84D7-4611-9BC7-57E634DC0C72}"/>
          </ac:spMkLst>
        </pc:spChg>
        <pc:spChg chg="mod">
          <ac:chgData name="Ragnhild Halvorsrud" userId="917ea340-fd63-490f-a7db-68428d24cf32" providerId="ADAL" clId="{3F26B701-AADC-4668-AAA4-FB7BA2B947B1}" dt="2020-06-19T09:05:28.555" v="2232" actId="790"/>
          <ac:spMkLst>
            <pc:docMk/>
            <pc:sldMk cId="3855391680" sldId="295"/>
            <ac:spMk id="720" creationId="{418A9580-BFC4-4B93-9CCB-635FA58E030E}"/>
          </ac:spMkLst>
        </pc:spChg>
        <pc:spChg chg="mod">
          <ac:chgData name="Ragnhild Halvorsrud" userId="917ea340-fd63-490f-a7db-68428d24cf32" providerId="ADAL" clId="{3F26B701-AADC-4668-AAA4-FB7BA2B947B1}" dt="2020-06-19T09:05:28.568" v="2239" actId="790"/>
          <ac:spMkLst>
            <pc:docMk/>
            <pc:sldMk cId="3855391680" sldId="295"/>
            <ac:spMk id="748" creationId="{D7A6DE4D-B33F-4024-80C6-6017A8336099}"/>
          </ac:spMkLst>
        </pc:spChg>
        <pc:spChg chg="mod">
          <ac:chgData name="Ragnhild Halvorsrud" userId="917ea340-fd63-490f-a7db-68428d24cf32" providerId="ADAL" clId="{3F26B701-AADC-4668-AAA4-FB7BA2B947B1}" dt="2020-06-19T09:05:28.570" v="2240" actId="790"/>
          <ac:spMkLst>
            <pc:docMk/>
            <pc:sldMk cId="3855391680" sldId="295"/>
            <ac:spMk id="749" creationId="{B6AD12E3-D027-4C18-96C1-9F58051D9E8F}"/>
          </ac:spMkLst>
        </pc:spChg>
        <pc:spChg chg="mod">
          <ac:chgData name="Ragnhild Halvorsrud" userId="917ea340-fd63-490f-a7db-68428d24cf32" providerId="ADAL" clId="{3F26B701-AADC-4668-AAA4-FB7BA2B947B1}" dt="2020-06-19T09:05:28.572" v="2241" actId="790"/>
          <ac:spMkLst>
            <pc:docMk/>
            <pc:sldMk cId="3855391680" sldId="295"/>
            <ac:spMk id="754" creationId="{64A4545C-005C-4885-B60D-3573912E34D6}"/>
          </ac:spMkLst>
        </pc:spChg>
        <pc:spChg chg="mod">
          <ac:chgData name="Ragnhild Halvorsrud" userId="917ea340-fd63-490f-a7db-68428d24cf32" providerId="ADAL" clId="{3F26B701-AADC-4668-AAA4-FB7BA2B947B1}" dt="2020-06-19T09:05:28.574" v="2242" actId="790"/>
          <ac:spMkLst>
            <pc:docMk/>
            <pc:sldMk cId="3855391680" sldId="295"/>
            <ac:spMk id="755" creationId="{2585A5D2-53AC-4A43-B6BC-D36964075F07}"/>
          </ac:spMkLst>
        </pc:spChg>
        <pc:spChg chg="mod">
          <ac:chgData name="Ragnhild Halvorsrud" userId="917ea340-fd63-490f-a7db-68428d24cf32" providerId="ADAL" clId="{3F26B701-AADC-4668-AAA4-FB7BA2B947B1}" dt="2020-06-19T09:05:28.576" v="2243" actId="790"/>
          <ac:spMkLst>
            <pc:docMk/>
            <pc:sldMk cId="3855391680" sldId="295"/>
            <ac:spMk id="756" creationId="{6A446A45-1253-4759-A5A9-C5FDD872E287}"/>
          </ac:spMkLst>
        </pc:spChg>
        <pc:spChg chg="mod">
          <ac:chgData name="Ragnhild Halvorsrud" userId="917ea340-fd63-490f-a7db-68428d24cf32" providerId="ADAL" clId="{3F26B701-AADC-4668-AAA4-FB7BA2B947B1}" dt="2020-06-19T09:05:28.577" v="2244" actId="790"/>
          <ac:spMkLst>
            <pc:docMk/>
            <pc:sldMk cId="3855391680" sldId="295"/>
            <ac:spMk id="757" creationId="{DFED6113-9DCF-4D03-BCFB-0B04EA4A9023}"/>
          </ac:spMkLst>
        </pc:spChg>
        <pc:spChg chg="mod">
          <ac:chgData name="Ragnhild Halvorsrud" userId="917ea340-fd63-490f-a7db-68428d24cf32" providerId="ADAL" clId="{3F26B701-AADC-4668-AAA4-FB7BA2B947B1}" dt="2020-06-19T09:05:28.579" v="2245" actId="790"/>
          <ac:spMkLst>
            <pc:docMk/>
            <pc:sldMk cId="3855391680" sldId="295"/>
            <ac:spMk id="760" creationId="{96D4EFF9-79EB-42FD-8E21-6953693F4245}"/>
          </ac:spMkLst>
        </pc:spChg>
        <pc:spChg chg="mod">
          <ac:chgData name="Ragnhild Halvorsrud" userId="917ea340-fd63-490f-a7db-68428d24cf32" providerId="ADAL" clId="{3F26B701-AADC-4668-AAA4-FB7BA2B947B1}" dt="2020-06-19T09:05:28.664" v="2297" actId="790"/>
          <ac:spMkLst>
            <pc:docMk/>
            <pc:sldMk cId="3855391680" sldId="295"/>
            <ac:spMk id="762" creationId="{8A4BF165-7ACF-4D3E-8A72-B2EDE20E2864}"/>
          </ac:spMkLst>
        </pc:spChg>
        <pc:spChg chg="mod">
          <ac:chgData name="Ragnhild Halvorsrud" userId="917ea340-fd63-490f-a7db-68428d24cf32" providerId="ADAL" clId="{3F26B701-AADC-4668-AAA4-FB7BA2B947B1}" dt="2020-06-19T09:05:28.666" v="2298" actId="790"/>
          <ac:spMkLst>
            <pc:docMk/>
            <pc:sldMk cId="3855391680" sldId="295"/>
            <ac:spMk id="763" creationId="{638F76A3-8E46-43DE-9725-F85A9F2551A2}"/>
          </ac:spMkLst>
        </pc:spChg>
        <pc:spChg chg="mod">
          <ac:chgData name="Ragnhild Halvorsrud" userId="917ea340-fd63-490f-a7db-68428d24cf32" providerId="ADAL" clId="{3F26B701-AADC-4668-AAA4-FB7BA2B947B1}" dt="2020-06-19T09:05:28.668" v="2299" actId="790"/>
          <ac:spMkLst>
            <pc:docMk/>
            <pc:sldMk cId="3855391680" sldId="295"/>
            <ac:spMk id="764" creationId="{ECC1C073-3134-43B0-B302-5129E8521A02}"/>
          </ac:spMkLst>
        </pc:spChg>
        <pc:spChg chg="mod">
          <ac:chgData name="Ragnhild Halvorsrud" userId="917ea340-fd63-490f-a7db-68428d24cf32" providerId="ADAL" clId="{3F26B701-AADC-4668-AAA4-FB7BA2B947B1}" dt="2020-06-19T09:05:28.669" v="2300" actId="790"/>
          <ac:spMkLst>
            <pc:docMk/>
            <pc:sldMk cId="3855391680" sldId="295"/>
            <ac:spMk id="765" creationId="{CB17104D-5B2B-498E-84DF-49F0B09DC8EB}"/>
          </ac:spMkLst>
        </pc:spChg>
        <pc:spChg chg="mod">
          <ac:chgData name="Ragnhild Halvorsrud" userId="917ea340-fd63-490f-a7db-68428d24cf32" providerId="ADAL" clId="{3F26B701-AADC-4668-AAA4-FB7BA2B947B1}" dt="2020-06-19T09:05:28.580" v="2246" actId="790"/>
          <ac:spMkLst>
            <pc:docMk/>
            <pc:sldMk cId="3855391680" sldId="295"/>
            <ac:spMk id="768" creationId="{C8D19217-4D8E-45F7-ACAF-BF8DF4ABD19E}"/>
          </ac:spMkLst>
        </pc:spChg>
        <pc:spChg chg="mod">
          <ac:chgData name="Ragnhild Halvorsrud" userId="917ea340-fd63-490f-a7db-68428d24cf32" providerId="ADAL" clId="{3F26B701-AADC-4668-AAA4-FB7BA2B947B1}" dt="2020-06-19T09:05:28.582" v="2247" actId="790"/>
          <ac:spMkLst>
            <pc:docMk/>
            <pc:sldMk cId="3855391680" sldId="295"/>
            <ac:spMk id="770" creationId="{E4E17B52-7A3A-4490-AF95-36AB67721B84}"/>
          </ac:spMkLst>
        </pc:spChg>
        <pc:spChg chg="mod">
          <ac:chgData name="Ragnhild Halvorsrud" userId="917ea340-fd63-490f-a7db-68428d24cf32" providerId="ADAL" clId="{3F26B701-AADC-4668-AAA4-FB7BA2B947B1}" dt="2020-06-19T09:05:28.584" v="2248" actId="790"/>
          <ac:spMkLst>
            <pc:docMk/>
            <pc:sldMk cId="3855391680" sldId="295"/>
            <ac:spMk id="771" creationId="{0EAAC891-BF84-4C97-AB85-4FEEDA242149}"/>
          </ac:spMkLst>
        </pc:spChg>
        <pc:spChg chg="mod">
          <ac:chgData name="Ragnhild Halvorsrud" userId="917ea340-fd63-490f-a7db-68428d24cf32" providerId="ADAL" clId="{3F26B701-AADC-4668-AAA4-FB7BA2B947B1}" dt="2020-06-19T09:05:28.586" v="2249" actId="790"/>
          <ac:spMkLst>
            <pc:docMk/>
            <pc:sldMk cId="3855391680" sldId="295"/>
            <ac:spMk id="772" creationId="{0CC3F021-679E-4875-8084-4DA24F95D0CE}"/>
          </ac:spMkLst>
        </pc:spChg>
        <pc:spChg chg="mod">
          <ac:chgData name="Ragnhild Halvorsrud" userId="917ea340-fd63-490f-a7db-68428d24cf32" providerId="ADAL" clId="{3F26B701-AADC-4668-AAA4-FB7BA2B947B1}" dt="2020-06-19T09:05:28.587" v="2250" actId="790"/>
          <ac:spMkLst>
            <pc:docMk/>
            <pc:sldMk cId="3855391680" sldId="295"/>
            <ac:spMk id="773" creationId="{341EA19C-6D42-47B4-9ADE-C6094AE47D5D}"/>
          </ac:spMkLst>
        </pc:spChg>
        <pc:spChg chg="mod">
          <ac:chgData name="Ragnhild Halvorsrud" userId="917ea340-fd63-490f-a7db-68428d24cf32" providerId="ADAL" clId="{3F26B701-AADC-4668-AAA4-FB7BA2B947B1}" dt="2020-06-19T09:05:28.589" v="2251" actId="790"/>
          <ac:spMkLst>
            <pc:docMk/>
            <pc:sldMk cId="3855391680" sldId="295"/>
            <ac:spMk id="776" creationId="{0054E870-69B6-4C8F-925E-54BA2DCF7968}"/>
          </ac:spMkLst>
        </pc:spChg>
        <pc:spChg chg="mod">
          <ac:chgData name="Ragnhild Halvorsrud" userId="917ea340-fd63-490f-a7db-68428d24cf32" providerId="ADAL" clId="{3F26B701-AADC-4668-AAA4-FB7BA2B947B1}" dt="2020-06-19T09:05:28.590" v="2252" actId="790"/>
          <ac:spMkLst>
            <pc:docMk/>
            <pc:sldMk cId="3855391680" sldId="295"/>
            <ac:spMk id="778" creationId="{BEC9C6DE-EF3F-44C8-A069-2E4E29D0B0E3}"/>
          </ac:spMkLst>
        </pc:spChg>
        <pc:spChg chg="mod">
          <ac:chgData name="Ragnhild Halvorsrud" userId="917ea340-fd63-490f-a7db-68428d24cf32" providerId="ADAL" clId="{3F26B701-AADC-4668-AAA4-FB7BA2B947B1}" dt="2020-06-19T09:05:28.592" v="2253" actId="790"/>
          <ac:spMkLst>
            <pc:docMk/>
            <pc:sldMk cId="3855391680" sldId="295"/>
            <ac:spMk id="779" creationId="{C593AC3A-86DD-441B-927E-AF73552FCDEA}"/>
          </ac:spMkLst>
        </pc:spChg>
        <pc:spChg chg="mod">
          <ac:chgData name="Ragnhild Halvorsrud" userId="917ea340-fd63-490f-a7db-68428d24cf32" providerId="ADAL" clId="{3F26B701-AADC-4668-AAA4-FB7BA2B947B1}" dt="2020-06-19T09:05:28.593" v="2254" actId="790"/>
          <ac:spMkLst>
            <pc:docMk/>
            <pc:sldMk cId="3855391680" sldId="295"/>
            <ac:spMk id="780" creationId="{6A211EE5-3F69-4646-A7F3-2AFBF75D11D2}"/>
          </ac:spMkLst>
        </pc:spChg>
        <pc:spChg chg="mod">
          <ac:chgData name="Ragnhild Halvorsrud" userId="917ea340-fd63-490f-a7db-68428d24cf32" providerId="ADAL" clId="{3F26B701-AADC-4668-AAA4-FB7BA2B947B1}" dt="2020-06-19T09:05:28.595" v="2255" actId="790"/>
          <ac:spMkLst>
            <pc:docMk/>
            <pc:sldMk cId="3855391680" sldId="295"/>
            <ac:spMk id="781" creationId="{3F1AE0DC-33F7-426B-BB5B-B02200519721}"/>
          </ac:spMkLst>
        </pc:spChg>
        <pc:spChg chg="mod">
          <ac:chgData name="Ragnhild Halvorsrud" userId="917ea340-fd63-490f-a7db-68428d24cf32" providerId="ADAL" clId="{3F26B701-AADC-4668-AAA4-FB7BA2B947B1}" dt="2020-06-19T09:05:28.597" v="2256" actId="790"/>
          <ac:spMkLst>
            <pc:docMk/>
            <pc:sldMk cId="3855391680" sldId="295"/>
            <ac:spMk id="784" creationId="{1A026779-B69C-4B60-A026-D4B07A3D753B}"/>
          </ac:spMkLst>
        </pc:spChg>
        <pc:spChg chg="mod">
          <ac:chgData name="Ragnhild Halvorsrud" userId="917ea340-fd63-490f-a7db-68428d24cf32" providerId="ADAL" clId="{3F26B701-AADC-4668-AAA4-FB7BA2B947B1}" dt="2020-06-19T09:05:28.598" v="2257" actId="790"/>
          <ac:spMkLst>
            <pc:docMk/>
            <pc:sldMk cId="3855391680" sldId="295"/>
            <ac:spMk id="785" creationId="{1A145130-8701-4A37-B240-6FFF67C71B33}"/>
          </ac:spMkLst>
        </pc:spChg>
        <pc:spChg chg="mod">
          <ac:chgData name="Ragnhild Halvorsrud" userId="917ea340-fd63-490f-a7db-68428d24cf32" providerId="ADAL" clId="{3F26B701-AADC-4668-AAA4-FB7BA2B947B1}" dt="2020-06-19T09:05:28.600" v="2258" actId="790"/>
          <ac:spMkLst>
            <pc:docMk/>
            <pc:sldMk cId="3855391680" sldId="295"/>
            <ac:spMk id="786" creationId="{081E2B58-4138-407A-B7FD-FB597A1B4F1B}"/>
          </ac:spMkLst>
        </pc:spChg>
        <pc:spChg chg="mod">
          <ac:chgData name="Ragnhild Halvorsrud" userId="917ea340-fd63-490f-a7db-68428d24cf32" providerId="ADAL" clId="{3F26B701-AADC-4668-AAA4-FB7BA2B947B1}" dt="2020-06-19T09:05:28.602" v="2259" actId="790"/>
          <ac:spMkLst>
            <pc:docMk/>
            <pc:sldMk cId="3855391680" sldId="295"/>
            <ac:spMk id="787" creationId="{6BA6D7E1-33AC-48CE-906D-DFFC08C21BB9}"/>
          </ac:spMkLst>
        </pc:spChg>
        <pc:spChg chg="mod">
          <ac:chgData name="Ragnhild Halvorsrud" userId="917ea340-fd63-490f-a7db-68428d24cf32" providerId="ADAL" clId="{3F26B701-AADC-4668-AAA4-FB7BA2B947B1}" dt="2020-06-19T09:05:28.604" v="2260" actId="790"/>
          <ac:spMkLst>
            <pc:docMk/>
            <pc:sldMk cId="3855391680" sldId="295"/>
            <ac:spMk id="788" creationId="{555A77C0-40E9-4724-944B-3A063B2CDA85}"/>
          </ac:spMkLst>
        </pc:spChg>
      </pc:sldChg>
      <pc:sldChg chg="modSp add del mod modNotes">
        <pc:chgData name="Ragnhild Halvorsrud" userId="917ea340-fd63-490f-a7db-68428d24cf32" providerId="ADAL" clId="{3F26B701-AADC-4668-AAA4-FB7BA2B947B1}" dt="2020-06-19T09:05:41.200" v="2909" actId="47"/>
        <pc:sldMkLst>
          <pc:docMk/>
          <pc:sldMk cId="3383596768" sldId="299"/>
        </pc:sldMkLst>
        <pc:spChg chg="mod">
          <ac:chgData name="Ragnhild Halvorsrud" userId="917ea340-fd63-490f-a7db-68428d24cf32" providerId="ADAL" clId="{3F26B701-AADC-4668-AAA4-FB7BA2B947B1}" dt="2020-06-19T09:05:28.982" v="2467" actId="790"/>
          <ac:spMkLst>
            <pc:docMk/>
            <pc:sldMk cId="3383596768" sldId="299"/>
            <ac:spMk id="189" creationId="{0A1BE4BC-5F6D-4117-8ECD-E710623E443F}"/>
          </ac:spMkLst>
        </pc:spChg>
        <pc:spChg chg="mod">
          <ac:chgData name="Ragnhild Halvorsrud" userId="917ea340-fd63-490f-a7db-68428d24cf32" providerId="ADAL" clId="{3F26B701-AADC-4668-AAA4-FB7BA2B947B1}" dt="2020-06-19T09:05:28.984" v="2468" actId="790"/>
          <ac:spMkLst>
            <pc:docMk/>
            <pc:sldMk cId="3383596768" sldId="299"/>
            <ac:spMk id="193" creationId="{5706A2DB-045C-4577-9491-96BFC47F8FA6}"/>
          </ac:spMkLst>
        </pc:spChg>
        <pc:spChg chg="mod">
          <ac:chgData name="Ragnhild Halvorsrud" userId="917ea340-fd63-490f-a7db-68428d24cf32" providerId="ADAL" clId="{3F26B701-AADC-4668-AAA4-FB7BA2B947B1}" dt="2020-06-19T09:05:28.985" v="2469" actId="790"/>
          <ac:spMkLst>
            <pc:docMk/>
            <pc:sldMk cId="3383596768" sldId="299"/>
            <ac:spMk id="205" creationId="{22EFE43B-537A-422C-8A53-9E40AEC5BAA0}"/>
          </ac:spMkLst>
        </pc:spChg>
        <pc:spChg chg="mod">
          <ac:chgData name="Ragnhild Halvorsrud" userId="917ea340-fd63-490f-a7db-68428d24cf32" providerId="ADAL" clId="{3F26B701-AADC-4668-AAA4-FB7BA2B947B1}" dt="2020-06-19T09:05:28.987" v="2470" actId="790"/>
          <ac:spMkLst>
            <pc:docMk/>
            <pc:sldMk cId="3383596768" sldId="299"/>
            <ac:spMk id="206" creationId="{AB5A849D-74E5-4F58-BE7E-E0C8506E7DB4}"/>
          </ac:spMkLst>
        </pc:spChg>
        <pc:spChg chg="mod">
          <ac:chgData name="Ragnhild Halvorsrud" userId="917ea340-fd63-490f-a7db-68428d24cf32" providerId="ADAL" clId="{3F26B701-AADC-4668-AAA4-FB7BA2B947B1}" dt="2020-06-19T09:05:28.990" v="2472" actId="790"/>
          <ac:spMkLst>
            <pc:docMk/>
            <pc:sldMk cId="3383596768" sldId="299"/>
            <ac:spMk id="219" creationId="{027732F2-AFCE-4D0C-BA06-1EE7A6BE418F}"/>
          </ac:spMkLst>
        </pc:spChg>
        <pc:spChg chg="mod">
          <ac:chgData name="Ragnhild Halvorsrud" userId="917ea340-fd63-490f-a7db-68428d24cf32" providerId="ADAL" clId="{3F26B701-AADC-4668-AAA4-FB7BA2B947B1}" dt="2020-06-19T09:05:28.992" v="2473" actId="790"/>
          <ac:spMkLst>
            <pc:docMk/>
            <pc:sldMk cId="3383596768" sldId="299"/>
            <ac:spMk id="221" creationId="{9D36033E-791B-4E83-9389-CC67E61433DA}"/>
          </ac:spMkLst>
        </pc:spChg>
        <pc:spChg chg="mod">
          <ac:chgData name="Ragnhild Halvorsrud" userId="917ea340-fd63-490f-a7db-68428d24cf32" providerId="ADAL" clId="{3F26B701-AADC-4668-AAA4-FB7BA2B947B1}" dt="2020-06-19T09:05:28.994" v="2474" actId="790"/>
          <ac:spMkLst>
            <pc:docMk/>
            <pc:sldMk cId="3383596768" sldId="299"/>
            <ac:spMk id="224" creationId="{3806E849-134A-472B-8736-669071143B3D}"/>
          </ac:spMkLst>
        </pc:spChg>
        <pc:spChg chg="mod">
          <ac:chgData name="Ragnhild Halvorsrud" userId="917ea340-fd63-490f-a7db-68428d24cf32" providerId="ADAL" clId="{3F26B701-AADC-4668-AAA4-FB7BA2B947B1}" dt="2020-06-19T09:05:28.995" v="2475" actId="790"/>
          <ac:spMkLst>
            <pc:docMk/>
            <pc:sldMk cId="3383596768" sldId="299"/>
            <ac:spMk id="225" creationId="{A4ED2703-463A-45E3-913D-DE26245FF356}"/>
          </ac:spMkLst>
        </pc:spChg>
        <pc:spChg chg="mod">
          <ac:chgData name="Ragnhild Halvorsrud" userId="917ea340-fd63-490f-a7db-68428d24cf32" providerId="ADAL" clId="{3F26B701-AADC-4668-AAA4-FB7BA2B947B1}" dt="2020-06-19T09:05:28.997" v="2476" actId="790"/>
          <ac:spMkLst>
            <pc:docMk/>
            <pc:sldMk cId="3383596768" sldId="299"/>
            <ac:spMk id="226" creationId="{4846FB56-23C7-41B1-AE02-5F1695AE4C8B}"/>
          </ac:spMkLst>
        </pc:spChg>
        <pc:spChg chg="mod">
          <ac:chgData name="Ragnhild Halvorsrud" userId="917ea340-fd63-490f-a7db-68428d24cf32" providerId="ADAL" clId="{3F26B701-AADC-4668-AAA4-FB7BA2B947B1}" dt="2020-06-19T09:05:28.998" v="2477" actId="790"/>
          <ac:spMkLst>
            <pc:docMk/>
            <pc:sldMk cId="3383596768" sldId="299"/>
            <ac:spMk id="228" creationId="{FA926F25-6E16-43E7-A7B3-A8F2F31F8286}"/>
          </ac:spMkLst>
        </pc:spChg>
        <pc:spChg chg="mod">
          <ac:chgData name="Ragnhild Halvorsrud" userId="917ea340-fd63-490f-a7db-68428d24cf32" providerId="ADAL" clId="{3F26B701-AADC-4668-AAA4-FB7BA2B947B1}" dt="2020-06-19T09:05:29" v="2478" actId="790"/>
          <ac:spMkLst>
            <pc:docMk/>
            <pc:sldMk cId="3383596768" sldId="299"/>
            <ac:spMk id="288" creationId="{9186A0B1-2BAE-4716-9943-9150509EC28D}"/>
          </ac:spMkLst>
        </pc:spChg>
        <pc:spChg chg="mod">
          <ac:chgData name="Ragnhild Halvorsrud" userId="917ea340-fd63-490f-a7db-68428d24cf32" providerId="ADAL" clId="{3F26B701-AADC-4668-AAA4-FB7BA2B947B1}" dt="2020-06-19T09:05:29.001" v="2479" actId="790"/>
          <ac:spMkLst>
            <pc:docMk/>
            <pc:sldMk cId="3383596768" sldId="299"/>
            <ac:spMk id="290" creationId="{22D99512-01C7-40E4-A062-79D1076B5B61}"/>
          </ac:spMkLst>
        </pc:spChg>
        <pc:spChg chg="mod">
          <ac:chgData name="Ragnhild Halvorsrud" userId="917ea340-fd63-490f-a7db-68428d24cf32" providerId="ADAL" clId="{3F26B701-AADC-4668-AAA4-FB7BA2B947B1}" dt="2020-06-19T09:05:29.003" v="2480" actId="790"/>
          <ac:spMkLst>
            <pc:docMk/>
            <pc:sldMk cId="3383596768" sldId="299"/>
            <ac:spMk id="293" creationId="{9049B7AC-91F8-4809-9A0E-B3724BFB6FFF}"/>
          </ac:spMkLst>
        </pc:spChg>
        <pc:spChg chg="mod">
          <ac:chgData name="Ragnhild Halvorsrud" userId="917ea340-fd63-490f-a7db-68428d24cf32" providerId="ADAL" clId="{3F26B701-AADC-4668-AAA4-FB7BA2B947B1}" dt="2020-06-19T09:05:29.004" v="2481" actId="790"/>
          <ac:spMkLst>
            <pc:docMk/>
            <pc:sldMk cId="3383596768" sldId="299"/>
            <ac:spMk id="294" creationId="{25877A43-0B56-48F9-8A17-821B22755FAF}"/>
          </ac:spMkLst>
        </pc:spChg>
        <pc:spChg chg="mod">
          <ac:chgData name="Ragnhild Halvorsrud" userId="917ea340-fd63-490f-a7db-68428d24cf32" providerId="ADAL" clId="{3F26B701-AADC-4668-AAA4-FB7BA2B947B1}" dt="2020-06-19T09:05:29.006" v="2482" actId="790"/>
          <ac:spMkLst>
            <pc:docMk/>
            <pc:sldMk cId="3383596768" sldId="299"/>
            <ac:spMk id="295" creationId="{9A2A9599-96B0-48A4-B399-3EB5A8572483}"/>
          </ac:spMkLst>
        </pc:spChg>
        <pc:spChg chg="mod">
          <ac:chgData name="Ragnhild Halvorsrud" userId="917ea340-fd63-490f-a7db-68428d24cf32" providerId="ADAL" clId="{3F26B701-AADC-4668-AAA4-FB7BA2B947B1}" dt="2020-06-19T09:05:29.007" v="2483" actId="790"/>
          <ac:spMkLst>
            <pc:docMk/>
            <pc:sldMk cId="3383596768" sldId="299"/>
            <ac:spMk id="296" creationId="{D73692DC-1E8D-443D-B6E2-6750A20F11A1}"/>
          </ac:spMkLst>
        </pc:spChg>
        <pc:spChg chg="mod">
          <ac:chgData name="Ragnhild Halvorsrud" userId="917ea340-fd63-490f-a7db-68428d24cf32" providerId="ADAL" clId="{3F26B701-AADC-4668-AAA4-FB7BA2B947B1}" dt="2020-06-19T09:05:29.009" v="2484" actId="790"/>
          <ac:spMkLst>
            <pc:docMk/>
            <pc:sldMk cId="3383596768" sldId="299"/>
            <ac:spMk id="297" creationId="{86501363-E2C3-4016-8AA9-C626FEBF216C}"/>
          </ac:spMkLst>
        </pc:spChg>
        <pc:spChg chg="mod">
          <ac:chgData name="Ragnhild Halvorsrud" userId="917ea340-fd63-490f-a7db-68428d24cf32" providerId="ADAL" clId="{3F26B701-AADC-4668-AAA4-FB7BA2B947B1}" dt="2020-06-19T09:05:29.010" v="2485" actId="790"/>
          <ac:spMkLst>
            <pc:docMk/>
            <pc:sldMk cId="3383596768" sldId="299"/>
            <ac:spMk id="298" creationId="{A20BBAC3-F915-4D33-BC5E-34D5CA17976F}"/>
          </ac:spMkLst>
        </pc:spChg>
        <pc:spChg chg="mod">
          <ac:chgData name="Ragnhild Halvorsrud" userId="917ea340-fd63-490f-a7db-68428d24cf32" providerId="ADAL" clId="{3F26B701-AADC-4668-AAA4-FB7BA2B947B1}" dt="2020-06-19T09:05:29.036" v="2501" actId="790"/>
          <ac:spMkLst>
            <pc:docMk/>
            <pc:sldMk cId="3383596768" sldId="299"/>
            <ac:spMk id="301" creationId="{E4A099A6-5F79-495B-A941-CCCBB6869385}"/>
          </ac:spMkLst>
        </pc:spChg>
        <pc:spChg chg="mod">
          <ac:chgData name="Ragnhild Halvorsrud" userId="917ea340-fd63-490f-a7db-68428d24cf32" providerId="ADAL" clId="{3F26B701-AADC-4668-AAA4-FB7BA2B947B1}" dt="2020-06-19T09:05:29.012" v="2486" actId="790"/>
          <ac:spMkLst>
            <pc:docMk/>
            <pc:sldMk cId="3383596768" sldId="299"/>
            <ac:spMk id="304" creationId="{A8816E58-6997-4C8B-A9FB-B8907DBF3124}"/>
          </ac:spMkLst>
        </pc:spChg>
        <pc:spChg chg="mod">
          <ac:chgData name="Ragnhild Halvorsrud" userId="917ea340-fd63-490f-a7db-68428d24cf32" providerId="ADAL" clId="{3F26B701-AADC-4668-AAA4-FB7BA2B947B1}" dt="2020-06-19T09:05:29.014" v="2487" actId="790"/>
          <ac:spMkLst>
            <pc:docMk/>
            <pc:sldMk cId="3383596768" sldId="299"/>
            <ac:spMk id="305" creationId="{B4862BA6-B02E-468C-8E99-E435C47A5C40}"/>
          </ac:spMkLst>
        </pc:spChg>
        <pc:spChg chg="mod">
          <ac:chgData name="Ragnhild Halvorsrud" userId="917ea340-fd63-490f-a7db-68428d24cf32" providerId="ADAL" clId="{3F26B701-AADC-4668-AAA4-FB7BA2B947B1}" dt="2020-06-19T09:05:29.038" v="2502" actId="790"/>
          <ac:spMkLst>
            <pc:docMk/>
            <pc:sldMk cId="3383596768" sldId="299"/>
            <ac:spMk id="311" creationId="{9BFBC104-BAF3-416E-8775-79A982D3147F}"/>
          </ac:spMkLst>
        </pc:spChg>
        <pc:spChg chg="mod">
          <ac:chgData name="Ragnhild Halvorsrud" userId="917ea340-fd63-490f-a7db-68428d24cf32" providerId="ADAL" clId="{3F26B701-AADC-4668-AAA4-FB7BA2B947B1}" dt="2020-06-19T09:05:29.042" v="2503" actId="790"/>
          <ac:spMkLst>
            <pc:docMk/>
            <pc:sldMk cId="3383596768" sldId="299"/>
            <ac:spMk id="316" creationId="{16B0AF9B-FAEF-4617-BB69-819737359CFB}"/>
          </ac:spMkLst>
        </pc:spChg>
        <pc:spChg chg="mod">
          <ac:chgData name="Ragnhild Halvorsrud" userId="917ea340-fd63-490f-a7db-68428d24cf32" providerId="ADAL" clId="{3F26B701-AADC-4668-AAA4-FB7BA2B947B1}" dt="2020-06-19T09:05:29.017" v="2489" actId="790"/>
          <ac:spMkLst>
            <pc:docMk/>
            <pc:sldMk cId="3383596768" sldId="299"/>
            <ac:spMk id="320" creationId="{5C882BD8-1196-48DA-A77E-39BE6A67F667}"/>
          </ac:spMkLst>
        </pc:spChg>
        <pc:spChg chg="mod">
          <ac:chgData name="Ragnhild Halvorsrud" userId="917ea340-fd63-490f-a7db-68428d24cf32" providerId="ADAL" clId="{3F26B701-AADC-4668-AAA4-FB7BA2B947B1}" dt="2020-06-19T09:05:29.019" v="2490" actId="790"/>
          <ac:spMkLst>
            <pc:docMk/>
            <pc:sldMk cId="3383596768" sldId="299"/>
            <ac:spMk id="322" creationId="{F856BEEF-EC0F-4418-B407-22A628DE8A6D}"/>
          </ac:spMkLst>
        </pc:spChg>
        <pc:spChg chg="mod">
          <ac:chgData name="Ragnhild Halvorsrud" userId="917ea340-fd63-490f-a7db-68428d24cf32" providerId="ADAL" clId="{3F26B701-AADC-4668-AAA4-FB7BA2B947B1}" dt="2020-06-19T09:05:29.020" v="2491" actId="790"/>
          <ac:spMkLst>
            <pc:docMk/>
            <pc:sldMk cId="3383596768" sldId="299"/>
            <ac:spMk id="323" creationId="{45064620-545F-44DE-872E-EEBEADE54AF4}"/>
          </ac:spMkLst>
        </pc:spChg>
        <pc:spChg chg="mod">
          <ac:chgData name="Ragnhild Halvorsrud" userId="917ea340-fd63-490f-a7db-68428d24cf32" providerId="ADAL" clId="{3F26B701-AADC-4668-AAA4-FB7BA2B947B1}" dt="2020-06-19T09:05:29.022" v="2492" actId="790"/>
          <ac:spMkLst>
            <pc:docMk/>
            <pc:sldMk cId="3383596768" sldId="299"/>
            <ac:spMk id="324" creationId="{B0408973-02CF-4E3B-AB30-1A4CB3576F3A}"/>
          </ac:spMkLst>
        </pc:spChg>
        <pc:spChg chg="mod">
          <ac:chgData name="Ragnhild Halvorsrud" userId="917ea340-fd63-490f-a7db-68428d24cf32" providerId="ADAL" clId="{3F26B701-AADC-4668-AAA4-FB7BA2B947B1}" dt="2020-06-19T09:05:29.027" v="2495" actId="790"/>
          <ac:spMkLst>
            <pc:docMk/>
            <pc:sldMk cId="3383596768" sldId="299"/>
            <ac:spMk id="327" creationId="{310FA8D0-04CA-4927-9360-FE5CF1D8312E}"/>
          </ac:spMkLst>
        </pc:spChg>
        <pc:spChg chg="mod">
          <ac:chgData name="Ragnhild Halvorsrud" userId="917ea340-fd63-490f-a7db-68428d24cf32" providerId="ADAL" clId="{3F26B701-AADC-4668-AAA4-FB7BA2B947B1}" dt="2020-06-19T09:05:29.031" v="2498" actId="790"/>
          <ac:spMkLst>
            <pc:docMk/>
            <pc:sldMk cId="3383596768" sldId="299"/>
            <ac:spMk id="329" creationId="{9299E446-1F06-4DA5-A09E-E12AB5117FD9}"/>
          </ac:spMkLst>
        </pc:spChg>
        <pc:spChg chg="mod">
          <ac:chgData name="Ragnhild Halvorsrud" userId="917ea340-fd63-490f-a7db-68428d24cf32" providerId="ADAL" clId="{3F26B701-AADC-4668-AAA4-FB7BA2B947B1}" dt="2020-06-19T09:05:29.028" v="2496" actId="790"/>
          <ac:spMkLst>
            <pc:docMk/>
            <pc:sldMk cId="3383596768" sldId="299"/>
            <ac:spMk id="330" creationId="{DD2D2873-2A8F-4859-8872-368CEF8635E9}"/>
          </ac:spMkLst>
        </pc:spChg>
        <pc:spChg chg="mod">
          <ac:chgData name="Ragnhild Halvorsrud" userId="917ea340-fd63-490f-a7db-68428d24cf32" providerId="ADAL" clId="{3F26B701-AADC-4668-AAA4-FB7BA2B947B1}" dt="2020-06-19T09:05:29.030" v="2497" actId="790"/>
          <ac:spMkLst>
            <pc:docMk/>
            <pc:sldMk cId="3383596768" sldId="299"/>
            <ac:spMk id="331" creationId="{9C365A96-4C32-459D-99FF-AF34F7AF2630}"/>
          </ac:spMkLst>
        </pc:spChg>
        <pc:spChg chg="mod">
          <ac:chgData name="Ragnhild Halvorsrud" userId="917ea340-fd63-490f-a7db-68428d24cf32" providerId="ADAL" clId="{3F26B701-AADC-4668-AAA4-FB7BA2B947B1}" dt="2020-06-19T09:05:29.023" v="2493" actId="790"/>
          <ac:spMkLst>
            <pc:docMk/>
            <pc:sldMk cId="3383596768" sldId="299"/>
            <ac:spMk id="334" creationId="{E37E8A90-7A30-40AC-B8EB-C692FD764241}"/>
          </ac:spMkLst>
        </pc:spChg>
        <pc:spChg chg="mod">
          <ac:chgData name="Ragnhild Halvorsrud" userId="917ea340-fd63-490f-a7db-68428d24cf32" providerId="ADAL" clId="{3F26B701-AADC-4668-AAA4-FB7BA2B947B1}" dt="2020-06-19T09:05:28.790" v="2346" actId="790"/>
          <ac:spMkLst>
            <pc:docMk/>
            <pc:sldMk cId="3383596768" sldId="299"/>
            <ac:spMk id="353" creationId="{6F8905C0-7F47-4D51-8A64-5F3EC3FBF6B4}"/>
          </ac:spMkLst>
        </pc:spChg>
        <pc:spChg chg="mod">
          <ac:chgData name="Ragnhild Halvorsrud" userId="917ea340-fd63-490f-a7db-68428d24cf32" providerId="ADAL" clId="{3F26B701-AADC-4668-AAA4-FB7BA2B947B1}" dt="2020-06-19T09:05:28.791" v="2347" actId="790"/>
          <ac:spMkLst>
            <pc:docMk/>
            <pc:sldMk cId="3383596768" sldId="299"/>
            <ac:spMk id="354" creationId="{FC8AA574-A54D-4CDA-BA21-322B3B849C09}"/>
          </ac:spMkLst>
        </pc:spChg>
        <pc:spChg chg="mod">
          <ac:chgData name="Ragnhild Halvorsrud" userId="917ea340-fd63-490f-a7db-68428d24cf32" providerId="ADAL" clId="{3F26B701-AADC-4668-AAA4-FB7BA2B947B1}" dt="2020-06-19T09:05:28.793" v="2348" actId="790"/>
          <ac:spMkLst>
            <pc:docMk/>
            <pc:sldMk cId="3383596768" sldId="299"/>
            <ac:spMk id="355" creationId="{17DD756B-A51F-45FD-8523-0F3725089DA7}"/>
          </ac:spMkLst>
        </pc:spChg>
        <pc:spChg chg="mod">
          <ac:chgData name="Ragnhild Halvorsrud" userId="917ea340-fd63-490f-a7db-68428d24cf32" providerId="ADAL" clId="{3F26B701-AADC-4668-AAA4-FB7BA2B947B1}" dt="2020-06-19T09:05:28.794" v="2349" actId="790"/>
          <ac:spMkLst>
            <pc:docMk/>
            <pc:sldMk cId="3383596768" sldId="299"/>
            <ac:spMk id="356" creationId="{C78B434C-EA48-4136-9AD4-6A5AA418A2C0}"/>
          </ac:spMkLst>
        </pc:spChg>
        <pc:spChg chg="mod">
          <ac:chgData name="Ragnhild Halvorsrud" userId="917ea340-fd63-490f-a7db-68428d24cf32" providerId="ADAL" clId="{3F26B701-AADC-4668-AAA4-FB7BA2B947B1}" dt="2020-06-19T09:05:28.796" v="2350" actId="790"/>
          <ac:spMkLst>
            <pc:docMk/>
            <pc:sldMk cId="3383596768" sldId="299"/>
            <ac:spMk id="357" creationId="{AB7072A3-91A6-4911-9346-C90A0CED455C}"/>
          </ac:spMkLst>
        </pc:spChg>
        <pc:spChg chg="mod">
          <ac:chgData name="Ragnhild Halvorsrud" userId="917ea340-fd63-490f-a7db-68428d24cf32" providerId="ADAL" clId="{3F26B701-AADC-4668-AAA4-FB7BA2B947B1}" dt="2020-06-19T09:05:28.797" v="2351" actId="790"/>
          <ac:spMkLst>
            <pc:docMk/>
            <pc:sldMk cId="3383596768" sldId="299"/>
            <ac:spMk id="358" creationId="{41862DE3-E94A-4050-AC77-D396C3BF7CC1}"/>
          </ac:spMkLst>
        </pc:spChg>
        <pc:spChg chg="mod">
          <ac:chgData name="Ragnhild Halvorsrud" userId="917ea340-fd63-490f-a7db-68428d24cf32" providerId="ADAL" clId="{3F26B701-AADC-4668-AAA4-FB7BA2B947B1}" dt="2020-06-19T09:05:28.799" v="2352" actId="790"/>
          <ac:spMkLst>
            <pc:docMk/>
            <pc:sldMk cId="3383596768" sldId="299"/>
            <ac:spMk id="359" creationId="{8316677C-3240-404D-B48A-0142F91C420C}"/>
          </ac:spMkLst>
        </pc:spChg>
        <pc:spChg chg="mod">
          <ac:chgData name="Ragnhild Halvorsrud" userId="917ea340-fd63-490f-a7db-68428d24cf32" providerId="ADAL" clId="{3F26B701-AADC-4668-AAA4-FB7BA2B947B1}" dt="2020-06-19T09:05:28.800" v="2353" actId="790"/>
          <ac:spMkLst>
            <pc:docMk/>
            <pc:sldMk cId="3383596768" sldId="299"/>
            <ac:spMk id="360" creationId="{3B6B7B43-DD3B-4DD9-BD4E-850103149AA9}"/>
          </ac:spMkLst>
        </pc:spChg>
        <pc:spChg chg="mod">
          <ac:chgData name="Ragnhild Halvorsrud" userId="917ea340-fd63-490f-a7db-68428d24cf32" providerId="ADAL" clId="{3F26B701-AADC-4668-AAA4-FB7BA2B947B1}" dt="2020-06-19T09:05:28.812" v="2360" actId="790"/>
          <ac:spMkLst>
            <pc:docMk/>
            <pc:sldMk cId="3383596768" sldId="299"/>
            <ac:spMk id="417" creationId="{668AB1D3-5331-4D65-AC91-9857C0AC6425}"/>
          </ac:spMkLst>
        </pc:spChg>
        <pc:spChg chg="mod">
          <ac:chgData name="Ragnhild Halvorsrud" userId="917ea340-fd63-490f-a7db-68428d24cf32" providerId="ADAL" clId="{3F26B701-AADC-4668-AAA4-FB7BA2B947B1}" dt="2020-06-19T09:05:28.814" v="2361" actId="790"/>
          <ac:spMkLst>
            <pc:docMk/>
            <pc:sldMk cId="3383596768" sldId="299"/>
            <ac:spMk id="418" creationId="{15F701D0-1C3D-41C7-9B3C-372F836DF470}"/>
          </ac:spMkLst>
        </pc:spChg>
        <pc:spChg chg="mod">
          <ac:chgData name="Ragnhild Halvorsrud" userId="917ea340-fd63-490f-a7db-68428d24cf32" providerId="ADAL" clId="{3F26B701-AADC-4668-AAA4-FB7BA2B947B1}" dt="2020-06-19T09:05:28.815" v="2362" actId="790"/>
          <ac:spMkLst>
            <pc:docMk/>
            <pc:sldMk cId="3383596768" sldId="299"/>
            <ac:spMk id="419" creationId="{EA1695FD-5E77-4CEF-B2F2-B7CCB9BF674C}"/>
          </ac:spMkLst>
        </pc:spChg>
        <pc:spChg chg="mod">
          <ac:chgData name="Ragnhild Halvorsrud" userId="917ea340-fd63-490f-a7db-68428d24cf32" providerId="ADAL" clId="{3F26B701-AADC-4668-AAA4-FB7BA2B947B1}" dt="2020-06-19T09:05:28.817" v="2363" actId="790"/>
          <ac:spMkLst>
            <pc:docMk/>
            <pc:sldMk cId="3383596768" sldId="299"/>
            <ac:spMk id="420" creationId="{4C3EDDF1-BFD6-4F81-928E-3E4FCC819B4D}"/>
          </ac:spMkLst>
        </pc:spChg>
        <pc:spChg chg="mod">
          <ac:chgData name="Ragnhild Halvorsrud" userId="917ea340-fd63-490f-a7db-68428d24cf32" providerId="ADAL" clId="{3F26B701-AADC-4668-AAA4-FB7BA2B947B1}" dt="2020-06-19T09:05:28.818" v="2364" actId="790"/>
          <ac:spMkLst>
            <pc:docMk/>
            <pc:sldMk cId="3383596768" sldId="299"/>
            <ac:spMk id="421" creationId="{DD4D5313-DD5B-4230-AB3B-4B9A998E4E23}"/>
          </ac:spMkLst>
        </pc:spChg>
        <pc:spChg chg="mod">
          <ac:chgData name="Ragnhild Halvorsrud" userId="917ea340-fd63-490f-a7db-68428d24cf32" providerId="ADAL" clId="{3F26B701-AADC-4668-AAA4-FB7BA2B947B1}" dt="2020-06-19T09:05:28.989" v="2471" actId="790"/>
          <ac:spMkLst>
            <pc:docMk/>
            <pc:sldMk cId="3383596768" sldId="299"/>
            <ac:spMk id="439" creationId="{54F9C32F-C448-4751-A424-EAF60362A3C0}"/>
          </ac:spMkLst>
        </pc:spChg>
        <pc:spChg chg="mod">
          <ac:chgData name="Ragnhild Halvorsrud" userId="917ea340-fd63-490f-a7db-68428d24cf32" providerId="ADAL" clId="{3F26B701-AADC-4668-AAA4-FB7BA2B947B1}" dt="2020-06-19T09:05:29.034" v="2500" actId="790"/>
          <ac:spMkLst>
            <pc:docMk/>
            <pc:sldMk cId="3383596768" sldId="299"/>
            <ac:spMk id="440" creationId="{30CD0F66-FB04-43CB-BD35-9CC55367545D}"/>
          </ac:spMkLst>
        </pc:spChg>
        <pc:spChg chg="mod">
          <ac:chgData name="Ragnhild Halvorsrud" userId="917ea340-fd63-490f-a7db-68428d24cf32" providerId="ADAL" clId="{3F26B701-AADC-4668-AAA4-FB7BA2B947B1}" dt="2020-06-19T09:05:29.015" v="2488" actId="790"/>
          <ac:spMkLst>
            <pc:docMk/>
            <pc:sldMk cId="3383596768" sldId="299"/>
            <ac:spMk id="441" creationId="{4A67FC04-6592-4971-B5D2-3AD692785A39}"/>
          </ac:spMkLst>
        </pc:spChg>
        <pc:spChg chg="mod">
          <ac:chgData name="Ragnhild Halvorsrud" userId="917ea340-fd63-490f-a7db-68428d24cf32" providerId="ADAL" clId="{3F26B701-AADC-4668-AAA4-FB7BA2B947B1}" dt="2020-06-19T09:05:28.820" v="2365" actId="790"/>
          <ac:spMkLst>
            <pc:docMk/>
            <pc:sldMk cId="3383596768" sldId="299"/>
            <ac:spMk id="443" creationId="{D2D4A9A8-081F-4325-A527-EFA96F131E2D}"/>
          </ac:spMkLst>
        </pc:spChg>
        <pc:spChg chg="mod">
          <ac:chgData name="Ragnhild Halvorsrud" userId="917ea340-fd63-490f-a7db-68428d24cf32" providerId="ADAL" clId="{3F26B701-AADC-4668-AAA4-FB7BA2B947B1}" dt="2020-06-19T09:05:28.821" v="2366" actId="790"/>
          <ac:spMkLst>
            <pc:docMk/>
            <pc:sldMk cId="3383596768" sldId="299"/>
            <ac:spMk id="446" creationId="{7CFEF867-8A9E-444A-8E4C-1A5D812045FC}"/>
          </ac:spMkLst>
        </pc:spChg>
        <pc:spChg chg="mod">
          <ac:chgData name="Ragnhild Halvorsrud" userId="917ea340-fd63-490f-a7db-68428d24cf32" providerId="ADAL" clId="{3F26B701-AADC-4668-AAA4-FB7BA2B947B1}" dt="2020-06-19T09:05:28.823" v="2367" actId="790"/>
          <ac:spMkLst>
            <pc:docMk/>
            <pc:sldMk cId="3383596768" sldId="299"/>
            <ac:spMk id="447" creationId="{C5FF1B51-948B-4E3A-A147-BBE033180877}"/>
          </ac:spMkLst>
        </pc:spChg>
        <pc:spChg chg="mod">
          <ac:chgData name="Ragnhild Halvorsrud" userId="917ea340-fd63-490f-a7db-68428d24cf32" providerId="ADAL" clId="{3F26B701-AADC-4668-AAA4-FB7BA2B947B1}" dt="2020-06-19T09:05:28.824" v="2368" actId="790"/>
          <ac:spMkLst>
            <pc:docMk/>
            <pc:sldMk cId="3383596768" sldId="299"/>
            <ac:spMk id="448" creationId="{578BE484-3704-41F7-9271-EF7E87D7C5C5}"/>
          </ac:spMkLst>
        </pc:spChg>
        <pc:spChg chg="mod">
          <ac:chgData name="Ragnhild Halvorsrud" userId="917ea340-fd63-490f-a7db-68428d24cf32" providerId="ADAL" clId="{3F26B701-AADC-4668-AAA4-FB7BA2B947B1}" dt="2020-06-19T09:05:28.826" v="2369" actId="790"/>
          <ac:spMkLst>
            <pc:docMk/>
            <pc:sldMk cId="3383596768" sldId="299"/>
            <ac:spMk id="449" creationId="{7FC6E9D2-D5FE-4B49-8643-36B42A2FFACE}"/>
          </ac:spMkLst>
        </pc:spChg>
        <pc:spChg chg="mod">
          <ac:chgData name="Ragnhild Halvorsrud" userId="917ea340-fd63-490f-a7db-68428d24cf32" providerId="ADAL" clId="{3F26B701-AADC-4668-AAA4-FB7BA2B947B1}" dt="2020-06-19T09:05:28.828" v="2370" actId="790"/>
          <ac:spMkLst>
            <pc:docMk/>
            <pc:sldMk cId="3383596768" sldId="299"/>
            <ac:spMk id="450" creationId="{0C08112C-A1A2-4B0C-B817-3970DAA2E189}"/>
          </ac:spMkLst>
        </pc:spChg>
        <pc:spChg chg="mod">
          <ac:chgData name="Ragnhild Halvorsrud" userId="917ea340-fd63-490f-a7db-68428d24cf32" providerId="ADAL" clId="{3F26B701-AADC-4668-AAA4-FB7BA2B947B1}" dt="2020-06-19T09:05:28.829" v="2371" actId="790"/>
          <ac:spMkLst>
            <pc:docMk/>
            <pc:sldMk cId="3383596768" sldId="299"/>
            <ac:spMk id="454" creationId="{6D075F23-FF12-47C0-B484-1D408031CB46}"/>
          </ac:spMkLst>
        </pc:spChg>
        <pc:spChg chg="mod">
          <ac:chgData name="Ragnhild Halvorsrud" userId="917ea340-fd63-490f-a7db-68428d24cf32" providerId="ADAL" clId="{3F26B701-AADC-4668-AAA4-FB7BA2B947B1}" dt="2020-06-19T09:05:28.831" v="2372" actId="790"/>
          <ac:spMkLst>
            <pc:docMk/>
            <pc:sldMk cId="3383596768" sldId="299"/>
            <ac:spMk id="457" creationId="{91B580E6-3693-4A43-9447-8D5E98607131}"/>
          </ac:spMkLst>
        </pc:spChg>
        <pc:spChg chg="mod">
          <ac:chgData name="Ragnhild Halvorsrud" userId="917ea340-fd63-490f-a7db-68428d24cf32" providerId="ADAL" clId="{3F26B701-AADC-4668-AAA4-FB7BA2B947B1}" dt="2020-06-19T09:05:28.832" v="2373" actId="790"/>
          <ac:spMkLst>
            <pc:docMk/>
            <pc:sldMk cId="3383596768" sldId="299"/>
            <ac:spMk id="458" creationId="{70A16D36-CA90-4436-BBB6-F8FC9B4BCCED}"/>
          </ac:spMkLst>
        </pc:spChg>
        <pc:spChg chg="mod">
          <ac:chgData name="Ragnhild Halvorsrud" userId="917ea340-fd63-490f-a7db-68428d24cf32" providerId="ADAL" clId="{3F26B701-AADC-4668-AAA4-FB7BA2B947B1}" dt="2020-06-19T09:05:28.834" v="2374" actId="790"/>
          <ac:spMkLst>
            <pc:docMk/>
            <pc:sldMk cId="3383596768" sldId="299"/>
            <ac:spMk id="459" creationId="{4EEA7E75-1DB6-4DB1-A783-2811C526FBB5}"/>
          </ac:spMkLst>
        </pc:spChg>
        <pc:spChg chg="mod">
          <ac:chgData name="Ragnhild Halvorsrud" userId="917ea340-fd63-490f-a7db-68428d24cf32" providerId="ADAL" clId="{3F26B701-AADC-4668-AAA4-FB7BA2B947B1}" dt="2020-06-19T09:05:28.835" v="2375" actId="790"/>
          <ac:spMkLst>
            <pc:docMk/>
            <pc:sldMk cId="3383596768" sldId="299"/>
            <ac:spMk id="460" creationId="{C59D7145-6CA3-4F3B-8022-6B147B806321}"/>
          </ac:spMkLst>
        </pc:spChg>
        <pc:spChg chg="mod">
          <ac:chgData name="Ragnhild Halvorsrud" userId="917ea340-fd63-490f-a7db-68428d24cf32" providerId="ADAL" clId="{3F26B701-AADC-4668-AAA4-FB7BA2B947B1}" dt="2020-06-19T09:05:29.025" v="2494" actId="790"/>
          <ac:spMkLst>
            <pc:docMk/>
            <pc:sldMk cId="3383596768" sldId="299"/>
            <ac:spMk id="461" creationId="{68C83E66-BF6E-46AA-80C6-18E9B8AA779F}"/>
          </ac:spMkLst>
        </pc:spChg>
        <pc:spChg chg="mod">
          <ac:chgData name="Ragnhild Halvorsrud" userId="917ea340-fd63-490f-a7db-68428d24cf32" providerId="ADAL" clId="{3F26B701-AADC-4668-AAA4-FB7BA2B947B1}" dt="2020-06-19T09:05:28.837" v="2376" actId="790"/>
          <ac:spMkLst>
            <pc:docMk/>
            <pc:sldMk cId="3383596768" sldId="299"/>
            <ac:spMk id="462" creationId="{D43AE07E-ECC3-4597-9072-67611414BAF1}"/>
          </ac:spMkLst>
        </pc:spChg>
        <pc:spChg chg="mod">
          <ac:chgData name="Ragnhild Halvorsrud" userId="917ea340-fd63-490f-a7db-68428d24cf32" providerId="ADAL" clId="{3F26B701-AADC-4668-AAA4-FB7BA2B947B1}" dt="2020-06-19T09:05:29.033" v="2499" actId="790"/>
          <ac:spMkLst>
            <pc:docMk/>
            <pc:sldMk cId="3383596768" sldId="299"/>
            <ac:spMk id="466" creationId="{8D4AD2C8-20F8-471F-9705-D9E2FE24F28C}"/>
          </ac:spMkLst>
        </pc:spChg>
        <pc:spChg chg="mod">
          <ac:chgData name="Ragnhild Halvorsrud" userId="917ea340-fd63-490f-a7db-68428d24cf32" providerId="ADAL" clId="{3F26B701-AADC-4668-AAA4-FB7BA2B947B1}" dt="2020-06-19T09:05:28.838" v="2377" actId="790"/>
          <ac:spMkLst>
            <pc:docMk/>
            <pc:sldMk cId="3383596768" sldId="299"/>
            <ac:spMk id="467" creationId="{BA9DD4D3-597A-4B7C-8E33-D67D8A06371B}"/>
          </ac:spMkLst>
        </pc:spChg>
        <pc:spChg chg="mod">
          <ac:chgData name="Ragnhild Halvorsrud" userId="917ea340-fd63-490f-a7db-68428d24cf32" providerId="ADAL" clId="{3F26B701-AADC-4668-AAA4-FB7BA2B947B1}" dt="2020-06-19T09:05:28.840" v="2378" actId="790"/>
          <ac:spMkLst>
            <pc:docMk/>
            <pc:sldMk cId="3383596768" sldId="299"/>
            <ac:spMk id="471" creationId="{7EB9CCB2-F51F-4DF6-BC37-0AF6FF3AB668}"/>
          </ac:spMkLst>
        </pc:spChg>
        <pc:spChg chg="mod">
          <ac:chgData name="Ragnhild Halvorsrud" userId="917ea340-fd63-490f-a7db-68428d24cf32" providerId="ADAL" clId="{3F26B701-AADC-4668-AAA4-FB7BA2B947B1}" dt="2020-06-19T09:05:28.841" v="2379" actId="790"/>
          <ac:spMkLst>
            <pc:docMk/>
            <pc:sldMk cId="3383596768" sldId="299"/>
            <ac:spMk id="472" creationId="{990CE242-4115-4AD3-85F5-E263A160F366}"/>
          </ac:spMkLst>
        </pc:spChg>
        <pc:spChg chg="mod">
          <ac:chgData name="Ragnhild Halvorsrud" userId="917ea340-fd63-490f-a7db-68428d24cf32" providerId="ADAL" clId="{3F26B701-AADC-4668-AAA4-FB7BA2B947B1}" dt="2020-06-19T09:05:28.727" v="2306" actId="790"/>
          <ac:spMkLst>
            <pc:docMk/>
            <pc:sldMk cId="3383596768" sldId="299"/>
            <ac:spMk id="473" creationId="{40E8628E-9B7A-42D9-8020-C5DCBE30AD69}"/>
          </ac:spMkLst>
        </pc:spChg>
        <pc:spChg chg="mod">
          <ac:chgData name="Ragnhild Halvorsrud" userId="917ea340-fd63-490f-a7db-68428d24cf32" providerId="ADAL" clId="{3F26B701-AADC-4668-AAA4-FB7BA2B947B1}" dt="2020-06-19T09:05:28.729" v="2307" actId="790"/>
          <ac:spMkLst>
            <pc:docMk/>
            <pc:sldMk cId="3383596768" sldId="299"/>
            <ac:spMk id="474" creationId="{1DBC8BBE-1330-424F-85F4-4AB0966AE9A6}"/>
          </ac:spMkLst>
        </pc:spChg>
        <pc:spChg chg="mod">
          <ac:chgData name="Ragnhild Halvorsrud" userId="917ea340-fd63-490f-a7db-68428d24cf32" providerId="ADAL" clId="{3F26B701-AADC-4668-AAA4-FB7BA2B947B1}" dt="2020-06-19T09:05:28.730" v="2308" actId="790"/>
          <ac:spMkLst>
            <pc:docMk/>
            <pc:sldMk cId="3383596768" sldId="299"/>
            <ac:spMk id="475" creationId="{415F286F-7775-409D-B4AF-03A672CE8276}"/>
          </ac:spMkLst>
        </pc:spChg>
        <pc:spChg chg="mod">
          <ac:chgData name="Ragnhild Halvorsrud" userId="917ea340-fd63-490f-a7db-68428d24cf32" providerId="ADAL" clId="{3F26B701-AADC-4668-AAA4-FB7BA2B947B1}" dt="2020-06-19T09:05:28.731" v="2309" actId="790"/>
          <ac:spMkLst>
            <pc:docMk/>
            <pc:sldMk cId="3383596768" sldId="299"/>
            <ac:spMk id="476" creationId="{70DB447C-31D0-4020-A0EF-8EB1047469AA}"/>
          </ac:spMkLst>
        </pc:spChg>
        <pc:spChg chg="mod">
          <ac:chgData name="Ragnhild Halvorsrud" userId="917ea340-fd63-490f-a7db-68428d24cf32" providerId="ADAL" clId="{3F26B701-AADC-4668-AAA4-FB7BA2B947B1}" dt="2020-06-19T09:05:28.733" v="2310" actId="790"/>
          <ac:spMkLst>
            <pc:docMk/>
            <pc:sldMk cId="3383596768" sldId="299"/>
            <ac:spMk id="477" creationId="{1A902A3E-96B2-423C-B7E4-860759835EDB}"/>
          </ac:spMkLst>
        </pc:spChg>
        <pc:spChg chg="mod">
          <ac:chgData name="Ragnhild Halvorsrud" userId="917ea340-fd63-490f-a7db-68428d24cf32" providerId="ADAL" clId="{3F26B701-AADC-4668-AAA4-FB7BA2B947B1}" dt="2020-06-19T09:05:28.734" v="2311" actId="790"/>
          <ac:spMkLst>
            <pc:docMk/>
            <pc:sldMk cId="3383596768" sldId="299"/>
            <ac:spMk id="478" creationId="{54C7CD38-F107-4353-9523-4E0C10F562E5}"/>
          </ac:spMkLst>
        </pc:spChg>
        <pc:spChg chg="mod">
          <ac:chgData name="Ragnhild Halvorsrud" userId="917ea340-fd63-490f-a7db-68428d24cf32" providerId="ADAL" clId="{3F26B701-AADC-4668-AAA4-FB7BA2B947B1}" dt="2020-06-19T09:05:28.736" v="2312" actId="790"/>
          <ac:spMkLst>
            <pc:docMk/>
            <pc:sldMk cId="3383596768" sldId="299"/>
            <ac:spMk id="520" creationId="{D846AC14-DDF8-48CE-A934-DE52736B5FC2}"/>
          </ac:spMkLst>
        </pc:spChg>
        <pc:spChg chg="mod">
          <ac:chgData name="Ragnhild Halvorsrud" userId="917ea340-fd63-490f-a7db-68428d24cf32" providerId="ADAL" clId="{3F26B701-AADC-4668-AAA4-FB7BA2B947B1}" dt="2020-06-19T09:05:28.737" v="2313" actId="790"/>
          <ac:spMkLst>
            <pc:docMk/>
            <pc:sldMk cId="3383596768" sldId="299"/>
            <ac:spMk id="521" creationId="{0FF77C29-152D-43C2-9511-D6FA551A9F53}"/>
          </ac:spMkLst>
        </pc:spChg>
        <pc:spChg chg="mod">
          <ac:chgData name="Ragnhild Halvorsrud" userId="917ea340-fd63-490f-a7db-68428d24cf32" providerId="ADAL" clId="{3F26B701-AADC-4668-AAA4-FB7BA2B947B1}" dt="2020-06-19T09:05:28.843" v="2380" actId="790"/>
          <ac:spMkLst>
            <pc:docMk/>
            <pc:sldMk cId="3383596768" sldId="299"/>
            <ac:spMk id="522" creationId="{CEBA2555-C002-4EE4-ABE7-B357184B28F4}"/>
          </ac:spMkLst>
        </pc:spChg>
        <pc:spChg chg="mod">
          <ac:chgData name="Ragnhild Halvorsrud" userId="917ea340-fd63-490f-a7db-68428d24cf32" providerId="ADAL" clId="{3F26B701-AADC-4668-AAA4-FB7BA2B947B1}" dt="2020-06-19T09:05:28.739" v="2314" actId="790"/>
          <ac:spMkLst>
            <pc:docMk/>
            <pc:sldMk cId="3383596768" sldId="299"/>
            <ac:spMk id="524" creationId="{D98842F7-5FB1-48FA-AF57-CAA300D2AE55}"/>
          </ac:spMkLst>
        </pc:spChg>
        <pc:spChg chg="mod">
          <ac:chgData name="Ragnhild Halvorsrud" userId="917ea340-fd63-490f-a7db-68428d24cf32" providerId="ADAL" clId="{3F26B701-AADC-4668-AAA4-FB7BA2B947B1}" dt="2020-06-19T09:05:28.741" v="2315" actId="790"/>
          <ac:spMkLst>
            <pc:docMk/>
            <pc:sldMk cId="3383596768" sldId="299"/>
            <ac:spMk id="525" creationId="{7D71CF6A-5472-4ADD-B143-B72C963EE06F}"/>
          </ac:spMkLst>
        </pc:spChg>
        <pc:spChg chg="mod">
          <ac:chgData name="Ragnhild Halvorsrud" userId="917ea340-fd63-490f-a7db-68428d24cf32" providerId="ADAL" clId="{3F26B701-AADC-4668-AAA4-FB7BA2B947B1}" dt="2020-06-19T09:05:28.743" v="2316" actId="790"/>
          <ac:spMkLst>
            <pc:docMk/>
            <pc:sldMk cId="3383596768" sldId="299"/>
            <ac:spMk id="526" creationId="{C57B04AA-4801-4DD5-954F-A7E06EECE63B}"/>
          </ac:spMkLst>
        </pc:spChg>
        <pc:spChg chg="mod">
          <ac:chgData name="Ragnhild Halvorsrud" userId="917ea340-fd63-490f-a7db-68428d24cf32" providerId="ADAL" clId="{3F26B701-AADC-4668-AAA4-FB7BA2B947B1}" dt="2020-06-19T09:05:28.745" v="2317" actId="790"/>
          <ac:spMkLst>
            <pc:docMk/>
            <pc:sldMk cId="3383596768" sldId="299"/>
            <ac:spMk id="527" creationId="{24CAE481-DE6F-4343-B383-48E75AD23393}"/>
          </ac:spMkLst>
        </pc:spChg>
        <pc:spChg chg="mod">
          <ac:chgData name="Ragnhild Halvorsrud" userId="917ea340-fd63-490f-a7db-68428d24cf32" providerId="ADAL" clId="{3F26B701-AADC-4668-AAA4-FB7BA2B947B1}" dt="2020-06-19T09:05:28.746" v="2318" actId="790"/>
          <ac:spMkLst>
            <pc:docMk/>
            <pc:sldMk cId="3383596768" sldId="299"/>
            <ac:spMk id="528" creationId="{7285C936-D7B3-431C-A7C6-B02E81F9AC37}"/>
          </ac:spMkLst>
        </pc:spChg>
        <pc:spChg chg="mod">
          <ac:chgData name="Ragnhild Halvorsrud" userId="917ea340-fd63-490f-a7db-68428d24cf32" providerId="ADAL" clId="{3F26B701-AADC-4668-AAA4-FB7BA2B947B1}" dt="2020-06-19T09:05:28.748" v="2319" actId="790"/>
          <ac:spMkLst>
            <pc:docMk/>
            <pc:sldMk cId="3383596768" sldId="299"/>
            <ac:spMk id="529" creationId="{9793A475-F42B-47AF-8B0B-D568F10F4490}"/>
          </ac:spMkLst>
        </pc:spChg>
        <pc:spChg chg="mod">
          <ac:chgData name="Ragnhild Halvorsrud" userId="917ea340-fd63-490f-a7db-68428d24cf32" providerId="ADAL" clId="{3F26B701-AADC-4668-AAA4-FB7BA2B947B1}" dt="2020-06-19T09:05:28.749" v="2320" actId="790"/>
          <ac:spMkLst>
            <pc:docMk/>
            <pc:sldMk cId="3383596768" sldId="299"/>
            <ac:spMk id="530" creationId="{FD2D587B-CC8D-42DA-9B88-0E8047CA74AC}"/>
          </ac:spMkLst>
        </pc:spChg>
        <pc:spChg chg="mod">
          <ac:chgData name="Ragnhild Halvorsrud" userId="917ea340-fd63-490f-a7db-68428d24cf32" providerId="ADAL" clId="{3F26B701-AADC-4668-AAA4-FB7BA2B947B1}" dt="2020-06-19T09:05:28.751" v="2321" actId="790"/>
          <ac:spMkLst>
            <pc:docMk/>
            <pc:sldMk cId="3383596768" sldId="299"/>
            <ac:spMk id="531" creationId="{0B250562-385B-4BCA-B175-40FF66BAEB26}"/>
          </ac:spMkLst>
        </pc:spChg>
        <pc:spChg chg="mod">
          <ac:chgData name="Ragnhild Halvorsrud" userId="917ea340-fd63-490f-a7db-68428d24cf32" providerId="ADAL" clId="{3F26B701-AADC-4668-AAA4-FB7BA2B947B1}" dt="2020-06-19T09:05:28.845" v="2381" actId="790"/>
          <ac:spMkLst>
            <pc:docMk/>
            <pc:sldMk cId="3383596768" sldId="299"/>
            <ac:spMk id="532" creationId="{840BE98D-285F-4684-901B-062D8BDECD33}"/>
          </ac:spMkLst>
        </pc:spChg>
        <pc:spChg chg="mod">
          <ac:chgData name="Ragnhild Halvorsrud" userId="917ea340-fd63-490f-a7db-68428d24cf32" providerId="ADAL" clId="{3F26B701-AADC-4668-AAA4-FB7BA2B947B1}" dt="2020-06-19T09:05:28.846" v="2382" actId="790"/>
          <ac:spMkLst>
            <pc:docMk/>
            <pc:sldMk cId="3383596768" sldId="299"/>
            <ac:spMk id="533" creationId="{7B296EF6-44E4-4DA1-AF37-AA3121882A42}"/>
          </ac:spMkLst>
        </pc:spChg>
        <pc:spChg chg="mod">
          <ac:chgData name="Ragnhild Halvorsrud" userId="917ea340-fd63-490f-a7db-68428d24cf32" providerId="ADAL" clId="{3F26B701-AADC-4668-AAA4-FB7BA2B947B1}" dt="2020-06-19T09:05:28.752" v="2322" actId="790"/>
          <ac:spMkLst>
            <pc:docMk/>
            <pc:sldMk cId="3383596768" sldId="299"/>
            <ac:spMk id="535" creationId="{E935E5B9-1E23-465A-B44C-AF0B7BFEA583}"/>
          </ac:spMkLst>
        </pc:spChg>
        <pc:spChg chg="mod">
          <ac:chgData name="Ragnhild Halvorsrud" userId="917ea340-fd63-490f-a7db-68428d24cf32" providerId="ADAL" clId="{3F26B701-AADC-4668-AAA4-FB7BA2B947B1}" dt="2020-06-19T09:05:28.754" v="2323" actId="790"/>
          <ac:spMkLst>
            <pc:docMk/>
            <pc:sldMk cId="3383596768" sldId="299"/>
            <ac:spMk id="536" creationId="{0047D9FC-AF6F-4948-8B7E-7629F19AB77A}"/>
          </ac:spMkLst>
        </pc:spChg>
        <pc:spChg chg="mod">
          <ac:chgData name="Ragnhild Halvorsrud" userId="917ea340-fd63-490f-a7db-68428d24cf32" providerId="ADAL" clId="{3F26B701-AADC-4668-AAA4-FB7BA2B947B1}" dt="2020-06-19T09:05:28.755" v="2324" actId="790"/>
          <ac:spMkLst>
            <pc:docMk/>
            <pc:sldMk cId="3383596768" sldId="299"/>
            <ac:spMk id="537" creationId="{9E617967-0B14-40BF-9B1C-26162EA56D82}"/>
          </ac:spMkLst>
        </pc:spChg>
        <pc:spChg chg="mod">
          <ac:chgData name="Ragnhild Halvorsrud" userId="917ea340-fd63-490f-a7db-68428d24cf32" providerId="ADAL" clId="{3F26B701-AADC-4668-AAA4-FB7BA2B947B1}" dt="2020-06-19T09:05:28.757" v="2325" actId="790"/>
          <ac:spMkLst>
            <pc:docMk/>
            <pc:sldMk cId="3383596768" sldId="299"/>
            <ac:spMk id="538" creationId="{1B347FC3-E9BE-4547-987D-A6E775A17CEA}"/>
          </ac:spMkLst>
        </pc:spChg>
        <pc:spChg chg="mod">
          <ac:chgData name="Ragnhild Halvorsrud" userId="917ea340-fd63-490f-a7db-68428d24cf32" providerId="ADAL" clId="{3F26B701-AADC-4668-AAA4-FB7BA2B947B1}" dt="2020-06-19T09:05:28.758" v="2326" actId="790"/>
          <ac:spMkLst>
            <pc:docMk/>
            <pc:sldMk cId="3383596768" sldId="299"/>
            <ac:spMk id="539" creationId="{0D3AFCC3-DA9F-430B-9A57-CC7DACFE6CDD}"/>
          </ac:spMkLst>
        </pc:spChg>
        <pc:spChg chg="mod">
          <ac:chgData name="Ragnhild Halvorsrud" userId="917ea340-fd63-490f-a7db-68428d24cf32" providerId="ADAL" clId="{3F26B701-AADC-4668-AAA4-FB7BA2B947B1}" dt="2020-06-19T09:05:28.760" v="2327" actId="790"/>
          <ac:spMkLst>
            <pc:docMk/>
            <pc:sldMk cId="3383596768" sldId="299"/>
            <ac:spMk id="540" creationId="{A6BE9A64-3BE7-4F22-AC56-5A601A07B0C3}"/>
          </ac:spMkLst>
        </pc:spChg>
        <pc:spChg chg="mod">
          <ac:chgData name="Ragnhild Halvorsrud" userId="917ea340-fd63-490f-a7db-68428d24cf32" providerId="ADAL" clId="{3F26B701-AADC-4668-AAA4-FB7BA2B947B1}" dt="2020-06-19T09:05:28.761" v="2328" actId="790"/>
          <ac:spMkLst>
            <pc:docMk/>
            <pc:sldMk cId="3383596768" sldId="299"/>
            <ac:spMk id="541" creationId="{EC9C7BE0-98D4-4CE7-B637-12E325261879}"/>
          </ac:spMkLst>
        </pc:spChg>
        <pc:spChg chg="mod">
          <ac:chgData name="Ragnhild Halvorsrud" userId="917ea340-fd63-490f-a7db-68428d24cf32" providerId="ADAL" clId="{3F26B701-AADC-4668-AAA4-FB7BA2B947B1}" dt="2020-06-19T09:05:28.763" v="2329" actId="790"/>
          <ac:spMkLst>
            <pc:docMk/>
            <pc:sldMk cId="3383596768" sldId="299"/>
            <ac:spMk id="542" creationId="{127AF0A0-82F0-4122-80EB-0CABF6DC29B2}"/>
          </ac:spMkLst>
        </pc:spChg>
        <pc:spChg chg="mod">
          <ac:chgData name="Ragnhild Halvorsrud" userId="917ea340-fd63-490f-a7db-68428d24cf32" providerId="ADAL" clId="{3F26B701-AADC-4668-AAA4-FB7BA2B947B1}" dt="2020-06-19T09:05:28.764" v="2330" actId="790"/>
          <ac:spMkLst>
            <pc:docMk/>
            <pc:sldMk cId="3383596768" sldId="299"/>
            <ac:spMk id="545" creationId="{BDFC4A79-ECB5-481C-BEE8-16D389931D59}"/>
          </ac:spMkLst>
        </pc:spChg>
        <pc:spChg chg="mod">
          <ac:chgData name="Ragnhild Halvorsrud" userId="917ea340-fd63-490f-a7db-68428d24cf32" providerId="ADAL" clId="{3F26B701-AADC-4668-AAA4-FB7BA2B947B1}" dt="2020-06-19T09:05:28.766" v="2331" actId="790"/>
          <ac:spMkLst>
            <pc:docMk/>
            <pc:sldMk cId="3383596768" sldId="299"/>
            <ac:spMk id="546" creationId="{D625EDB9-C246-41FB-9E6D-F418C53F089C}"/>
          </ac:spMkLst>
        </pc:spChg>
        <pc:spChg chg="mod">
          <ac:chgData name="Ragnhild Halvorsrud" userId="917ea340-fd63-490f-a7db-68428d24cf32" providerId="ADAL" clId="{3F26B701-AADC-4668-AAA4-FB7BA2B947B1}" dt="2020-06-19T09:05:28.767" v="2332" actId="790"/>
          <ac:spMkLst>
            <pc:docMk/>
            <pc:sldMk cId="3383596768" sldId="299"/>
            <ac:spMk id="547" creationId="{0F001C3E-35A0-4771-8CFE-A8613C047B3F}"/>
          </ac:spMkLst>
        </pc:spChg>
        <pc:spChg chg="mod">
          <ac:chgData name="Ragnhild Halvorsrud" userId="917ea340-fd63-490f-a7db-68428d24cf32" providerId="ADAL" clId="{3F26B701-AADC-4668-AAA4-FB7BA2B947B1}" dt="2020-06-19T09:05:28.769" v="2333" actId="790"/>
          <ac:spMkLst>
            <pc:docMk/>
            <pc:sldMk cId="3383596768" sldId="299"/>
            <ac:spMk id="548" creationId="{40440A9E-CACE-4DB0-871E-D4550B36C3A6}"/>
          </ac:spMkLst>
        </pc:spChg>
        <pc:spChg chg="mod">
          <ac:chgData name="Ragnhild Halvorsrud" userId="917ea340-fd63-490f-a7db-68428d24cf32" providerId="ADAL" clId="{3F26B701-AADC-4668-AAA4-FB7BA2B947B1}" dt="2020-06-19T09:05:28.771" v="2334" actId="790"/>
          <ac:spMkLst>
            <pc:docMk/>
            <pc:sldMk cId="3383596768" sldId="299"/>
            <ac:spMk id="549" creationId="{E4E5F28C-8623-458A-98A7-B8B5A57D888F}"/>
          </ac:spMkLst>
        </pc:spChg>
        <pc:spChg chg="mod">
          <ac:chgData name="Ragnhild Halvorsrud" userId="917ea340-fd63-490f-a7db-68428d24cf32" providerId="ADAL" clId="{3F26B701-AADC-4668-AAA4-FB7BA2B947B1}" dt="2020-06-19T09:05:28.772" v="2335" actId="790"/>
          <ac:spMkLst>
            <pc:docMk/>
            <pc:sldMk cId="3383596768" sldId="299"/>
            <ac:spMk id="550" creationId="{2FD7F29D-B1D5-40DA-B4BC-C5D2E9041CAF}"/>
          </ac:spMkLst>
        </pc:spChg>
        <pc:spChg chg="mod">
          <ac:chgData name="Ragnhild Halvorsrud" userId="917ea340-fd63-490f-a7db-68428d24cf32" providerId="ADAL" clId="{3F26B701-AADC-4668-AAA4-FB7BA2B947B1}" dt="2020-06-19T09:05:28.774" v="2336" actId="790"/>
          <ac:spMkLst>
            <pc:docMk/>
            <pc:sldMk cId="3383596768" sldId="299"/>
            <ac:spMk id="551" creationId="{F6D88248-DAFE-4D26-992A-D8E99166062A}"/>
          </ac:spMkLst>
        </pc:spChg>
        <pc:spChg chg="mod">
          <ac:chgData name="Ragnhild Halvorsrud" userId="917ea340-fd63-490f-a7db-68428d24cf32" providerId="ADAL" clId="{3F26B701-AADC-4668-AAA4-FB7BA2B947B1}" dt="2020-06-19T09:05:28.775" v="2337" actId="790"/>
          <ac:spMkLst>
            <pc:docMk/>
            <pc:sldMk cId="3383596768" sldId="299"/>
            <ac:spMk id="552" creationId="{03AFBB57-ABBA-4FD6-8A4B-C3A136D28DE6}"/>
          </ac:spMkLst>
        </pc:spChg>
        <pc:spChg chg="mod">
          <ac:chgData name="Ragnhild Halvorsrud" userId="917ea340-fd63-490f-a7db-68428d24cf32" providerId="ADAL" clId="{3F26B701-AADC-4668-AAA4-FB7BA2B947B1}" dt="2020-06-19T09:05:28.777" v="2338" actId="790"/>
          <ac:spMkLst>
            <pc:docMk/>
            <pc:sldMk cId="3383596768" sldId="299"/>
            <ac:spMk id="590" creationId="{BA9C23EC-3823-41E8-BBB8-4429CD88BAD7}"/>
          </ac:spMkLst>
        </pc:spChg>
        <pc:spChg chg="mod">
          <ac:chgData name="Ragnhild Halvorsrud" userId="917ea340-fd63-490f-a7db-68428d24cf32" providerId="ADAL" clId="{3F26B701-AADC-4668-AAA4-FB7BA2B947B1}" dt="2020-06-19T09:05:28.779" v="2339" actId="790"/>
          <ac:spMkLst>
            <pc:docMk/>
            <pc:sldMk cId="3383596768" sldId="299"/>
            <ac:spMk id="591" creationId="{349A0B16-5695-4132-991E-A8313D07A4A7}"/>
          </ac:spMkLst>
        </pc:spChg>
        <pc:spChg chg="mod">
          <ac:chgData name="Ragnhild Halvorsrud" userId="917ea340-fd63-490f-a7db-68428d24cf32" providerId="ADAL" clId="{3F26B701-AADC-4668-AAA4-FB7BA2B947B1}" dt="2020-06-19T09:05:28.780" v="2340" actId="790"/>
          <ac:spMkLst>
            <pc:docMk/>
            <pc:sldMk cId="3383596768" sldId="299"/>
            <ac:spMk id="592" creationId="{066664AC-D41F-44E8-B4DC-468BA264D24B}"/>
          </ac:spMkLst>
        </pc:spChg>
        <pc:spChg chg="mod">
          <ac:chgData name="Ragnhild Halvorsrud" userId="917ea340-fd63-490f-a7db-68428d24cf32" providerId="ADAL" clId="{3F26B701-AADC-4668-AAA4-FB7BA2B947B1}" dt="2020-06-19T09:05:28.782" v="2341" actId="790"/>
          <ac:spMkLst>
            <pc:docMk/>
            <pc:sldMk cId="3383596768" sldId="299"/>
            <ac:spMk id="593" creationId="{819933B7-A587-4E60-B2E5-C5FB62DFD082}"/>
          </ac:spMkLst>
        </pc:spChg>
        <pc:spChg chg="mod">
          <ac:chgData name="Ragnhild Halvorsrud" userId="917ea340-fd63-490f-a7db-68428d24cf32" providerId="ADAL" clId="{3F26B701-AADC-4668-AAA4-FB7BA2B947B1}" dt="2020-06-19T09:05:28.783" v="2342" actId="790"/>
          <ac:spMkLst>
            <pc:docMk/>
            <pc:sldMk cId="3383596768" sldId="299"/>
            <ac:spMk id="594" creationId="{E411638D-1A39-4C4E-B1EB-E48FC2D8EF53}"/>
          </ac:spMkLst>
        </pc:spChg>
        <pc:spChg chg="mod">
          <ac:chgData name="Ragnhild Halvorsrud" userId="917ea340-fd63-490f-a7db-68428d24cf32" providerId="ADAL" clId="{3F26B701-AADC-4668-AAA4-FB7BA2B947B1}" dt="2020-06-19T09:05:28.785" v="2343" actId="790"/>
          <ac:spMkLst>
            <pc:docMk/>
            <pc:sldMk cId="3383596768" sldId="299"/>
            <ac:spMk id="595" creationId="{0B62A3A1-4039-4146-A779-79F05DE9D717}"/>
          </ac:spMkLst>
        </pc:spChg>
        <pc:spChg chg="mod">
          <ac:chgData name="Ragnhild Halvorsrud" userId="917ea340-fd63-490f-a7db-68428d24cf32" providerId="ADAL" clId="{3F26B701-AADC-4668-AAA4-FB7BA2B947B1}" dt="2020-06-19T09:05:28.786" v="2344" actId="790"/>
          <ac:spMkLst>
            <pc:docMk/>
            <pc:sldMk cId="3383596768" sldId="299"/>
            <ac:spMk id="596" creationId="{F9B8342F-E4FC-42B3-A9AB-68DE0B9501E4}"/>
          </ac:spMkLst>
        </pc:spChg>
        <pc:spChg chg="mod">
          <ac:chgData name="Ragnhild Halvorsrud" userId="917ea340-fd63-490f-a7db-68428d24cf32" providerId="ADAL" clId="{3F26B701-AADC-4668-AAA4-FB7BA2B947B1}" dt="2020-06-19T09:05:28.788" v="2345" actId="790"/>
          <ac:spMkLst>
            <pc:docMk/>
            <pc:sldMk cId="3383596768" sldId="299"/>
            <ac:spMk id="597" creationId="{EAF2D570-5FE5-403A-83BC-306E310A9CAF}"/>
          </ac:spMkLst>
        </pc:spChg>
        <pc:spChg chg="mod">
          <ac:chgData name="Ragnhild Halvorsrud" userId="917ea340-fd63-490f-a7db-68428d24cf32" providerId="ADAL" clId="{3F26B701-AADC-4668-AAA4-FB7BA2B947B1}" dt="2020-06-19T09:05:28.848" v="2383" actId="790"/>
          <ac:spMkLst>
            <pc:docMk/>
            <pc:sldMk cId="3383596768" sldId="299"/>
            <ac:spMk id="622" creationId="{D16FBF7A-8D78-4AD5-9E96-B7D24CD96625}"/>
          </ac:spMkLst>
        </pc:spChg>
        <pc:spChg chg="mod">
          <ac:chgData name="Ragnhild Halvorsrud" userId="917ea340-fd63-490f-a7db-68428d24cf32" providerId="ADAL" clId="{3F26B701-AADC-4668-AAA4-FB7BA2B947B1}" dt="2020-06-19T09:05:28.849" v="2384" actId="790"/>
          <ac:spMkLst>
            <pc:docMk/>
            <pc:sldMk cId="3383596768" sldId="299"/>
            <ac:spMk id="625" creationId="{CB471409-7623-43EA-ACE3-908B565126CC}"/>
          </ac:spMkLst>
        </pc:spChg>
        <pc:spChg chg="mod">
          <ac:chgData name="Ragnhild Halvorsrud" userId="917ea340-fd63-490f-a7db-68428d24cf32" providerId="ADAL" clId="{3F26B701-AADC-4668-AAA4-FB7BA2B947B1}" dt="2020-06-19T09:05:28.851" v="2385" actId="790"/>
          <ac:spMkLst>
            <pc:docMk/>
            <pc:sldMk cId="3383596768" sldId="299"/>
            <ac:spMk id="626" creationId="{1A90DE22-0AD2-42AC-AD14-0547A79AB4D5}"/>
          </ac:spMkLst>
        </pc:spChg>
        <pc:spChg chg="mod">
          <ac:chgData name="Ragnhild Halvorsrud" userId="917ea340-fd63-490f-a7db-68428d24cf32" providerId="ADAL" clId="{3F26B701-AADC-4668-AAA4-FB7BA2B947B1}" dt="2020-06-19T09:05:28.853" v="2386" actId="790"/>
          <ac:spMkLst>
            <pc:docMk/>
            <pc:sldMk cId="3383596768" sldId="299"/>
            <ac:spMk id="627" creationId="{DE1680FD-303D-4819-AC0F-36A547964300}"/>
          </ac:spMkLst>
        </pc:spChg>
        <pc:spChg chg="mod">
          <ac:chgData name="Ragnhild Halvorsrud" userId="917ea340-fd63-490f-a7db-68428d24cf32" providerId="ADAL" clId="{3F26B701-AADC-4668-AAA4-FB7BA2B947B1}" dt="2020-06-19T09:05:28.854" v="2387" actId="790"/>
          <ac:spMkLst>
            <pc:docMk/>
            <pc:sldMk cId="3383596768" sldId="299"/>
            <ac:spMk id="628" creationId="{3FFA858A-662B-4C26-9907-2268D901D93F}"/>
          </ac:spMkLst>
        </pc:spChg>
        <pc:spChg chg="mod">
          <ac:chgData name="Ragnhild Halvorsrud" userId="917ea340-fd63-490f-a7db-68428d24cf32" providerId="ADAL" clId="{3F26B701-AADC-4668-AAA4-FB7BA2B947B1}" dt="2020-06-19T09:05:28.856" v="2388" actId="790"/>
          <ac:spMkLst>
            <pc:docMk/>
            <pc:sldMk cId="3383596768" sldId="299"/>
            <ac:spMk id="629" creationId="{30B99F06-C724-43A7-9BDA-9590210F47C7}"/>
          </ac:spMkLst>
        </pc:spChg>
        <pc:spChg chg="mod">
          <ac:chgData name="Ragnhild Halvorsrud" userId="917ea340-fd63-490f-a7db-68428d24cf32" providerId="ADAL" clId="{3F26B701-AADC-4668-AAA4-FB7BA2B947B1}" dt="2020-06-19T09:05:28.857" v="2389" actId="790"/>
          <ac:spMkLst>
            <pc:docMk/>
            <pc:sldMk cId="3383596768" sldId="299"/>
            <ac:spMk id="632" creationId="{A94F0AD7-07D7-4AFA-A10E-B24B19192ED2}"/>
          </ac:spMkLst>
        </pc:spChg>
        <pc:spChg chg="mod">
          <ac:chgData name="Ragnhild Halvorsrud" userId="917ea340-fd63-490f-a7db-68428d24cf32" providerId="ADAL" clId="{3F26B701-AADC-4668-AAA4-FB7BA2B947B1}" dt="2020-06-19T09:05:28.867" v="2395" actId="790"/>
          <ac:spMkLst>
            <pc:docMk/>
            <pc:sldMk cId="3383596768" sldId="299"/>
            <ac:spMk id="635" creationId="{2D0A4DA5-C346-4D20-B29D-3D7DC04C9BB4}"/>
          </ac:spMkLst>
        </pc:spChg>
        <pc:spChg chg="mod">
          <ac:chgData name="Ragnhild Halvorsrud" userId="917ea340-fd63-490f-a7db-68428d24cf32" providerId="ADAL" clId="{3F26B701-AADC-4668-AAA4-FB7BA2B947B1}" dt="2020-06-19T09:05:28.869" v="2396" actId="790"/>
          <ac:spMkLst>
            <pc:docMk/>
            <pc:sldMk cId="3383596768" sldId="299"/>
            <ac:spMk id="636" creationId="{80EE4A95-0521-49AB-A365-34F8543F083F}"/>
          </ac:spMkLst>
        </pc:spChg>
        <pc:spChg chg="mod">
          <ac:chgData name="Ragnhild Halvorsrud" userId="917ea340-fd63-490f-a7db-68428d24cf32" providerId="ADAL" clId="{3F26B701-AADC-4668-AAA4-FB7BA2B947B1}" dt="2020-06-19T09:05:28.870" v="2397" actId="790"/>
          <ac:spMkLst>
            <pc:docMk/>
            <pc:sldMk cId="3383596768" sldId="299"/>
            <ac:spMk id="637" creationId="{D2C5932A-3719-493C-A894-950633BB4488}"/>
          </ac:spMkLst>
        </pc:spChg>
        <pc:spChg chg="mod">
          <ac:chgData name="Ragnhild Halvorsrud" userId="917ea340-fd63-490f-a7db-68428d24cf32" providerId="ADAL" clId="{3F26B701-AADC-4668-AAA4-FB7BA2B947B1}" dt="2020-06-19T09:05:28.872" v="2398" actId="790"/>
          <ac:spMkLst>
            <pc:docMk/>
            <pc:sldMk cId="3383596768" sldId="299"/>
            <ac:spMk id="638" creationId="{4A5AAE1B-4713-41FE-88C2-10F00ABE1648}"/>
          </ac:spMkLst>
        </pc:spChg>
        <pc:spChg chg="mod">
          <ac:chgData name="Ragnhild Halvorsrud" userId="917ea340-fd63-490f-a7db-68428d24cf32" providerId="ADAL" clId="{3F26B701-AADC-4668-AAA4-FB7BA2B947B1}" dt="2020-06-19T09:05:28.873" v="2399" actId="790"/>
          <ac:spMkLst>
            <pc:docMk/>
            <pc:sldMk cId="3383596768" sldId="299"/>
            <ac:spMk id="639" creationId="{76D37B4E-F0B6-484C-A8E1-9A9C84AB4C6A}"/>
          </ac:spMkLst>
        </pc:spChg>
        <pc:spChg chg="mod">
          <ac:chgData name="Ragnhild Halvorsrud" userId="917ea340-fd63-490f-a7db-68428d24cf32" providerId="ADAL" clId="{3F26B701-AADC-4668-AAA4-FB7BA2B947B1}" dt="2020-06-19T09:05:28.874" v="2400" actId="790"/>
          <ac:spMkLst>
            <pc:docMk/>
            <pc:sldMk cId="3383596768" sldId="299"/>
            <ac:spMk id="640" creationId="{7A740749-A78A-4C8D-B86B-BE92E557F007}"/>
          </ac:spMkLst>
        </pc:spChg>
        <pc:spChg chg="mod">
          <ac:chgData name="Ragnhild Halvorsrud" userId="917ea340-fd63-490f-a7db-68428d24cf32" providerId="ADAL" clId="{3F26B701-AADC-4668-AAA4-FB7BA2B947B1}" dt="2020-06-19T09:05:28.876" v="2401" actId="790"/>
          <ac:spMkLst>
            <pc:docMk/>
            <pc:sldMk cId="3383596768" sldId="299"/>
            <ac:spMk id="641" creationId="{98711C28-C97E-4F5D-A889-6BCEE07EABCA}"/>
          </ac:spMkLst>
        </pc:spChg>
        <pc:spChg chg="mod">
          <ac:chgData name="Ragnhild Halvorsrud" userId="917ea340-fd63-490f-a7db-68428d24cf32" providerId="ADAL" clId="{3F26B701-AADC-4668-AAA4-FB7BA2B947B1}" dt="2020-06-19T09:05:28.878" v="2402" actId="790"/>
          <ac:spMkLst>
            <pc:docMk/>
            <pc:sldMk cId="3383596768" sldId="299"/>
            <ac:spMk id="644" creationId="{845AA360-42BF-4FCB-8042-A560440402CC}"/>
          </ac:spMkLst>
        </pc:spChg>
        <pc:spChg chg="mod">
          <ac:chgData name="Ragnhild Halvorsrud" userId="917ea340-fd63-490f-a7db-68428d24cf32" providerId="ADAL" clId="{3F26B701-AADC-4668-AAA4-FB7BA2B947B1}" dt="2020-06-19T09:05:28.879" v="2403" actId="790"/>
          <ac:spMkLst>
            <pc:docMk/>
            <pc:sldMk cId="3383596768" sldId="299"/>
            <ac:spMk id="645" creationId="{E2F58609-BFC3-4EF6-9198-96380A6D8853}"/>
          </ac:spMkLst>
        </pc:spChg>
        <pc:spChg chg="mod">
          <ac:chgData name="Ragnhild Halvorsrud" userId="917ea340-fd63-490f-a7db-68428d24cf32" providerId="ADAL" clId="{3F26B701-AADC-4668-AAA4-FB7BA2B947B1}" dt="2020-06-19T09:05:28.881" v="2404" actId="790"/>
          <ac:spMkLst>
            <pc:docMk/>
            <pc:sldMk cId="3383596768" sldId="299"/>
            <ac:spMk id="646" creationId="{B5AA9175-E0DB-4336-9171-C4E9FA7856B7}"/>
          </ac:spMkLst>
        </pc:spChg>
        <pc:spChg chg="mod">
          <ac:chgData name="Ragnhild Halvorsrud" userId="917ea340-fd63-490f-a7db-68428d24cf32" providerId="ADAL" clId="{3F26B701-AADC-4668-AAA4-FB7BA2B947B1}" dt="2020-06-19T09:05:28.882" v="2405" actId="790"/>
          <ac:spMkLst>
            <pc:docMk/>
            <pc:sldMk cId="3383596768" sldId="299"/>
            <ac:spMk id="647" creationId="{1D1DFC6D-4130-44E7-864E-AB2CB5DBEF15}"/>
          </ac:spMkLst>
        </pc:spChg>
        <pc:spChg chg="mod">
          <ac:chgData name="Ragnhild Halvorsrud" userId="917ea340-fd63-490f-a7db-68428d24cf32" providerId="ADAL" clId="{3F26B701-AADC-4668-AAA4-FB7BA2B947B1}" dt="2020-06-19T09:05:28.883" v="2406" actId="790"/>
          <ac:spMkLst>
            <pc:docMk/>
            <pc:sldMk cId="3383596768" sldId="299"/>
            <ac:spMk id="648" creationId="{9B496F17-85ED-4782-8547-4F05EEA11A58}"/>
          </ac:spMkLst>
        </pc:spChg>
        <pc:spChg chg="mod">
          <ac:chgData name="Ragnhild Halvorsrud" userId="917ea340-fd63-490f-a7db-68428d24cf32" providerId="ADAL" clId="{3F26B701-AADC-4668-AAA4-FB7BA2B947B1}" dt="2020-06-19T09:05:28.885" v="2407" actId="790"/>
          <ac:spMkLst>
            <pc:docMk/>
            <pc:sldMk cId="3383596768" sldId="299"/>
            <ac:spMk id="649" creationId="{58F98B75-BBA4-4B4E-AC5F-20437DCDA0E3}"/>
          </ac:spMkLst>
        </pc:spChg>
        <pc:spChg chg="mod">
          <ac:chgData name="Ragnhild Halvorsrud" userId="917ea340-fd63-490f-a7db-68428d24cf32" providerId="ADAL" clId="{3F26B701-AADC-4668-AAA4-FB7BA2B947B1}" dt="2020-06-19T09:05:28.887" v="2408" actId="790"/>
          <ac:spMkLst>
            <pc:docMk/>
            <pc:sldMk cId="3383596768" sldId="299"/>
            <ac:spMk id="650" creationId="{EC68C981-5157-458F-910F-A47DCFD9CDA6}"/>
          </ac:spMkLst>
        </pc:spChg>
        <pc:spChg chg="mod">
          <ac:chgData name="Ragnhild Halvorsrud" userId="917ea340-fd63-490f-a7db-68428d24cf32" providerId="ADAL" clId="{3F26B701-AADC-4668-AAA4-FB7BA2B947B1}" dt="2020-06-19T09:05:28.888" v="2409" actId="790"/>
          <ac:spMkLst>
            <pc:docMk/>
            <pc:sldMk cId="3383596768" sldId="299"/>
            <ac:spMk id="653" creationId="{5CFAF07A-FBC2-4F9B-9144-6D23101AB7BA}"/>
          </ac:spMkLst>
        </pc:spChg>
        <pc:spChg chg="mod">
          <ac:chgData name="Ragnhild Halvorsrud" userId="917ea340-fd63-490f-a7db-68428d24cf32" providerId="ADAL" clId="{3F26B701-AADC-4668-AAA4-FB7BA2B947B1}" dt="2020-06-19T09:05:28.890" v="2410" actId="790"/>
          <ac:spMkLst>
            <pc:docMk/>
            <pc:sldMk cId="3383596768" sldId="299"/>
            <ac:spMk id="654" creationId="{3CE2B54D-8215-4C07-8190-78EDDEFE3E38}"/>
          </ac:spMkLst>
        </pc:spChg>
        <pc:spChg chg="mod">
          <ac:chgData name="Ragnhild Halvorsrud" userId="917ea340-fd63-490f-a7db-68428d24cf32" providerId="ADAL" clId="{3F26B701-AADC-4668-AAA4-FB7BA2B947B1}" dt="2020-06-19T09:05:28.891" v="2411" actId="790"/>
          <ac:spMkLst>
            <pc:docMk/>
            <pc:sldMk cId="3383596768" sldId="299"/>
            <ac:spMk id="655" creationId="{7A2DD35C-A670-48D6-B6AE-CF525F15D0E3}"/>
          </ac:spMkLst>
        </pc:spChg>
        <pc:spChg chg="mod">
          <ac:chgData name="Ragnhild Halvorsrud" userId="917ea340-fd63-490f-a7db-68428d24cf32" providerId="ADAL" clId="{3F26B701-AADC-4668-AAA4-FB7BA2B947B1}" dt="2020-06-19T09:05:28.893" v="2412" actId="790"/>
          <ac:spMkLst>
            <pc:docMk/>
            <pc:sldMk cId="3383596768" sldId="299"/>
            <ac:spMk id="656" creationId="{CCF8A5FF-94A8-418F-A879-F179A0937B84}"/>
          </ac:spMkLst>
        </pc:spChg>
        <pc:spChg chg="mod">
          <ac:chgData name="Ragnhild Halvorsrud" userId="917ea340-fd63-490f-a7db-68428d24cf32" providerId="ADAL" clId="{3F26B701-AADC-4668-AAA4-FB7BA2B947B1}" dt="2020-06-19T09:05:28.894" v="2413" actId="790"/>
          <ac:spMkLst>
            <pc:docMk/>
            <pc:sldMk cId="3383596768" sldId="299"/>
            <ac:spMk id="657" creationId="{370FE0D6-E591-4824-9166-A85A52A46EDB}"/>
          </ac:spMkLst>
        </pc:spChg>
        <pc:spChg chg="mod">
          <ac:chgData name="Ragnhild Halvorsrud" userId="917ea340-fd63-490f-a7db-68428d24cf32" providerId="ADAL" clId="{3F26B701-AADC-4668-AAA4-FB7BA2B947B1}" dt="2020-06-19T09:05:28.896" v="2414" actId="790"/>
          <ac:spMkLst>
            <pc:docMk/>
            <pc:sldMk cId="3383596768" sldId="299"/>
            <ac:spMk id="658" creationId="{14E0C293-EAEE-4716-9516-4735503C41E1}"/>
          </ac:spMkLst>
        </pc:spChg>
        <pc:spChg chg="mod">
          <ac:chgData name="Ragnhild Halvorsrud" userId="917ea340-fd63-490f-a7db-68428d24cf32" providerId="ADAL" clId="{3F26B701-AADC-4668-AAA4-FB7BA2B947B1}" dt="2020-06-19T09:05:28.897" v="2415" actId="790"/>
          <ac:spMkLst>
            <pc:docMk/>
            <pc:sldMk cId="3383596768" sldId="299"/>
            <ac:spMk id="659" creationId="{14F3001C-2248-4879-838F-6A406EBB0799}"/>
          </ac:spMkLst>
        </pc:spChg>
        <pc:spChg chg="mod">
          <ac:chgData name="Ragnhild Halvorsrud" userId="917ea340-fd63-490f-a7db-68428d24cf32" providerId="ADAL" clId="{3F26B701-AADC-4668-AAA4-FB7BA2B947B1}" dt="2020-06-19T09:05:28.899" v="2416" actId="790"/>
          <ac:spMkLst>
            <pc:docMk/>
            <pc:sldMk cId="3383596768" sldId="299"/>
            <ac:spMk id="662" creationId="{88EF2AD5-6266-45FB-82F4-BAA49B566907}"/>
          </ac:spMkLst>
        </pc:spChg>
        <pc:spChg chg="mod">
          <ac:chgData name="Ragnhild Halvorsrud" userId="917ea340-fd63-490f-a7db-68428d24cf32" providerId="ADAL" clId="{3F26B701-AADC-4668-AAA4-FB7BA2B947B1}" dt="2020-06-19T09:05:28.901" v="2417" actId="790"/>
          <ac:spMkLst>
            <pc:docMk/>
            <pc:sldMk cId="3383596768" sldId="299"/>
            <ac:spMk id="663" creationId="{B3DF3941-BEDE-4144-A89B-7E275427AB2B}"/>
          </ac:spMkLst>
        </pc:spChg>
        <pc:spChg chg="mod">
          <ac:chgData name="Ragnhild Halvorsrud" userId="917ea340-fd63-490f-a7db-68428d24cf32" providerId="ADAL" clId="{3F26B701-AADC-4668-AAA4-FB7BA2B947B1}" dt="2020-06-19T09:05:28.902" v="2418" actId="790"/>
          <ac:spMkLst>
            <pc:docMk/>
            <pc:sldMk cId="3383596768" sldId="299"/>
            <ac:spMk id="664" creationId="{F7419B98-2DE2-42A9-816D-BBE7EBB11953}"/>
          </ac:spMkLst>
        </pc:spChg>
        <pc:spChg chg="mod">
          <ac:chgData name="Ragnhild Halvorsrud" userId="917ea340-fd63-490f-a7db-68428d24cf32" providerId="ADAL" clId="{3F26B701-AADC-4668-AAA4-FB7BA2B947B1}" dt="2020-06-19T09:05:28.904" v="2419" actId="790"/>
          <ac:spMkLst>
            <pc:docMk/>
            <pc:sldMk cId="3383596768" sldId="299"/>
            <ac:spMk id="665" creationId="{3F073311-D562-4FE9-B715-79A05C904267}"/>
          </ac:spMkLst>
        </pc:spChg>
        <pc:spChg chg="mod">
          <ac:chgData name="Ragnhild Halvorsrud" userId="917ea340-fd63-490f-a7db-68428d24cf32" providerId="ADAL" clId="{3F26B701-AADC-4668-AAA4-FB7BA2B947B1}" dt="2020-06-19T09:05:28.905" v="2420" actId="790"/>
          <ac:spMkLst>
            <pc:docMk/>
            <pc:sldMk cId="3383596768" sldId="299"/>
            <ac:spMk id="666" creationId="{B2F6B83A-5BEA-45D0-89FB-29E2612DA2B4}"/>
          </ac:spMkLst>
        </pc:spChg>
        <pc:spChg chg="mod">
          <ac:chgData name="Ragnhild Halvorsrud" userId="917ea340-fd63-490f-a7db-68428d24cf32" providerId="ADAL" clId="{3F26B701-AADC-4668-AAA4-FB7BA2B947B1}" dt="2020-06-19T09:05:28.906" v="2421" actId="790"/>
          <ac:spMkLst>
            <pc:docMk/>
            <pc:sldMk cId="3383596768" sldId="299"/>
            <ac:spMk id="667" creationId="{8A11EAAC-4EE4-43D7-8B50-18D08056887A}"/>
          </ac:spMkLst>
        </pc:spChg>
        <pc:spChg chg="mod">
          <ac:chgData name="Ragnhild Halvorsrud" userId="917ea340-fd63-490f-a7db-68428d24cf32" providerId="ADAL" clId="{3F26B701-AADC-4668-AAA4-FB7BA2B947B1}" dt="2020-06-19T09:05:28.908" v="2422" actId="790"/>
          <ac:spMkLst>
            <pc:docMk/>
            <pc:sldMk cId="3383596768" sldId="299"/>
            <ac:spMk id="668" creationId="{1DB993DC-17A9-43D6-92CF-04385A7AAA1F}"/>
          </ac:spMkLst>
        </pc:spChg>
        <pc:spChg chg="mod">
          <ac:chgData name="Ragnhild Halvorsrud" userId="917ea340-fd63-490f-a7db-68428d24cf32" providerId="ADAL" clId="{3F26B701-AADC-4668-AAA4-FB7BA2B947B1}" dt="2020-06-19T09:05:28.909" v="2423" actId="790"/>
          <ac:spMkLst>
            <pc:docMk/>
            <pc:sldMk cId="3383596768" sldId="299"/>
            <ac:spMk id="671" creationId="{E97FD160-960F-4229-8252-30F7A9982358}"/>
          </ac:spMkLst>
        </pc:spChg>
        <pc:spChg chg="mod">
          <ac:chgData name="Ragnhild Halvorsrud" userId="917ea340-fd63-490f-a7db-68428d24cf32" providerId="ADAL" clId="{3F26B701-AADC-4668-AAA4-FB7BA2B947B1}" dt="2020-06-19T09:05:28.910" v="2424" actId="790"/>
          <ac:spMkLst>
            <pc:docMk/>
            <pc:sldMk cId="3383596768" sldId="299"/>
            <ac:spMk id="672" creationId="{780916AF-9AEC-4B40-8A24-A60200CA52B5}"/>
          </ac:spMkLst>
        </pc:spChg>
        <pc:spChg chg="mod">
          <ac:chgData name="Ragnhild Halvorsrud" userId="917ea340-fd63-490f-a7db-68428d24cf32" providerId="ADAL" clId="{3F26B701-AADC-4668-AAA4-FB7BA2B947B1}" dt="2020-06-19T09:05:28.912" v="2425" actId="790"/>
          <ac:spMkLst>
            <pc:docMk/>
            <pc:sldMk cId="3383596768" sldId="299"/>
            <ac:spMk id="673" creationId="{FBE5398C-4A27-46DB-B2B1-D5C8C3946B1F}"/>
          </ac:spMkLst>
        </pc:spChg>
        <pc:spChg chg="mod">
          <ac:chgData name="Ragnhild Halvorsrud" userId="917ea340-fd63-490f-a7db-68428d24cf32" providerId="ADAL" clId="{3F26B701-AADC-4668-AAA4-FB7BA2B947B1}" dt="2020-06-19T09:05:28.913" v="2426" actId="790"/>
          <ac:spMkLst>
            <pc:docMk/>
            <pc:sldMk cId="3383596768" sldId="299"/>
            <ac:spMk id="674" creationId="{1C798D05-06A2-437C-A34F-6E108172DDBC}"/>
          </ac:spMkLst>
        </pc:spChg>
        <pc:spChg chg="mod">
          <ac:chgData name="Ragnhild Halvorsrud" userId="917ea340-fd63-490f-a7db-68428d24cf32" providerId="ADAL" clId="{3F26B701-AADC-4668-AAA4-FB7BA2B947B1}" dt="2020-06-19T09:05:28.916" v="2427" actId="790"/>
          <ac:spMkLst>
            <pc:docMk/>
            <pc:sldMk cId="3383596768" sldId="299"/>
            <ac:spMk id="675" creationId="{8D78E635-CD80-48F3-B94D-87EFB74B0D6B}"/>
          </ac:spMkLst>
        </pc:spChg>
        <pc:spChg chg="mod">
          <ac:chgData name="Ragnhild Halvorsrud" userId="917ea340-fd63-490f-a7db-68428d24cf32" providerId="ADAL" clId="{3F26B701-AADC-4668-AAA4-FB7BA2B947B1}" dt="2020-06-19T09:05:28.919" v="2428" actId="790"/>
          <ac:spMkLst>
            <pc:docMk/>
            <pc:sldMk cId="3383596768" sldId="299"/>
            <ac:spMk id="676" creationId="{179F0585-DB96-4864-A805-733824DF03A6}"/>
          </ac:spMkLst>
        </pc:spChg>
        <pc:spChg chg="mod">
          <ac:chgData name="Ragnhild Halvorsrud" userId="917ea340-fd63-490f-a7db-68428d24cf32" providerId="ADAL" clId="{3F26B701-AADC-4668-AAA4-FB7BA2B947B1}" dt="2020-06-19T09:05:28.920" v="2429" actId="790"/>
          <ac:spMkLst>
            <pc:docMk/>
            <pc:sldMk cId="3383596768" sldId="299"/>
            <ac:spMk id="677" creationId="{5E45CC96-825D-45E3-8D2B-853A04E42C65}"/>
          </ac:spMkLst>
        </pc:spChg>
        <pc:spChg chg="mod">
          <ac:chgData name="Ragnhild Halvorsrud" userId="917ea340-fd63-490f-a7db-68428d24cf32" providerId="ADAL" clId="{3F26B701-AADC-4668-AAA4-FB7BA2B947B1}" dt="2020-06-19T09:05:28.931" v="2435" actId="790"/>
          <ac:spMkLst>
            <pc:docMk/>
            <pc:sldMk cId="3383596768" sldId="299"/>
            <ac:spMk id="680" creationId="{4F542749-CA03-4BB9-92A5-99983BC1514A}"/>
          </ac:spMkLst>
        </pc:spChg>
        <pc:spChg chg="mod">
          <ac:chgData name="Ragnhild Halvorsrud" userId="917ea340-fd63-490f-a7db-68428d24cf32" providerId="ADAL" clId="{3F26B701-AADC-4668-AAA4-FB7BA2B947B1}" dt="2020-06-19T09:05:28.932" v="2436" actId="790"/>
          <ac:spMkLst>
            <pc:docMk/>
            <pc:sldMk cId="3383596768" sldId="299"/>
            <ac:spMk id="681" creationId="{16642BEB-F9DF-4105-9707-ED04986A2286}"/>
          </ac:spMkLst>
        </pc:spChg>
        <pc:spChg chg="mod">
          <ac:chgData name="Ragnhild Halvorsrud" userId="917ea340-fd63-490f-a7db-68428d24cf32" providerId="ADAL" clId="{3F26B701-AADC-4668-AAA4-FB7BA2B947B1}" dt="2020-06-19T09:05:28.934" v="2437" actId="790"/>
          <ac:spMkLst>
            <pc:docMk/>
            <pc:sldMk cId="3383596768" sldId="299"/>
            <ac:spMk id="686" creationId="{195477BE-F027-40AB-8D0C-001F02FBD9AE}"/>
          </ac:spMkLst>
        </pc:spChg>
        <pc:spChg chg="mod">
          <ac:chgData name="Ragnhild Halvorsrud" userId="917ea340-fd63-490f-a7db-68428d24cf32" providerId="ADAL" clId="{3F26B701-AADC-4668-AAA4-FB7BA2B947B1}" dt="2020-06-19T09:05:28.935" v="2438" actId="790"/>
          <ac:spMkLst>
            <pc:docMk/>
            <pc:sldMk cId="3383596768" sldId="299"/>
            <ac:spMk id="689" creationId="{9F448F75-3874-4490-A536-425D8084A5DC}"/>
          </ac:spMkLst>
        </pc:spChg>
        <pc:spChg chg="mod">
          <ac:chgData name="Ragnhild Halvorsrud" userId="917ea340-fd63-490f-a7db-68428d24cf32" providerId="ADAL" clId="{3F26B701-AADC-4668-AAA4-FB7BA2B947B1}" dt="2020-06-19T09:05:28.937" v="2439" actId="790"/>
          <ac:spMkLst>
            <pc:docMk/>
            <pc:sldMk cId="3383596768" sldId="299"/>
            <ac:spMk id="690" creationId="{89FBA0EA-BB05-4169-A8D9-0270D7C5763B}"/>
          </ac:spMkLst>
        </pc:spChg>
        <pc:spChg chg="mod">
          <ac:chgData name="Ragnhild Halvorsrud" userId="917ea340-fd63-490f-a7db-68428d24cf32" providerId="ADAL" clId="{3F26B701-AADC-4668-AAA4-FB7BA2B947B1}" dt="2020-06-19T09:05:28.938" v="2440" actId="790"/>
          <ac:spMkLst>
            <pc:docMk/>
            <pc:sldMk cId="3383596768" sldId="299"/>
            <ac:spMk id="695" creationId="{25DA16DD-C8E4-4AC0-8C19-03E424EBAC72}"/>
          </ac:spMkLst>
        </pc:spChg>
        <pc:spChg chg="mod">
          <ac:chgData name="Ragnhild Halvorsrud" userId="917ea340-fd63-490f-a7db-68428d24cf32" providerId="ADAL" clId="{3F26B701-AADC-4668-AAA4-FB7BA2B947B1}" dt="2020-06-19T09:05:28.802" v="2354" actId="790"/>
          <ac:spMkLst>
            <pc:docMk/>
            <pc:sldMk cId="3383596768" sldId="299"/>
            <ac:spMk id="697" creationId="{5E4AB334-9376-4A0C-9049-4B0ED4F9BCB9}"/>
          </ac:spMkLst>
        </pc:spChg>
        <pc:spChg chg="mod">
          <ac:chgData name="Ragnhild Halvorsrud" userId="917ea340-fd63-490f-a7db-68428d24cf32" providerId="ADAL" clId="{3F26B701-AADC-4668-AAA4-FB7BA2B947B1}" dt="2020-06-19T09:05:28.803" v="2355" actId="790"/>
          <ac:spMkLst>
            <pc:docMk/>
            <pc:sldMk cId="3383596768" sldId="299"/>
            <ac:spMk id="698" creationId="{A060CEDF-C072-4222-95EF-359C85E1C8FC}"/>
          </ac:spMkLst>
        </pc:spChg>
        <pc:spChg chg="mod">
          <ac:chgData name="Ragnhild Halvorsrud" userId="917ea340-fd63-490f-a7db-68428d24cf32" providerId="ADAL" clId="{3F26B701-AADC-4668-AAA4-FB7BA2B947B1}" dt="2020-06-19T09:05:28.805" v="2356" actId="790"/>
          <ac:spMkLst>
            <pc:docMk/>
            <pc:sldMk cId="3383596768" sldId="299"/>
            <ac:spMk id="699" creationId="{9A110AD8-2502-4A09-937C-76BBF924BB18}"/>
          </ac:spMkLst>
        </pc:spChg>
        <pc:spChg chg="mod">
          <ac:chgData name="Ragnhild Halvorsrud" userId="917ea340-fd63-490f-a7db-68428d24cf32" providerId="ADAL" clId="{3F26B701-AADC-4668-AAA4-FB7BA2B947B1}" dt="2020-06-19T09:05:28.806" v="2357" actId="790"/>
          <ac:spMkLst>
            <pc:docMk/>
            <pc:sldMk cId="3383596768" sldId="299"/>
            <ac:spMk id="700" creationId="{C5E86649-3203-4B14-9DDE-DC765949BD1C}"/>
          </ac:spMkLst>
        </pc:spChg>
        <pc:spChg chg="mod">
          <ac:chgData name="Ragnhild Halvorsrud" userId="917ea340-fd63-490f-a7db-68428d24cf32" providerId="ADAL" clId="{3F26B701-AADC-4668-AAA4-FB7BA2B947B1}" dt="2020-06-19T09:05:28.808" v="2358" actId="790"/>
          <ac:spMkLst>
            <pc:docMk/>
            <pc:sldMk cId="3383596768" sldId="299"/>
            <ac:spMk id="701" creationId="{F3077DAC-72D2-4533-8CD5-088BA5B28D55}"/>
          </ac:spMkLst>
        </pc:spChg>
        <pc:spChg chg="mod">
          <ac:chgData name="Ragnhild Halvorsrud" userId="917ea340-fd63-490f-a7db-68428d24cf32" providerId="ADAL" clId="{3F26B701-AADC-4668-AAA4-FB7BA2B947B1}" dt="2020-06-19T09:05:28.809" v="2359" actId="790"/>
          <ac:spMkLst>
            <pc:docMk/>
            <pc:sldMk cId="3383596768" sldId="299"/>
            <ac:spMk id="702" creationId="{10AF5F1E-938E-4BCA-A345-FA0A53B88979}"/>
          </ac:spMkLst>
        </pc:spChg>
        <pc:spChg chg="mod">
          <ac:chgData name="Ragnhild Halvorsrud" userId="917ea340-fd63-490f-a7db-68428d24cf32" providerId="ADAL" clId="{3F26B701-AADC-4668-AAA4-FB7BA2B947B1}" dt="2020-06-19T09:05:28.859" v="2390" actId="790"/>
          <ac:spMkLst>
            <pc:docMk/>
            <pc:sldMk cId="3383596768" sldId="299"/>
            <ac:spMk id="703" creationId="{11713DA1-B715-4255-B9B6-74FBA3FEF497}"/>
          </ac:spMkLst>
        </pc:spChg>
        <pc:spChg chg="mod">
          <ac:chgData name="Ragnhild Halvorsrud" userId="917ea340-fd63-490f-a7db-68428d24cf32" providerId="ADAL" clId="{3F26B701-AADC-4668-AAA4-FB7BA2B947B1}" dt="2020-06-19T09:05:28.860" v="2391" actId="790"/>
          <ac:spMkLst>
            <pc:docMk/>
            <pc:sldMk cId="3383596768" sldId="299"/>
            <ac:spMk id="704" creationId="{BB7B050F-1F6E-4020-9415-15A91BA04EA1}"/>
          </ac:spMkLst>
        </pc:spChg>
        <pc:spChg chg="mod">
          <ac:chgData name="Ragnhild Halvorsrud" userId="917ea340-fd63-490f-a7db-68428d24cf32" providerId="ADAL" clId="{3F26B701-AADC-4668-AAA4-FB7BA2B947B1}" dt="2020-06-19T09:05:28.862" v="2392" actId="790"/>
          <ac:spMkLst>
            <pc:docMk/>
            <pc:sldMk cId="3383596768" sldId="299"/>
            <ac:spMk id="705" creationId="{8725E4D3-E4B3-4FB6-AEC8-05BB70846382}"/>
          </ac:spMkLst>
        </pc:spChg>
        <pc:spChg chg="mod">
          <ac:chgData name="Ragnhild Halvorsrud" userId="917ea340-fd63-490f-a7db-68428d24cf32" providerId="ADAL" clId="{3F26B701-AADC-4668-AAA4-FB7BA2B947B1}" dt="2020-06-19T09:05:28.863" v="2393" actId="790"/>
          <ac:spMkLst>
            <pc:docMk/>
            <pc:sldMk cId="3383596768" sldId="299"/>
            <ac:spMk id="706" creationId="{442FB227-3075-47AA-9D92-0AD56F44EA45}"/>
          </ac:spMkLst>
        </pc:spChg>
        <pc:spChg chg="mod">
          <ac:chgData name="Ragnhild Halvorsrud" userId="917ea340-fd63-490f-a7db-68428d24cf32" providerId="ADAL" clId="{3F26B701-AADC-4668-AAA4-FB7BA2B947B1}" dt="2020-06-19T09:05:28.865" v="2394" actId="790"/>
          <ac:spMkLst>
            <pc:docMk/>
            <pc:sldMk cId="3383596768" sldId="299"/>
            <ac:spMk id="707" creationId="{CC33A6B1-61AB-4F3D-88F3-EF23C640BEA0}"/>
          </ac:spMkLst>
        </pc:spChg>
        <pc:spChg chg="mod">
          <ac:chgData name="Ragnhild Halvorsrud" userId="917ea340-fd63-490f-a7db-68428d24cf32" providerId="ADAL" clId="{3F26B701-AADC-4668-AAA4-FB7BA2B947B1}" dt="2020-06-19T09:05:28.922" v="2430" actId="790"/>
          <ac:spMkLst>
            <pc:docMk/>
            <pc:sldMk cId="3383596768" sldId="299"/>
            <ac:spMk id="716" creationId="{1EA989C3-D25A-4473-8032-963ED77D0859}"/>
          </ac:spMkLst>
        </pc:spChg>
        <pc:spChg chg="mod">
          <ac:chgData name="Ragnhild Halvorsrud" userId="917ea340-fd63-490f-a7db-68428d24cf32" providerId="ADAL" clId="{3F26B701-AADC-4668-AAA4-FB7BA2B947B1}" dt="2020-06-19T09:05:28.924" v="2431" actId="790"/>
          <ac:spMkLst>
            <pc:docMk/>
            <pc:sldMk cId="3383596768" sldId="299"/>
            <ac:spMk id="717" creationId="{121EDC8A-6D84-4BDC-80CA-CAF46BF334BB}"/>
          </ac:spMkLst>
        </pc:spChg>
        <pc:spChg chg="mod">
          <ac:chgData name="Ragnhild Halvorsrud" userId="917ea340-fd63-490f-a7db-68428d24cf32" providerId="ADAL" clId="{3F26B701-AADC-4668-AAA4-FB7BA2B947B1}" dt="2020-06-19T09:05:28.925" v="2432" actId="790"/>
          <ac:spMkLst>
            <pc:docMk/>
            <pc:sldMk cId="3383596768" sldId="299"/>
            <ac:spMk id="718" creationId="{468DE55B-13EC-4D35-ABC7-84762D16AE85}"/>
          </ac:spMkLst>
        </pc:spChg>
        <pc:spChg chg="mod">
          <ac:chgData name="Ragnhild Halvorsrud" userId="917ea340-fd63-490f-a7db-68428d24cf32" providerId="ADAL" clId="{3F26B701-AADC-4668-AAA4-FB7BA2B947B1}" dt="2020-06-19T09:05:28.927" v="2433" actId="790"/>
          <ac:spMkLst>
            <pc:docMk/>
            <pc:sldMk cId="3383596768" sldId="299"/>
            <ac:spMk id="719" creationId="{F972DDB3-84D7-4611-9BC7-57E634DC0C72}"/>
          </ac:spMkLst>
        </pc:spChg>
        <pc:spChg chg="mod">
          <ac:chgData name="Ragnhild Halvorsrud" userId="917ea340-fd63-490f-a7db-68428d24cf32" providerId="ADAL" clId="{3F26B701-AADC-4668-AAA4-FB7BA2B947B1}" dt="2020-06-19T09:05:28.928" v="2434" actId="790"/>
          <ac:spMkLst>
            <pc:docMk/>
            <pc:sldMk cId="3383596768" sldId="299"/>
            <ac:spMk id="720" creationId="{418A9580-BFC4-4B93-9CCB-635FA58E030E}"/>
          </ac:spMkLst>
        </pc:spChg>
        <pc:spChg chg="mod">
          <ac:chgData name="Ragnhild Halvorsrud" userId="917ea340-fd63-490f-a7db-68428d24cf32" providerId="ADAL" clId="{3F26B701-AADC-4668-AAA4-FB7BA2B947B1}" dt="2020-06-19T09:05:28.940" v="2441" actId="790"/>
          <ac:spMkLst>
            <pc:docMk/>
            <pc:sldMk cId="3383596768" sldId="299"/>
            <ac:spMk id="748" creationId="{D7A6DE4D-B33F-4024-80C6-6017A8336099}"/>
          </ac:spMkLst>
        </pc:spChg>
        <pc:spChg chg="mod">
          <ac:chgData name="Ragnhild Halvorsrud" userId="917ea340-fd63-490f-a7db-68428d24cf32" providerId="ADAL" clId="{3F26B701-AADC-4668-AAA4-FB7BA2B947B1}" dt="2020-06-19T09:05:28.941" v="2442" actId="790"/>
          <ac:spMkLst>
            <pc:docMk/>
            <pc:sldMk cId="3383596768" sldId="299"/>
            <ac:spMk id="749" creationId="{B6AD12E3-D027-4C18-96C1-9F58051D9E8F}"/>
          </ac:spMkLst>
        </pc:spChg>
        <pc:spChg chg="mod">
          <ac:chgData name="Ragnhild Halvorsrud" userId="917ea340-fd63-490f-a7db-68428d24cf32" providerId="ADAL" clId="{3F26B701-AADC-4668-AAA4-FB7BA2B947B1}" dt="2020-06-19T09:05:28.943" v="2443" actId="790"/>
          <ac:spMkLst>
            <pc:docMk/>
            <pc:sldMk cId="3383596768" sldId="299"/>
            <ac:spMk id="754" creationId="{64A4545C-005C-4885-B60D-3573912E34D6}"/>
          </ac:spMkLst>
        </pc:spChg>
        <pc:spChg chg="mod">
          <ac:chgData name="Ragnhild Halvorsrud" userId="917ea340-fd63-490f-a7db-68428d24cf32" providerId="ADAL" clId="{3F26B701-AADC-4668-AAA4-FB7BA2B947B1}" dt="2020-06-19T09:05:28.944" v="2444" actId="790"/>
          <ac:spMkLst>
            <pc:docMk/>
            <pc:sldMk cId="3383596768" sldId="299"/>
            <ac:spMk id="755" creationId="{2585A5D2-53AC-4A43-B6BC-D36964075F07}"/>
          </ac:spMkLst>
        </pc:spChg>
        <pc:spChg chg="mod">
          <ac:chgData name="Ragnhild Halvorsrud" userId="917ea340-fd63-490f-a7db-68428d24cf32" providerId="ADAL" clId="{3F26B701-AADC-4668-AAA4-FB7BA2B947B1}" dt="2020-06-19T09:05:28.946" v="2445" actId="790"/>
          <ac:spMkLst>
            <pc:docMk/>
            <pc:sldMk cId="3383596768" sldId="299"/>
            <ac:spMk id="756" creationId="{6A446A45-1253-4759-A5A9-C5FDD872E287}"/>
          </ac:spMkLst>
        </pc:spChg>
        <pc:spChg chg="mod">
          <ac:chgData name="Ragnhild Halvorsrud" userId="917ea340-fd63-490f-a7db-68428d24cf32" providerId="ADAL" clId="{3F26B701-AADC-4668-AAA4-FB7BA2B947B1}" dt="2020-06-19T09:05:28.948" v="2446" actId="790"/>
          <ac:spMkLst>
            <pc:docMk/>
            <pc:sldMk cId="3383596768" sldId="299"/>
            <ac:spMk id="757" creationId="{DFED6113-9DCF-4D03-BCFB-0B04EA4A9023}"/>
          </ac:spMkLst>
        </pc:spChg>
        <pc:spChg chg="mod">
          <ac:chgData name="Ragnhild Halvorsrud" userId="917ea340-fd63-490f-a7db-68428d24cf32" providerId="ADAL" clId="{3F26B701-AADC-4668-AAA4-FB7BA2B947B1}" dt="2020-06-19T09:05:28.949" v="2447" actId="790"/>
          <ac:spMkLst>
            <pc:docMk/>
            <pc:sldMk cId="3383596768" sldId="299"/>
            <ac:spMk id="760" creationId="{96D4EFF9-79EB-42FD-8E21-6953693F4245}"/>
          </ac:spMkLst>
        </pc:spChg>
        <pc:spChg chg="mod">
          <ac:chgData name="Ragnhild Halvorsrud" userId="917ea340-fd63-490f-a7db-68428d24cf32" providerId="ADAL" clId="{3F26B701-AADC-4668-AAA4-FB7BA2B947B1}" dt="2020-06-19T09:05:28.951" v="2448" actId="790"/>
          <ac:spMkLst>
            <pc:docMk/>
            <pc:sldMk cId="3383596768" sldId="299"/>
            <ac:spMk id="762" creationId="{8A4BF165-7ACF-4D3E-8A72-B2EDE20E2864}"/>
          </ac:spMkLst>
        </pc:spChg>
        <pc:spChg chg="mod">
          <ac:chgData name="Ragnhild Halvorsrud" userId="917ea340-fd63-490f-a7db-68428d24cf32" providerId="ADAL" clId="{3F26B701-AADC-4668-AAA4-FB7BA2B947B1}" dt="2020-06-19T09:05:28.952" v="2449" actId="790"/>
          <ac:spMkLst>
            <pc:docMk/>
            <pc:sldMk cId="3383596768" sldId="299"/>
            <ac:spMk id="763" creationId="{638F76A3-8E46-43DE-9725-F85A9F2551A2}"/>
          </ac:spMkLst>
        </pc:spChg>
        <pc:spChg chg="mod">
          <ac:chgData name="Ragnhild Halvorsrud" userId="917ea340-fd63-490f-a7db-68428d24cf32" providerId="ADAL" clId="{3F26B701-AADC-4668-AAA4-FB7BA2B947B1}" dt="2020-06-19T09:05:28.954" v="2450" actId="790"/>
          <ac:spMkLst>
            <pc:docMk/>
            <pc:sldMk cId="3383596768" sldId="299"/>
            <ac:spMk id="764" creationId="{ECC1C073-3134-43B0-B302-5129E8521A02}"/>
          </ac:spMkLst>
        </pc:spChg>
        <pc:spChg chg="mod">
          <ac:chgData name="Ragnhild Halvorsrud" userId="917ea340-fd63-490f-a7db-68428d24cf32" providerId="ADAL" clId="{3F26B701-AADC-4668-AAA4-FB7BA2B947B1}" dt="2020-06-19T09:05:28.955" v="2451" actId="790"/>
          <ac:spMkLst>
            <pc:docMk/>
            <pc:sldMk cId="3383596768" sldId="299"/>
            <ac:spMk id="765" creationId="{CB17104D-5B2B-498E-84DF-49F0B09DC8EB}"/>
          </ac:spMkLst>
        </pc:spChg>
        <pc:spChg chg="mod">
          <ac:chgData name="Ragnhild Halvorsrud" userId="917ea340-fd63-490f-a7db-68428d24cf32" providerId="ADAL" clId="{3F26B701-AADC-4668-AAA4-FB7BA2B947B1}" dt="2020-06-19T09:05:28.957" v="2452" actId="790"/>
          <ac:spMkLst>
            <pc:docMk/>
            <pc:sldMk cId="3383596768" sldId="299"/>
            <ac:spMk id="768" creationId="{C8D19217-4D8E-45F7-ACAF-BF8DF4ABD19E}"/>
          </ac:spMkLst>
        </pc:spChg>
        <pc:spChg chg="mod">
          <ac:chgData name="Ragnhild Halvorsrud" userId="917ea340-fd63-490f-a7db-68428d24cf32" providerId="ADAL" clId="{3F26B701-AADC-4668-AAA4-FB7BA2B947B1}" dt="2020-06-19T09:05:28.958" v="2453" actId="790"/>
          <ac:spMkLst>
            <pc:docMk/>
            <pc:sldMk cId="3383596768" sldId="299"/>
            <ac:spMk id="770" creationId="{E4E17B52-7A3A-4490-AF95-36AB67721B84}"/>
          </ac:spMkLst>
        </pc:spChg>
        <pc:spChg chg="mod">
          <ac:chgData name="Ragnhild Halvorsrud" userId="917ea340-fd63-490f-a7db-68428d24cf32" providerId="ADAL" clId="{3F26B701-AADC-4668-AAA4-FB7BA2B947B1}" dt="2020-06-19T09:05:28.960" v="2454" actId="790"/>
          <ac:spMkLst>
            <pc:docMk/>
            <pc:sldMk cId="3383596768" sldId="299"/>
            <ac:spMk id="771" creationId="{0EAAC891-BF84-4C97-AB85-4FEEDA242149}"/>
          </ac:spMkLst>
        </pc:spChg>
        <pc:spChg chg="mod">
          <ac:chgData name="Ragnhild Halvorsrud" userId="917ea340-fd63-490f-a7db-68428d24cf32" providerId="ADAL" clId="{3F26B701-AADC-4668-AAA4-FB7BA2B947B1}" dt="2020-06-19T09:05:28.961" v="2455" actId="790"/>
          <ac:spMkLst>
            <pc:docMk/>
            <pc:sldMk cId="3383596768" sldId="299"/>
            <ac:spMk id="772" creationId="{0CC3F021-679E-4875-8084-4DA24F95D0CE}"/>
          </ac:spMkLst>
        </pc:spChg>
        <pc:spChg chg="mod">
          <ac:chgData name="Ragnhild Halvorsrud" userId="917ea340-fd63-490f-a7db-68428d24cf32" providerId="ADAL" clId="{3F26B701-AADC-4668-AAA4-FB7BA2B947B1}" dt="2020-06-19T09:05:28.963" v="2456" actId="790"/>
          <ac:spMkLst>
            <pc:docMk/>
            <pc:sldMk cId="3383596768" sldId="299"/>
            <ac:spMk id="773" creationId="{341EA19C-6D42-47B4-9ADE-C6094AE47D5D}"/>
          </ac:spMkLst>
        </pc:spChg>
        <pc:spChg chg="mod">
          <ac:chgData name="Ragnhild Halvorsrud" userId="917ea340-fd63-490f-a7db-68428d24cf32" providerId="ADAL" clId="{3F26B701-AADC-4668-AAA4-FB7BA2B947B1}" dt="2020-06-19T09:05:28.964" v="2457" actId="790"/>
          <ac:spMkLst>
            <pc:docMk/>
            <pc:sldMk cId="3383596768" sldId="299"/>
            <ac:spMk id="776" creationId="{0054E870-69B6-4C8F-925E-54BA2DCF7968}"/>
          </ac:spMkLst>
        </pc:spChg>
        <pc:spChg chg="mod">
          <ac:chgData name="Ragnhild Halvorsrud" userId="917ea340-fd63-490f-a7db-68428d24cf32" providerId="ADAL" clId="{3F26B701-AADC-4668-AAA4-FB7BA2B947B1}" dt="2020-06-19T09:05:28.966" v="2458" actId="790"/>
          <ac:spMkLst>
            <pc:docMk/>
            <pc:sldMk cId="3383596768" sldId="299"/>
            <ac:spMk id="778" creationId="{BEC9C6DE-EF3F-44C8-A069-2E4E29D0B0E3}"/>
          </ac:spMkLst>
        </pc:spChg>
        <pc:spChg chg="mod">
          <ac:chgData name="Ragnhild Halvorsrud" userId="917ea340-fd63-490f-a7db-68428d24cf32" providerId="ADAL" clId="{3F26B701-AADC-4668-AAA4-FB7BA2B947B1}" dt="2020-06-19T09:05:28.968" v="2459" actId="790"/>
          <ac:spMkLst>
            <pc:docMk/>
            <pc:sldMk cId="3383596768" sldId="299"/>
            <ac:spMk id="779" creationId="{C593AC3A-86DD-441B-927E-AF73552FCDEA}"/>
          </ac:spMkLst>
        </pc:spChg>
        <pc:spChg chg="mod">
          <ac:chgData name="Ragnhild Halvorsrud" userId="917ea340-fd63-490f-a7db-68428d24cf32" providerId="ADAL" clId="{3F26B701-AADC-4668-AAA4-FB7BA2B947B1}" dt="2020-06-19T09:05:28.969" v="2460" actId="790"/>
          <ac:spMkLst>
            <pc:docMk/>
            <pc:sldMk cId="3383596768" sldId="299"/>
            <ac:spMk id="780" creationId="{6A211EE5-3F69-4646-A7F3-2AFBF75D11D2}"/>
          </ac:spMkLst>
        </pc:spChg>
        <pc:spChg chg="mod">
          <ac:chgData name="Ragnhild Halvorsrud" userId="917ea340-fd63-490f-a7db-68428d24cf32" providerId="ADAL" clId="{3F26B701-AADC-4668-AAA4-FB7BA2B947B1}" dt="2020-06-19T09:05:28.971" v="2461" actId="790"/>
          <ac:spMkLst>
            <pc:docMk/>
            <pc:sldMk cId="3383596768" sldId="299"/>
            <ac:spMk id="781" creationId="{3F1AE0DC-33F7-426B-BB5B-B02200519721}"/>
          </ac:spMkLst>
        </pc:spChg>
        <pc:spChg chg="mod">
          <ac:chgData name="Ragnhild Halvorsrud" userId="917ea340-fd63-490f-a7db-68428d24cf32" providerId="ADAL" clId="{3F26B701-AADC-4668-AAA4-FB7BA2B947B1}" dt="2020-06-19T09:05:28.973" v="2462" actId="790"/>
          <ac:spMkLst>
            <pc:docMk/>
            <pc:sldMk cId="3383596768" sldId="299"/>
            <ac:spMk id="784" creationId="{1A026779-B69C-4B60-A026-D4B07A3D753B}"/>
          </ac:spMkLst>
        </pc:spChg>
        <pc:spChg chg="mod">
          <ac:chgData name="Ragnhild Halvorsrud" userId="917ea340-fd63-490f-a7db-68428d24cf32" providerId="ADAL" clId="{3F26B701-AADC-4668-AAA4-FB7BA2B947B1}" dt="2020-06-19T09:05:28.975" v="2463" actId="790"/>
          <ac:spMkLst>
            <pc:docMk/>
            <pc:sldMk cId="3383596768" sldId="299"/>
            <ac:spMk id="785" creationId="{1A145130-8701-4A37-B240-6FFF67C71B33}"/>
          </ac:spMkLst>
        </pc:spChg>
        <pc:spChg chg="mod">
          <ac:chgData name="Ragnhild Halvorsrud" userId="917ea340-fd63-490f-a7db-68428d24cf32" providerId="ADAL" clId="{3F26B701-AADC-4668-AAA4-FB7BA2B947B1}" dt="2020-06-19T09:05:28.977" v="2464" actId="790"/>
          <ac:spMkLst>
            <pc:docMk/>
            <pc:sldMk cId="3383596768" sldId="299"/>
            <ac:spMk id="786" creationId="{081E2B58-4138-407A-B7FD-FB597A1B4F1B}"/>
          </ac:spMkLst>
        </pc:spChg>
        <pc:spChg chg="mod">
          <ac:chgData name="Ragnhild Halvorsrud" userId="917ea340-fd63-490f-a7db-68428d24cf32" providerId="ADAL" clId="{3F26B701-AADC-4668-AAA4-FB7BA2B947B1}" dt="2020-06-19T09:05:28.979" v="2465" actId="790"/>
          <ac:spMkLst>
            <pc:docMk/>
            <pc:sldMk cId="3383596768" sldId="299"/>
            <ac:spMk id="787" creationId="{6BA6D7E1-33AC-48CE-906D-DFFC08C21BB9}"/>
          </ac:spMkLst>
        </pc:spChg>
        <pc:spChg chg="mod">
          <ac:chgData name="Ragnhild Halvorsrud" userId="917ea340-fd63-490f-a7db-68428d24cf32" providerId="ADAL" clId="{3F26B701-AADC-4668-AAA4-FB7BA2B947B1}" dt="2020-06-19T09:05:28.980" v="2466" actId="790"/>
          <ac:spMkLst>
            <pc:docMk/>
            <pc:sldMk cId="3383596768" sldId="299"/>
            <ac:spMk id="788" creationId="{555A77C0-40E9-4724-944B-3A063B2CDA85}"/>
          </ac:spMkLst>
        </pc:spChg>
      </pc:sldChg>
      <pc:sldChg chg="modSp add del mod modNotes">
        <pc:chgData name="Ragnhild Halvorsrud" userId="917ea340-fd63-490f-a7db-68428d24cf32" providerId="ADAL" clId="{3F26B701-AADC-4668-AAA4-FB7BA2B947B1}" dt="2020-06-19T09:49:52.278" v="7525" actId="47"/>
        <pc:sldMkLst>
          <pc:docMk/>
          <pc:sldMk cId="1266007195" sldId="303"/>
        </pc:sldMkLst>
        <pc:spChg chg="mod">
          <ac:chgData name="Ragnhild Halvorsrud" userId="917ea340-fd63-490f-a7db-68428d24cf32" providerId="ADAL" clId="{3F26B701-AADC-4668-AAA4-FB7BA2B947B1}" dt="2020-06-19T09:49:34.858" v="7454" actId="790"/>
          <ac:spMkLst>
            <pc:docMk/>
            <pc:sldMk cId="1266007195" sldId="303"/>
            <ac:spMk id="5" creationId="{380A23CE-5815-4E08-B771-0889B994DC7C}"/>
          </ac:spMkLst>
        </pc:spChg>
        <pc:spChg chg="mod">
          <ac:chgData name="Ragnhild Halvorsrud" userId="917ea340-fd63-490f-a7db-68428d24cf32" providerId="ADAL" clId="{3F26B701-AADC-4668-AAA4-FB7BA2B947B1}" dt="2020-06-19T09:49:34.860" v="7455" actId="790"/>
          <ac:spMkLst>
            <pc:docMk/>
            <pc:sldMk cId="1266007195" sldId="303"/>
            <ac:spMk id="6" creationId="{9B259E65-8C90-4F0C-8E9B-6E8A0A6C0E6E}"/>
          </ac:spMkLst>
        </pc:spChg>
        <pc:spChg chg="mod">
          <ac:chgData name="Ragnhild Halvorsrud" userId="917ea340-fd63-490f-a7db-68428d24cf32" providerId="ADAL" clId="{3F26B701-AADC-4668-AAA4-FB7BA2B947B1}" dt="2020-06-19T09:49:34.862" v="7456" actId="790"/>
          <ac:spMkLst>
            <pc:docMk/>
            <pc:sldMk cId="1266007195" sldId="303"/>
            <ac:spMk id="8" creationId="{A190216D-3D82-4C4A-BBBC-58568D4C80B8}"/>
          </ac:spMkLst>
        </pc:spChg>
        <pc:spChg chg="mod">
          <ac:chgData name="Ragnhild Halvorsrud" userId="917ea340-fd63-490f-a7db-68428d24cf32" providerId="ADAL" clId="{3F26B701-AADC-4668-AAA4-FB7BA2B947B1}" dt="2020-06-19T09:49:34.863" v="7457" actId="790"/>
          <ac:spMkLst>
            <pc:docMk/>
            <pc:sldMk cId="1266007195" sldId="303"/>
            <ac:spMk id="9" creationId="{42B57A26-CA19-4A12-A954-F49F71795306}"/>
          </ac:spMkLst>
        </pc:spChg>
        <pc:spChg chg="mod">
          <ac:chgData name="Ragnhild Halvorsrud" userId="917ea340-fd63-490f-a7db-68428d24cf32" providerId="ADAL" clId="{3F26B701-AADC-4668-AAA4-FB7BA2B947B1}" dt="2020-06-19T09:49:34.865" v="7458" actId="790"/>
          <ac:spMkLst>
            <pc:docMk/>
            <pc:sldMk cId="1266007195" sldId="303"/>
            <ac:spMk id="10" creationId="{AA27A2F3-248E-49F3-AE20-5B255C593A47}"/>
          </ac:spMkLst>
        </pc:spChg>
        <pc:spChg chg="mod">
          <ac:chgData name="Ragnhild Halvorsrud" userId="917ea340-fd63-490f-a7db-68428d24cf32" providerId="ADAL" clId="{3F26B701-AADC-4668-AAA4-FB7BA2B947B1}" dt="2020-06-19T09:49:34.873" v="7459"/>
          <ac:spMkLst>
            <pc:docMk/>
            <pc:sldMk cId="1266007195" sldId="303"/>
            <ac:spMk id="16" creationId="{6B5AEB99-B3F1-4FE2-8188-97CC8BA63C15}"/>
          </ac:spMkLst>
        </pc:spChg>
        <pc:spChg chg="mod">
          <ac:chgData name="Ragnhild Halvorsrud" userId="917ea340-fd63-490f-a7db-68428d24cf32" providerId="ADAL" clId="{3F26B701-AADC-4668-AAA4-FB7BA2B947B1}" dt="2020-06-19T09:49:34.875" v="7460"/>
          <ac:spMkLst>
            <pc:docMk/>
            <pc:sldMk cId="1266007195" sldId="303"/>
            <ac:spMk id="17" creationId="{9E115B4F-3FF0-4743-879C-D0B52D661C3B}"/>
          </ac:spMkLst>
        </pc:spChg>
        <pc:spChg chg="mod">
          <ac:chgData name="Ragnhild Halvorsrud" userId="917ea340-fd63-490f-a7db-68428d24cf32" providerId="ADAL" clId="{3F26B701-AADC-4668-AAA4-FB7BA2B947B1}" dt="2020-06-19T09:49:34.886" v="7461"/>
          <ac:spMkLst>
            <pc:docMk/>
            <pc:sldMk cId="1266007195" sldId="303"/>
            <ac:spMk id="18" creationId="{15341CD3-D124-4708-B146-913EA0EC86D2}"/>
          </ac:spMkLst>
        </pc:spChg>
        <pc:spChg chg="mod">
          <ac:chgData name="Ragnhild Halvorsrud" userId="917ea340-fd63-490f-a7db-68428d24cf32" providerId="ADAL" clId="{3F26B701-AADC-4668-AAA4-FB7BA2B947B1}" dt="2020-06-19T09:49:34.886" v="7462"/>
          <ac:spMkLst>
            <pc:docMk/>
            <pc:sldMk cId="1266007195" sldId="303"/>
            <ac:spMk id="19" creationId="{6D4BC493-2179-4EE7-A1CD-A8CEA3E95156}"/>
          </ac:spMkLst>
        </pc:spChg>
        <pc:spChg chg="mod">
          <ac:chgData name="Ragnhild Halvorsrud" userId="917ea340-fd63-490f-a7db-68428d24cf32" providerId="ADAL" clId="{3F26B701-AADC-4668-AAA4-FB7BA2B947B1}" dt="2020-06-19T09:49:34.887" v="7463"/>
          <ac:spMkLst>
            <pc:docMk/>
            <pc:sldMk cId="1266007195" sldId="303"/>
            <ac:spMk id="22" creationId="{2A8B4CAF-E113-4C1B-950E-0AAEAD4C715F}"/>
          </ac:spMkLst>
        </pc:spChg>
        <pc:spChg chg="mod">
          <ac:chgData name="Ragnhild Halvorsrud" userId="917ea340-fd63-490f-a7db-68428d24cf32" providerId="ADAL" clId="{3F26B701-AADC-4668-AAA4-FB7BA2B947B1}" dt="2020-06-19T09:49:34.887" v="7464"/>
          <ac:spMkLst>
            <pc:docMk/>
            <pc:sldMk cId="1266007195" sldId="303"/>
            <ac:spMk id="23" creationId="{59A258F2-FB2B-4E0A-9412-F1EA0CDB2DE8}"/>
          </ac:spMkLst>
        </pc:spChg>
        <pc:spChg chg="mod">
          <ac:chgData name="Ragnhild Halvorsrud" userId="917ea340-fd63-490f-a7db-68428d24cf32" providerId="ADAL" clId="{3F26B701-AADC-4668-AAA4-FB7BA2B947B1}" dt="2020-06-19T09:49:34.888" v="7465"/>
          <ac:spMkLst>
            <pc:docMk/>
            <pc:sldMk cId="1266007195" sldId="303"/>
            <ac:spMk id="25" creationId="{311B6CC1-EB95-43B7-B897-5CC69DBB5F51}"/>
          </ac:spMkLst>
        </pc:spChg>
        <pc:spChg chg="mod">
          <ac:chgData name="Ragnhild Halvorsrud" userId="917ea340-fd63-490f-a7db-68428d24cf32" providerId="ADAL" clId="{3F26B701-AADC-4668-AAA4-FB7BA2B947B1}" dt="2020-06-19T09:49:34.888" v="7466"/>
          <ac:spMkLst>
            <pc:docMk/>
            <pc:sldMk cId="1266007195" sldId="303"/>
            <ac:spMk id="26" creationId="{C989C700-7DEC-43D2-8462-314C2ABB3F01}"/>
          </ac:spMkLst>
        </pc:spChg>
        <pc:spChg chg="mod">
          <ac:chgData name="Ragnhild Halvorsrud" userId="917ea340-fd63-490f-a7db-68428d24cf32" providerId="ADAL" clId="{3F26B701-AADC-4668-AAA4-FB7BA2B947B1}" dt="2020-06-19T09:49:34.889" v="7467"/>
          <ac:spMkLst>
            <pc:docMk/>
            <pc:sldMk cId="1266007195" sldId="303"/>
            <ac:spMk id="27" creationId="{5FB78D8D-ABE7-4848-B610-DEB9CE106385}"/>
          </ac:spMkLst>
        </pc:spChg>
        <pc:spChg chg="mod">
          <ac:chgData name="Ragnhild Halvorsrud" userId="917ea340-fd63-490f-a7db-68428d24cf32" providerId="ADAL" clId="{3F26B701-AADC-4668-AAA4-FB7BA2B947B1}" dt="2020-06-19T09:49:34.890" v="7468"/>
          <ac:spMkLst>
            <pc:docMk/>
            <pc:sldMk cId="1266007195" sldId="303"/>
            <ac:spMk id="28" creationId="{4E568EFA-E977-4FFC-9183-81F04C8806BD}"/>
          </ac:spMkLst>
        </pc:spChg>
        <pc:spChg chg="mod">
          <ac:chgData name="Ragnhild Halvorsrud" userId="917ea340-fd63-490f-a7db-68428d24cf32" providerId="ADAL" clId="{3F26B701-AADC-4668-AAA4-FB7BA2B947B1}" dt="2020-06-19T09:49:34.890" v="7469"/>
          <ac:spMkLst>
            <pc:docMk/>
            <pc:sldMk cId="1266007195" sldId="303"/>
            <ac:spMk id="31" creationId="{15C1A4A5-80A1-4919-AD34-08054FD238EF}"/>
          </ac:spMkLst>
        </pc:spChg>
        <pc:spChg chg="mod">
          <ac:chgData name="Ragnhild Halvorsrud" userId="917ea340-fd63-490f-a7db-68428d24cf32" providerId="ADAL" clId="{3F26B701-AADC-4668-AAA4-FB7BA2B947B1}" dt="2020-06-19T09:49:34.891" v="7470"/>
          <ac:spMkLst>
            <pc:docMk/>
            <pc:sldMk cId="1266007195" sldId="303"/>
            <ac:spMk id="32" creationId="{E59E22A2-B0A0-44AB-9794-F1213459E682}"/>
          </ac:spMkLst>
        </pc:spChg>
        <pc:spChg chg="mod">
          <ac:chgData name="Ragnhild Halvorsrud" userId="917ea340-fd63-490f-a7db-68428d24cf32" providerId="ADAL" clId="{3F26B701-AADC-4668-AAA4-FB7BA2B947B1}" dt="2020-06-19T09:49:34.891" v="7471"/>
          <ac:spMkLst>
            <pc:docMk/>
            <pc:sldMk cId="1266007195" sldId="303"/>
            <ac:spMk id="33" creationId="{237A53DD-5142-4BBC-88A8-3C4FF70C65EC}"/>
          </ac:spMkLst>
        </pc:spChg>
        <pc:spChg chg="mod">
          <ac:chgData name="Ragnhild Halvorsrud" userId="917ea340-fd63-490f-a7db-68428d24cf32" providerId="ADAL" clId="{3F26B701-AADC-4668-AAA4-FB7BA2B947B1}" dt="2020-06-19T09:49:34.892" v="7472"/>
          <ac:spMkLst>
            <pc:docMk/>
            <pc:sldMk cId="1266007195" sldId="303"/>
            <ac:spMk id="34" creationId="{72A2CB0F-1982-4332-9C69-3BA8D5FF7675}"/>
          </ac:spMkLst>
        </pc:spChg>
        <pc:spChg chg="mod">
          <ac:chgData name="Ragnhild Halvorsrud" userId="917ea340-fd63-490f-a7db-68428d24cf32" providerId="ADAL" clId="{3F26B701-AADC-4668-AAA4-FB7BA2B947B1}" dt="2020-06-19T09:49:34.892" v="7473"/>
          <ac:spMkLst>
            <pc:docMk/>
            <pc:sldMk cId="1266007195" sldId="303"/>
            <ac:spMk id="35" creationId="{753449AB-7D8D-48F4-85FC-ACB2E9CE8641}"/>
          </ac:spMkLst>
        </pc:spChg>
        <pc:spChg chg="mod">
          <ac:chgData name="Ragnhild Halvorsrud" userId="917ea340-fd63-490f-a7db-68428d24cf32" providerId="ADAL" clId="{3F26B701-AADC-4668-AAA4-FB7BA2B947B1}" dt="2020-06-19T09:49:34.893" v="7474"/>
          <ac:spMkLst>
            <pc:docMk/>
            <pc:sldMk cId="1266007195" sldId="303"/>
            <ac:spMk id="36" creationId="{802E15C9-9B9B-4BC3-8A54-6799C1F36FD0}"/>
          </ac:spMkLst>
        </pc:spChg>
        <pc:spChg chg="mod">
          <ac:chgData name="Ragnhild Halvorsrud" userId="917ea340-fd63-490f-a7db-68428d24cf32" providerId="ADAL" clId="{3F26B701-AADC-4668-AAA4-FB7BA2B947B1}" dt="2020-06-19T09:49:34.894" v="7475"/>
          <ac:spMkLst>
            <pc:docMk/>
            <pc:sldMk cId="1266007195" sldId="303"/>
            <ac:spMk id="58" creationId="{B86B1E97-FDE9-493F-B345-27F1197CDED2}"/>
          </ac:spMkLst>
        </pc:spChg>
        <pc:spChg chg="mod">
          <ac:chgData name="Ragnhild Halvorsrud" userId="917ea340-fd63-490f-a7db-68428d24cf32" providerId="ADAL" clId="{3F26B701-AADC-4668-AAA4-FB7BA2B947B1}" dt="2020-06-19T09:49:34.894" v="7476"/>
          <ac:spMkLst>
            <pc:docMk/>
            <pc:sldMk cId="1266007195" sldId="303"/>
            <ac:spMk id="59" creationId="{0711F59F-6D42-40CF-83F0-8A94B2E2A4AE}"/>
          </ac:spMkLst>
        </pc:spChg>
        <pc:spChg chg="mod">
          <ac:chgData name="Ragnhild Halvorsrud" userId="917ea340-fd63-490f-a7db-68428d24cf32" providerId="ADAL" clId="{3F26B701-AADC-4668-AAA4-FB7BA2B947B1}" dt="2020-06-19T09:49:34.895" v="7477"/>
          <ac:spMkLst>
            <pc:docMk/>
            <pc:sldMk cId="1266007195" sldId="303"/>
            <ac:spMk id="60" creationId="{79479B73-EB8F-4CC8-A562-7BCE1BF828F6}"/>
          </ac:spMkLst>
        </pc:spChg>
        <pc:spChg chg="mod">
          <ac:chgData name="Ragnhild Halvorsrud" userId="917ea340-fd63-490f-a7db-68428d24cf32" providerId="ADAL" clId="{3F26B701-AADC-4668-AAA4-FB7BA2B947B1}" dt="2020-06-19T09:49:34.896" v="7478"/>
          <ac:spMkLst>
            <pc:docMk/>
            <pc:sldMk cId="1266007195" sldId="303"/>
            <ac:spMk id="61" creationId="{587F9274-6D87-42F9-9DDA-3C935B60DACC}"/>
          </ac:spMkLst>
        </pc:spChg>
        <pc:spChg chg="mod">
          <ac:chgData name="Ragnhild Halvorsrud" userId="917ea340-fd63-490f-a7db-68428d24cf32" providerId="ADAL" clId="{3F26B701-AADC-4668-AAA4-FB7BA2B947B1}" dt="2020-06-19T09:49:34.896" v="7479"/>
          <ac:spMkLst>
            <pc:docMk/>
            <pc:sldMk cId="1266007195" sldId="303"/>
            <ac:spMk id="62" creationId="{EE724ED9-5697-42EE-B859-761F3502ED38}"/>
          </ac:spMkLst>
        </pc:spChg>
        <pc:spChg chg="mod">
          <ac:chgData name="Ragnhild Halvorsrud" userId="917ea340-fd63-490f-a7db-68428d24cf32" providerId="ADAL" clId="{3F26B701-AADC-4668-AAA4-FB7BA2B947B1}" dt="2020-06-19T09:49:34.897" v="7480"/>
          <ac:spMkLst>
            <pc:docMk/>
            <pc:sldMk cId="1266007195" sldId="303"/>
            <ac:spMk id="63" creationId="{5EA71ED2-28DC-41EE-9999-2FF81A4ECBDB}"/>
          </ac:spMkLst>
        </pc:spChg>
        <pc:spChg chg="mod">
          <ac:chgData name="Ragnhild Halvorsrud" userId="917ea340-fd63-490f-a7db-68428d24cf32" providerId="ADAL" clId="{3F26B701-AADC-4668-AAA4-FB7BA2B947B1}" dt="2020-06-19T09:49:34.898" v="7481"/>
          <ac:spMkLst>
            <pc:docMk/>
            <pc:sldMk cId="1266007195" sldId="303"/>
            <ac:spMk id="64" creationId="{87E8EFC7-13F9-455F-BE90-AB4D864DEB6F}"/>
          </ac:spMkLst>
        </pc:spChg>
        <pc:spChg chg="mod">
          <ac:chgData name="Ragnhild Halvorsrud" userId="917ea340-fd63-490f-a7db-68428d24cf32" providerId="ADAL" clId="{3F26B701-AADC-4668-AAA4-FB7BA2B947B1}" dt="2020-06-19T09:49:34.899" v="7482"/>
          <ac:spMkLst>
            <pc:docMk/>
            <pc:sldMk cId="1266007195" sldId="303"/>
            <ac:spMk id="66" creationId="{FE3D94E1-411C-4824-90ED-C0DC3E64945C}"/>
          </ac:spMkLst>
        </pc:spChg>
        <pc:spChg chg="mod">
          <ac:chgData name="Ragnhild Halvorsrud" userId="917ea340-fd63-490f-a7db-68428d24cf32" providerId="ADAL" clId="{3F26B701-AADC-4668-AAA4-FB7BA2B947B1}" dt="2020-06-19T09:49:34.900" v="7483"/>
          <ac:spMkLst>
            <pc:docMk/>
            <pc:sldMk cId="1266007195" sldId="303"/>
            <ac:spMk id="69" creationId="{9D15D3B2-A243-437D-AA45-8220C667AEE3}"/>
          </ac:spMkLst>
        </pc:spChg>
        <pc:spChg chg="mod">
          <ac:chgData name="Ragnhild Halvorsrud" userId="917ea340-fd63-490f-a7db-68428d24cf32" providerId="ADAL" clId="{3F26B701-AADC-4668-AAA4-FB7BA2B947B1}" dt="2020-06-19T09:49:34.901" v="7484"/>
          <ac:spMkLst>
            <pc:docMk/>
            <pc:sldMk cId="1266007195" sldId="303"/>
            <ac:spMk id="71" creationId="{0A3D97DF-F597-44AE-A905-5462AE044F41}"/>
          </ac:spMkLst>
        </pc:spChg>
        <pc:spChg chg="mod">
          <ac:chgData name="Ragnhild Halvorsrud" userId="917ea340-fd63-490f-a7db-68428d24cf32" providerId="ADAL" clId="{3F26B701-AADC-4668-AAA4-FB7BA2B947B1}" dt="2020-06-19T09:49:34.901" v="7485"/>
          <ac:spMkLst>
            <pc:docMk/>
            <pc:sldMk cId="1266007195" sldId="303"/>
            <ac:spMk id="72" creationId="{C5FE77CF-E474-40E0-9DE1-FBB2FC09FCB1}"/>
          </ac:spMkLst>
        </pc:spChg>
        <pc:spChg chg="mod">
          <ac:chgData name="Ragnhild Halvorsrud" userId="917ea340-fd63-490f-a7db-68428d24cf32" providerId="ADAL" clId="{3F26B701-AADC-4668-AAA4-FB7BA2B947B1}" dt="2020-06-19T09:49:34.902" v="7486"/>
          <ac:spMkLst>
            <pc:docMk/>
            <pc:sldMk cId="1266007195" sldId="303"/>
            <ac:spMk id="74" creationId="{80A3FC2D-0B23-4BC8-9310-F32A4789AA65}"/>
          </ac:spMkLst>
        </pc:spChg>
      </pc:sldChg>
      <pc:sldChg chg="modSp add mod ord modNotes">
        <pc:chgData name="Ragnhild Halvorsrud" userId="917ea340-fd63-490f-a7db-68428d24cf32" providerId="ADAL" clId="{3F26B701-AADC-4668-AAA4-FB7BA2B947B1}" dt="2020-06-19T17:20:47.667" v="16984" actId="790"/>
        <pc:sldMkLst>
          <pc:docMk/>
          <pc:sldMk cId="1775291750" sldId="308"/>
        </pc:sldMkLst>
        <pc:spChg chg="mod">
          <ac:chgData name="Ragnhild Halvorsrud" userId="917ea340-fd63-490f-a7db-68428d24cf32" providerId="ADAL" clId="{3F26B701-AADC-4668-AAA4-FB7BA2B947B1}" dt="2020-06-19T17:20:47.638" v="16971" actId="790"/>
          <ac:spMkLst>
            <pc:docMk/>
            <pc:sldMk cId="1775291750" sldId="308"/>
            <ac:spMk id="2" creationId="{445361DC-A873-4CF1-B885-893544BD23E6}"/>
          </ac:spMkLst>
        </pc:spChg>
        <pc:spChg chg="mod">
          <ac:chgData name="Ragnhild Halvorsrud" userId="917ea340-fd63-490f-a7db-68428d24cf32" providerId="ADAL" clId="{3F26B701-AADC-4668-AAA4-FB7BA2B947B1}" dt="2020-06-19T17:20:47.640" v="16972" actId="790"/>
          <ac:spMkLst>
            <pc:docMk/>
            <pc:sldMk cId="1775291750" sldId="308"/>
            <ac:spMk id="3" creationId="{A657D746-780B-4B2B-BAB5-EF31F7F3F2BE}"/>
          </ac:spMkLst>
        </pc:spChg>
        <pc:spChg chg="mod">
          <ac:chgData name="Ragnhild Halvorsrud" userId="917ea340-fd63-490f-a7db-68428d24cf32" providerId="ADAL" clId="{3F26B701-AADC-4668-AAA4-FB7BA2B947B1}" dt="2020-06-19T17:20:47.646" v="16973" actId="790"/>
          <ac:spMkLst>
            <pc:docMk/>
            <pc:sldMk cId="1775291750" sldId="308"/>
            <ac:spMk id="142" creationId="{4726E1CE-ED03-42E6-B229-76253DEB1620}"/>
          </ac:spMkLst>
        </pc:spChg>
        <pc:spChg chg="mod">
          <ac:chgData name="Ragnhild Halvorsrud" userId="917ea340-fd63-490f-a7db-68428d24cf32" providerId="ADAL" clId="{3F26B701-AADC-4668-AAA4-FB7BA2B947B1}" dt="2020-06-19T17:20:47.648" v="16974" actId="790"/>
          <ac:spMkLst>
            <pc:docMk/>
            <pc:sldMk cId="1775291750" sldId="308"/>
            <ac:spMk id="143" creationId="{BDA40E7D-DD8B-40C8-9DE2-9EF24C29CE57}"/>
          </ac:spMkLst>
        </pc:spChg>
        <pc:spChg chg="mod">
          <ac:chgData name="Ragnhild Halvorsrud" userId="917ea340-fd63-490f-a7db-68428d24cf32" providerId="ADAL" clId="{3F26B701-AADC-4668-AAA4-FB7BA2B947B1}" dt="2020-06-19T17:20:47.651" v="16975" actId="790"/>
          <ac:spMkLst>
            <pc:docMk/>
            <pc:sldMk cId="1775291750" sldId="308"/>
            <ac:spMk id="144" creationId="{244DEFF9-3020-4005-9E7C-106FCF7645B1}"/>
          </ac:spMkLst>
        </pc:spChg>
        <pc:spChg chg="mod">
          <ac:chgData name="Ragnhild Halvorsrud" userId="917ea340-fd63-490f-a7db-68428d24cf32" providerId="ADAL" clId="{3F26B701-AADC-4668-AAA4-FB7BA2B947B1}" dt="2020-06-19T17:20:47.652" v="16976" actId="790"/>
          <ac:spMkLst>
            <pc:docMk/>
            <pc:sldMk cId="1775291750" sldId="308"/>
            <ac:spMk id="145" creationId="{A68A2C18-FF7D-4A80-812B-647AB6CDB534}"/>
          </ac:spMkLst>
        </pc:spChg>
        <pc:spChg chg="mod">
          <ac:chgData name="Ragnhild Halvorsrud" userId="917ea340-fd63-490f-a7db-68428d24cf32" providerId="ADAL" clId="{3F26B701-AADC-4668-AAA4-FB7BA2B947B1}" dt="2020-06-19T17:20:47.653" v="16977" actId="790"/>
          <ac:spMkLst>
            <pc:docMk/>
            <pc:sldMk cId="1775291750" sldId="308"/>
            <ac:spMk id="146" creationId="{D4D8F8D2-1F3A-4E7B-9099-80558A556854}"/>
          </ac:spMkLst>
        </pc:spChg>
        <pc:spChg chg="mod">
          <ac:chgData name="Ragnhild Halvorsrud" userId="917ea340-fd63-490f-a7db-68428d24cf32" providerId="ADAL" clId="{3F26B701-AADC-4668-AAA4-FB7BA2B947B1}" dt="2020-06-19T17:20:47.655" v="16978" actId="790"/>
          <ac:spMkLst>
            <pc:docMk/>
            <pc:sldMk cId="1775291750" sldId="308"/>
            <ac:spMk id="147" creationId="{A46804A7-FDA2-4320-9384-E3DD6DFBCFD5}"/>
          </ac:spMkLst>
        </pc:spChg>
        <pc:spChg chg="mod">
          <ac:chgData name="Ragnhild Halvorsrud" userId="917ea340-fd63-490f-a7db-68428d24cf32" providerId="ADAL" clId="{3F26B701-AADC-4668-AAA4-FB7BA2B947B1}" dt="2020-06-19T17:20:47.657" v="16979" actId="790"/>
          <ac:spMkLst>
            <pc:docMk/>
            <pc:sldMk cId="1775291750" sldId="308"/>
            <ac:spMk id="148" creationId="{9845FEE3-F7D4-4D9F-8E55-DCFEA66B07B0}"/>
          </ac:spMkLst>
        </pc:spChg>
        <pc:spChg chg="mod">
          <ac:chgData name="Ragnhild Halvorsrud" userId="917ea340-fd63-490f-a7db-68428d24cf32" providerId="ADAL" clId="{3F26B701-AADC-4668-AAA4-FB7BA2B947B1}" dt="2020-06-19T17:20:47.659" v="16980" actId="790"/>
          <ac:spMkLst>
            <pc:docMk/>
            <pc:sldMk cId="1775291750" sldId="308"/>
            <ac:spMk id="149" creationId="{7360609C-BB95-4ADE-B085-69AE30126854}"/>
          </ac:spMkLst>
        </pc:spChg>
        <pc:spChg chg="mod">
          <ac:chgData name="Ragnhild Halvorsrud" userId="917ea340-fd63-490f-a7db-68428d24cf32" providerId="ADAL" clId="{3F26B701-AADC-4668-AAA4-FB7BA2B947B1}" dt="2020-06-19T17:20:47.662" v="16981" actId="790"/>
          <ac:spMkLst>
            <pc:docMk/>
            <pc:sldMk cId="1775291750" sldId="308"/>
            <ac:spMk id="155" creationId="{E721DA30-D984-4F08-B32F-B888A0661E44}"/>
          </ac:spMkLst>
        </pc:spChg>
        <pc:spChg chg="mod">
          <ac:chgData name="Ragnhild Halvorsrud" userId="917ea340-fd63-490f-a7db-68428d24cf32" providerId="ADAL" clId="{3F26B701-AADC-4668-AAA4-FB7BA2B947B1}" dt="2020-06-19T17:20:47.664" v="16982" actId="790"/>
          <ac:spMkLst>
            <pc:docMk/>
            <pc:sldMk cId="1775291750" sldId="308"/>
            <ac:spMk id="156" creationId="{8787CECD-877A-40E5-B6BA-C1BF3DF5AB0F}"/>
          </ac:spMkLst>
        </pc:spChg>
      </pc:sldChg>
      <pc:sldChg chg="modSp add del mod modNotes">
        <pc:chgData name="Ragnhild Halvorsrud" userId="917ea340-fd63-490f-a7db-68428d24cf32" providerId="ADAL" clId="{3F26B701-AADC-4668-AAA4-FB7BA2B947B1}" dt="2020-06-19T11:49:39.245" v="9469" actId="47"/>
        <pc:sldMkLst>
          <pc:docMk/>
          <pc:sldMk cId="3517278896" sldId="370"/>
        </pc:sldMkLst>
        <pc:spChg chg="mod">
          <ac:chgData name="Ragnhild Halvorsrud" userId="917ea340-fd63-490f-a7db-68428d24cf32" providerId="ADAL" clId="{3F26B701-AADC-4668-AAA4-FB7BA2B947B1}" dt="2020-06-19T11:47:11.976" v="9450" actId="790"/>
          <ac:spMkLst>
            <pc:docMk/>
            <pc:sldMk cId="3517278896" sldId="370"/>
            <ac:spMk id="2" creationId="{00000000-0000-0000-0000-000000000000}"/>
          </ac:spMkLst>
        </pc:spChg>
        <pc:spChg chg="mod">
          <ac:chgData name="Ragnhild Halvorsrud" userId="917ea340-fd63-490f-a7db-68428d24cf32" providerId="ADAL" clId="{3F26B701-AADC-4668-AAA4-FB7BA2B947B1}" dt="2020-06-19T11:47:11.980" v="9451" actId="790"/>
          <ac:spMkLst>
            <pc:docMk/>
            <pc:sldMk cId="3517278896" sldId="370"/>
            <ac:spMk id="3" creationId="{00000000-0000-0000-0000-000000000000}"/>
          </ac:spMkLst>
        </pc:spChg>
        <pc:spChg chg="mod">
          <ac:chgData name="Ragnhild Halvorsrud" userId="917ea340-fd63-490f-a7db-68428d24cf32" providerId="ADAL" clId="{3F26B701-AADC-4668-AAA4-FB7BA2B947B1}" dt="2020-06-19T11:47:11.982" v="9452" actId="790"/>
          <ac:spMkLst>
            <pc:docMk/>
            <pc:sldMk cId="3517278896" sldId="370"/>
            <ac:spMk id="5" creationId="{00000000-0000-0000-0000-000000000000}"/>
          </ac:spMkLst>
        </pc:spChg>
      </pc:sldChg>
      <pc:sldChg chg="addSp delSp modSp add mod ord modNotes">
        <pc:chgData name="Ragnhild Halvorsrud" userId="917ea340-fd63-490f-a7db-68428d24cf32" providerId="ADAL" clId="{3F26B701-AADC-4668-AAA4-FB7BA2B947B1}" dt="2020-06-19T17:20:45.775" v="16015" actId="790"/>
        <pc:sldMkLst>
          <pc:docMk/>
          <pc:sldMk cId="2416284616" sldId="377"/>
        </pc:sldMkLst>
        <pc:spChg chg="mod">
          <ac:chgData name="Ragnhild Halvorsrud" userId="917ea340-fd63-490f-a7db-68428d24cf32" providerId="ADAL" clId="{3F26B701-AADC-4668-AAA4-FB7BA2B947B1}" dt="2020-06-19T17:20:45.754" v="16007" actId="790"/>
          <ac:spMkLst>
            <pc:docMk/>
            <pc:sldMk cId="2416284616" sldId="377"/>
            <ac:spMk id="2" creationId="{00000000-0000-0000-0000-000000000000}"/>
          </ac:spMkLst>
        </pc:spChg>
        <pc:spChg chg="mod">
          <ac:chgData name="Ragnhild Halvorsrud" userId="917ea340-fd63-490f-a7db-68428d24cf32" providerId="ADAL" clId="{3F26B701-AADC-4668-AAA4-FB7BA2B947B1}" dt="2020-06-19T17:20:45.757" v="16008" actId="790"/>
          <ac:spMkLst>
            <pc:docMk/>
            <pc:sldMk cId="2416284616" sldId="377"/>
            <ac:spMk id="3" creationId="{22955A52-4B22-46D7-9D07-662A2BAE4BE5}"/>
          </ac:spMkLst>
        </pc:spChg>
        <pc:spChg chg="add del mod">
          <ac:chgData name="Ragnhild Halvorsrud" userId="917ea340-fd63-490f-a7db-68428d24cf32" providerId="ADAL" clId="{3F26B701-AADC-4668-AAA4-FB7BA2B947B1}" dt="2020-06-19T16:44:28.764" v="12442"/>
          <ac:spMkLst>
            <pc:docMk/>
            <pc:sldMk cId="2416284616" sldId="377"/>
            <ac:spMk id="10" creationId="{0F170435-1BEA-4F64-AC34-0403B1472C72}"/>
          </ac:spMkLst>
        </pc:spChg>
        <pc:spChg chg="add del mod">
          <ac:chgData name="Ragnhild Halvorsrud" userId="917ea340-fd63-490f-a7db-68428d24cf32" providerId="ADAL" clId="{3F26B701-AADC-4668-AAA4-FB7BA2B947B1}" dt="2020-06-19T16:44:28.764" v="12442"/>
          <ac:spMkLst>
            <pc:docMk/>
            <pc:sldMk cId="2416284616" sldId="377"/>
            <ac:spMk id="11" creationId="{CBC29A3A-90AF-4F4A-8513-586ADD8ADF01}"/>
          </ac:spMkLst>
        </pc:spChg>
        <pc:spChg chg="add del mod">
          <ac:chgData name="Ragnhild Halvorsrud" userId="917ea340-fd63-490f-a7db-68428d24cf32" providerId="ADAL" clId="{3F26B701-AADC-4668-AAA4-FB7BA2B947B1}" dt="2020-06-19T16:44:28.764" v="12442"/>
          <ac:spMkLst>
            <pc:docMk/>
            <pc:sldMk cId="2416284616" sldId="377"/>
            <ac:spMk id="12" creationId="{8A60060F-479B-40D4-A3AC-717E3D79B2FE}"/>
          </ac:spMkLst>
        </pc:spChg>
        <pc:spChg chg="add del mod">
          <ac:chgData name="Ragnhild Halvorsrud" userId="917ea340-fd63-490f-a7db-68428d24cf32" providerId="ADAL" clId="{3F26B701-AADC-4668-AAA4-FB7BA2B947B1}" dt="2020-06-19T16:44:28.764" v="12442"/>
          <ac:spMkLst>
            <pc:docMk/>
            <pc:sldMk cId="2416284616" sldId="377"/>
            <ac:spMk id="13" creationId="{E2E06EEF-CEF1-4468-8010-15CF6E33D3D2}"/>
          </ac:spMkLst>
        </pc:spChg>
        <pc:spChg chg="add del mod">
          <ac:chgData name="Ragnhild Halvorsrud" userId="917ea340-fd63-490f-a7db-68428d24cf32" providerId="ADAL" clId="{3F26B701-AADC-4668-AAA4-FB7BA2B947B1}" dt="2020-06-19T16:44:28.764" v="12442"/>
          <ac:spMkLst>
            <pc:docMk/>
            <pc:sldMk cId="2416284616" sldId="377"/>
            <ac:spMk id="14" creationId="{A76E272D-D683-4B4A-9BFA-F9C4EFCA5013}"/>
          </ac:spMkLst>
        </pc:spChg>
        <pc:spChg chg="add mod">
          <ac:chgData name="Ragnhild Halvorsrud" userId="917ea340-fd63-490f-a7db-68428d24cf32" providerId="ADAL" clId="{3F26B701-AADC-4668-AAA4-FB7BA2B947B1}" dt="2020-06-19T17:20:45.759" v="16009" actId="790"/>
          <ac:spMkLst>
            <pc:docMk/>
            <pc:sldMk cId="2416284616" sldId="377"/>
            <ac:spMk id="20" creationId="{3BDC3710-3C47-4467-8292-2DA730BC221A}"/>
          </ac:spMkLst>
        </pc:spChg>
        <pc:spChg chg="add mod">
          <ac:chgData name="Ragnhild Halvorsrud" userId="917ea340-fd63-490f-a7db-68428d24cf32" providerId="ADAL" clId="{3F26B701-AADC-4668-AAA4-FB7BA2B947B1}" dt="2020-06-19T17:20:45.762" v="16010" actId="790"/>
          <ac:spMkLst>
            <pc:docMk/>
            <pc:sldMk cId="2416284616" sldId="377"/>
            <ac:spMk id="21" creationId="{72C776B2-E4C3-402C-8B0E-C180BD2FD6CB}"/>
          </ac:spMkLst>
        </pc:spChg>
        <pc:spChg chg="add mod">
          <ac:chgData name="Ragnhild Halvorsrud" userId="917ea340-fd63-490f-a7db-68428d24cf32" providerId="ADAL" clId="{3F26B701-AADC-4668-AAA4-FB7BA2B947B1}" dt="2020-06-19T17:20:45.764" v="16011" actId="790"/>
          <ac:spMkLst>
            <pc:docMk/>
            <pc:sldMk cId="2416284616" sldId="377"/>
            <ac:spMk id="22" creationId="{45C0B19F-266B-4450-8024-0051EA922735}"/>
          </ac:spMkLst>
        </pc:spChg>
        <pc:spChg chg="add mod">
          <ac:chgData name="Ragnhild Halvorsrud" userId="917ea340-fd63-490f-a7db-68428d24cf32" providerId="ADAL" clId="{3F26B701-AADC-4668-AAA4-FB7BA2B947B1}" dt="2020-06-19T17:20:45.766" v="16012" actId="790"/>
          <ac:spMkLst>
            <pc:docMk/>
            <pc:sldMk cId="2416284616" sldId="377"/>
            <ac:spMk id="23" creationId="{2D9DB81C-D603-4FBA-9848-96CE4B5F0032}"/>
          </ac:spMkLst>
        </pc:spChg>
        <pc:spChg chg="add mod">
          <ac:chgData name="Ragnhild Halvorsrud" userId="917ea340-fd63-490f-a7db-68428d24cf32" providerId="ADAL" clId="{3F26B701-AADC-4668-AAA4-FB7BA2B947B1}" dt="2020-06-19T17:20:45.769" v="16013" actId="790"/>
          <ac:spMkLst>
            <pc:docMk/>
            <pc:sldMk cId="2416284616" sldId="377"/>
            <ac:spMk id="24" creationId="{1E33716D-A1D2-4797-ACAC-504631823060}"/>
          </ac:spMkLst>
        </pc:spChg>
        <pc:picChg chg="mod">
          <ac:chgData name="Ragnhild Halvorsrud" userId="917ea340-fd63-490f-a7db-68428d24cf32" providerId="ADAL" clId="{3F26B701-AADC-4668-AAA4-FB7BA2B947B1}" dt="2020-06-19T16:44:27.141" v="12441" actId="1076"/>
          <ac:picMkLst>
            <pc:docMk/>
            <pc:sldMk cId="2416284616" sldId="377"/>
            <ac:picMk id="4" creationId="{00000000-0000-0000-0000-000000000000}"/>
          </ac:picMkLst>
        </pc:picChg>
        <pc:picChg chg="add del mod">
          <ac:chgData name="Ragnhild Halvorsrud" userId="917ea340-fd63-490f-a7db-68428d24cf32" providerId="ADAL" clId="{3F26B701-AADC-4668-AAA4-FB7BA2B947B1}" dt="2020-06-19T16:44:28.764" v="12442"/>
          <ac:picMkLst>
            <pc:docMk/>
            <pc:sldMk cId="2416284616" sldId="377"/>
            <ac:picMk id="5" creationId="{057B89DA-02AC-4C46-9B4F-CFA7E8D3D5BA}"/>
          </ac:picMkLst>
        </pc:picChg>
        <pc:picChg chg="add del mod">
          <ac:chgData name="Ragnhild Halvorsrud" userId="917ea340-fd63-490f-a7db-68428d24cf32" providerId="ADAL" clId="{3F26B701-AADC-4668-AAA4-FB7BA2B947B1}" dt="2020-06-19T16:44:28.764" v="12442"/>
          <ac:picMkLst>
            <pc:docMk/>
            <pc:sldMk cId="2416284616" sldId="377"/>
            <ac:picMk id="6" creationId="{5BCC6A69-A641-4129-AADD-5FCCCCBEF352}"/>
          </ac:picMkLst>
        </pc:picChg>
        <pc:picChg chg="add del mod">
          <ac:chgData name="Ragnhild Halvorsrud" userId="917ea340-fd63-490f-a7db-68428d24cf32" providerId="ADAL" clId="{3F26B701-AADC-4668-AAA4-FB7BA2B947B1}" dt="2020-06-19T16:44:28.764" v="12442"/>
          <ac:picMkLst>
            <pc:docMk/>
            <pc:sldMk cId="2416284616" sldId="377"/>
            <ac:picMk id="7" creationId="{31FF60A2-096F-487E-A2E4-CCE21AECE8C0}"/>
          </ac:picMkLst>
        </pc:picChg>
        <pc:picChg chg="add del mod">
          <ac:chgData name="Ragnhild Halvorsrud" userId="917ea340-fd63-490f-a7db-68428d24cf32" providerId="ADAL" clId="{3F26B701-AADC-4668-AAA4-FB7BA2B947B1}" dt="2020-06-19T16:44:28.764" v="12442"/>
          <ac:picMkLst>
            <pc:docMk/>
            <pc:sldMk cId="2416284616" sldId="377"/>
            <ac:picMk id="8" creationId="{F7C84837-A5C2-45A3-B695-338D79302DC3}"/>
          </ac:picMkLst>
        </pc:picChg>
        <pc:picChg chg="add del mod">
          <ac:chgData name="Ragnhild Halvorsrud" userId="917ea340-fd63-490f-a7db-68428d24cf32" providerId="ADAL" clId="{3F26B701-AADC-4668-AAA4-FB7BA2B947B1}" dt="2020-06-19T16:44:28.764" v="12442"/>
          <ac:picMkLst>
            <pc:docMk/>
            <pc:sldMk cId="2416284616" sldId="377"/>
            <ac:picMk id="9" creationId="{9C3E9A2F-A5A7-438E-9A9B-E518F54BE672}"/>
          </ac:picMkLst>
        </pc:picChg>
        <pc:picChg chg="add mod">
          <ac:chgData name="Ragnhild Halvorsrud" userId="917ea340-fd63-490f-a7db-68428d24cf32" providerId="ADAL" clId="{3F26B701-AADC-4668-AAA4-FB7BA2B947B1}" dt="2020-06-19T16:45:53.769" v="12451" actId="1076"/>
          <ac:picMkLst>
            <pc:docMk/>
            <pc:sldMk cId="2416284616" sldId="377"/>
            <ac:picMk id="15" creationId="{AC14AB0F-61B2-4DB6-965F-0F6E85E4686E}"/>
          </ac:picMkLst>
        </pc:picChg>
        <pc:picChg chg="add mod">
          <ac:chgData name="Ragnhild Halvorsrud" userId="917ea340-fd63-490f-a7db-68428d24cf32" providerId="ADAL" clId="{3F26B701-AADC-4668-AAA4-FB7BA2B947B1}" dt="2020-06-19T16:45:53.769" v="12451" actId="1076"/>
          <ac:picMkLst>
            <pc:docMk/>
            <pc:sldMk cId="2416284616" sldId="377"/>
            <ac:picMk id="16" creationId="{A0E2309F-BC4F-463B-9EA2-5D079D855EF2}"/>
          </ac:picMkLst>
        </pc:picChg>
        <pc:picChg chg="add mod">
          <ac:chgData name="Ragnhild Halvorsrud" userId="917ea340-fd63-490f-a7db-68428d24cf32" providerId="ADAL" clId="{3F26B701-AADC-4668-AAA4-FB7BA2B947B1}" dt="2020-06-19T16:45:53.769" v="12451" actId="1076"/>
          <ac:picMkLst>
            <pc:docMk/>
            <pc:sldMk cId="2416284616" sldId="377"/>
            <ac:picMk id="17" creationId="{61FB8742-C5F4-411B-A624-7246B1509FC0}"/>
          </ac:picMkLst>
        </pc:picChg>
        <pc:picChg chg="add mod">
          <ac:chgData name="Ragnhild Halvorsrud" userId="917ea340-fd63-490f-a7db-68428d24cf32" providerId="ADAL" clId="{3F26B701-AADC-4668-AAA4-FB7BA2B947B1}" dt="2020-06-19T16:45:53.769" v="12451" actId="1076"/>
          <ac:picMkLst>
            <pc:docMk/>
            <pc:sldMk cId="2416284616" sldId="377"/>
            <ac:picMk id="18" creationId="{BBAAB6D9-DC55-4B65-9346-DFA586BCDF07}"/>
          </ac:picMkLst>
        </pc:picChg>
        <pc:picChg chg="add mod">
          <ac:chgData name="Ragnhild Halvorsrud" userId="917ea340-fd63-490f-a7db-68428d24cf32" providerId="ADAL" clId="{3F26B701-AADC-4668-AAA4-FB7BA2B947B1}" dt="2020-06-19T16:45:53.769" v="12451" actId="1076"/>
          <ac:picMkLst>
            <pc:docMk/>
            <pc:sldMk cId="2416284616" sldId="377"/>
            <ac:picMk id="19" creationId="{9F84D988-A691-4CD8-A97C-F78E8867297F}"/>
          </ac:picMkLst>
        </pc:picChg>
      </pc:sldChg>
      <pc:sldChg chg="modSp del mod ord modNotes">
        <pc:chgData name="Ragnhild Halvorsrud" userId="917ea340-fd63-490f-a7db-68428d24cf32" providerId="ADAL" clId="{3F26B701-AADC-4668-AAA4-FB7BA2B947B1}" dt="2020-06-19T16:13:36.166" v="11458" actId="47"/>
        <pc:sldMkLst>
          <pc:docMk/>
          <pc:sldMk cId="2847401617" sldId="388"/>
        </pc:sldMkLst>
        <pc:spChg chg="mod">
          <ac:chgData name="Ragnhild Halvorsrud" userId="917ea340-fd63-490f-a7db-68428d24cf32" providerId="ADAL" clId="{3F26B701-AADC-4668-AAA4-FB7BA2B947B1}" dt="2020-06-19T11:56:30.144" v="9670" actId="6549"/>
          <ac:spMkLst>
            <pc:docMk/>
            <pc:sldMk cId="2847401617" sldId="388"/>
            <ac:spMk id="2" creationId="{00000000-0000-0000-0000-000000000000}"/>
          </ac:spMkLst>
        </pc:spChg>
        <pc:spChg chg="mod">
          <ac:chgData name="Ragnhild Halvorsrud" userId="917ea340-fd63-490f-a7db-68428d24cf32" providerId="ADAL" clId="{3F26B701-AADC-4668-AAA4-FB7BA2B947B1}" dt="2020-06-19T09:27:07.046" v="6245" actId="790"/>
          <ac:spMkLst>
            <pc:docMk/>
            <pc:sldMk cId="2847401617" sldId="388"/>
            <ac:spMk id="4" creationId="{00000000-0000-0000-0000-000000000000}"/>
          </ac:spMkLst>
        </pc:spChg>
        <pc:spChg chg="mod">
          <ac:chgData name="Ragnhild Halvorsrud" userId="917ea340-fd63-490f-a7db-68428d24cf32" providerId="ADAL" clId="{3F26B701-AADC-4668-AAA4-FB7BA2B947B1}" dt="2020-06-19T09:27:07.043" v="6243" actId="790"/>
          <ac:spMkLst>
            <pc:docMk/>
            <pc:sldMk cId="2847401617" sldId="388"/>
            <ac:spMk id="12" creationId="{00000000-0000-0000-0000-000000000000}"/>
          </ac:spMkLst>
        </pc:spChg>
        <pc:spChg chg="mod">
          <ac:chgData name="Ragnhild Halvorsrud" userId="917ea340-fd63-490f-a7db-68428d24cf32" providerId="ADAL" clId="{3F26B701-AADC-4668-AAA4-FB7BA2B947B1}" dt="2020-06-19T09:27:07.045" v="6244" actId="790"/>
          <ac:spMkLst>
            <pc:docMk/>
            <pc:sldMk cId="2847401617" sldId="388"/>
            <ac:spMk id="14" creationId="{00000000-0000-0000-0000-000000000000}"/>
          </ac:spMkLst>
        </pc:spChg>
        <pc:spChg chg="mod">
          <ac:chgData name="Ragnhild Halvorsrud" userId="917ea340-fd63-490f-a7db-68428d24cf32" providerId="ADAL" clId="{3F26B701-AADC-4668-AAA4-FB7BA2B947B1}" dt="2020-06-19T09:27:07.050" v="6247" actId="790"/>
          <ac:spMkLst>
            <pc:docMk/>
            <pc:sldMk cId="2847401617" sldId="388"/>
            <ac:spMk id="17" creationId="{00000000-0000-0000-0000-000000000000}"/>
          </ac:spMkLst>
        </pc:spChg>
        <pc:spChg chg="mod">
          <ac:chgData name="Ragnhild Halvorsrud" userId="917ea340-fd63-490f-a7db-68428d24cf32" providerId="ADAL" clId="{3F26B701-AADC-4668-AAA4-FB7BA2B947B1}" dt="2020-06-19T09:27:07.051" v="6248" actId="790"/>
          <ac:spMkLst>
            <pc:docMk/>
            <pc:sldMk cId="2847401617" sldId="388"/>
            <ac:spMk id="18" creationId="{00000000-0000-0000-0000-000000000000}"/>
          </ac:spMkLst>
        </pc:spChg>
        <pc:spChg chg="mod">
          <ac:chgData name="Ragnhild Halvorsrud" userId="917ea340-fd63-490f-a7db-68428d24cf32" providerId="ADAL" clId="{3F26B701-AADC-4668-AAA4-FB7BA2B947B1}" dt="2020-06-19T09:27:07.053" v="6249" actId="790"/>
          <ac:spMkLst>
            <pc:docMk/>
            <pc:sldMk cId="2847401617" sldId="388"/>
            <ac:spMk id="22" creationId="{00000000-0000-0000-0000-000000000000}"/>
          </ac:spMkLst>
        </pc:spChg>
        <pc:spChg chg="mod">
          <ac:chgData name="Ragnhild Halvorsrud" userId="917ea340-fd63-490f-a7db-68428d24cf32" providerId="ADAL" clId="{3F26B701-AADC-4668-AAA4-FB7BA2B947B1}" dt="2020-06-19T09:27:07.048" v="6246" actId="790"/>
          <ac:spMkLst>
            <pc:docMk/>
            <pc:sldMk cId="2847401617" sldId="388"/>
            <ac:spMk id="40"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008509287" sldId="397"/>
        </pc:sldMkLst>
        <pc:spChg chg="mod">
          <ac:chgData name="Ragnhild Halvorsrud" userId="917ea340-fd63-490f-a7db-68428d24cf32" providerId="ADAL" clId="{3F26B701-AADC-4668-AAA4-FB7BA2B947B1}" dt="2020-06-19T09:27:06.859" v="6141" actId="790"/>
          <ac:spMkLst>
            <pc:docMk/>
            <pc:sldMk cId="1008509287" sldId="397"/>
            <ac:spMk id="2" creationId="{00000000-0000-0000-0000-000000000000}"/>
          </ac:spMkLst>
        </pc:spChg>
        <pc:spChg chg="mod">
          <ac:chgData name="Ragnhild Halvorsrud" userId="917ea340-fd63-490f-a7db-68428d24cf32" providerId="ADAL" clId="{3F26B701-AADC-4668-AAA4-FB7BA2B947B1}" dt="2020-06-19T09:27:06.860" v="6142" actId="790"/>
          <ac:spMkLst>
            <pc:docMk/>
            <pc:sldMk cId="1008509287" sldId="397"/>
            <ac:spMk id="3" creationId="{00000000-0000-0000-0000-000000000000}"/>
          </ac:spMkLst>
        </pc:spChg>
        <pc:spChg chg="mod">
          <ac:chgData name="Ragnhild Halvorsrud" userId="917ea340-fd63-490f-a7db-68428d24cf32" providerId="ADAL" clId="{3F26B701-AADC-4668-AAA4-FB7BA2B947B1}" dt="2020-06-19T09:27:06.862" v="6143" actId="790"/>
          <ac:spMkLst>
            <pc:docMk/>
            <pc:sldMk cId="1008509287" sldId="397"/>
            <ac:spMk id="5" creationId="{00000000-0000-0000-0000-000000000000}"/>
          </ac:spMkLst>
        </pc:spChg>
        <pc:spChg chg="mod">
          <ac:chgData name="Ragnhild Halvorsrud" userId="917ea340-fd63-490f-a7db-68428d24cf32" providerId="ADAL" clId="{3F26B701-AADC-4668-AAA4-FB7BA2B947B1}" dt="2020-06-19T09:27:06.865" v="6144" actId="790"/>
          <ac:spMkLst>
            <pc:docMk/>
            <pc:sldMk cId="1008509287" sldId="397"/>
            <ac:spMk id="6" creationId="{00000000-0000-0000-0000-000000000000}"/>
          </ac:spMkLst>
        </pc:spChg>
        <pc:spChg chg="mod">
          <ac:chgData name="Ragnhild Halvorsrud" userId="917ea340-fd63-490f-a7db-68428d24cf32" providerId="ADAL" clId="{3F26B701-AADC-4668-AAA4-FB7BA2B947B1}" dt="2020-06-19T09:27:06.866" v="6145" actId="790"/>
          <ac:spMkLst>
            <pc:docMk/>
            <pc:sldMk cId="1008509287" sldId="397"/>
            <ac:spMk id="7" creationId="{00000000-0000-0000-0000-000000000000}"/>
          </ac:spMkLst>
        </pc:spChg>
        <pc:spChg chg="mod">
          <ac:chgData name="Ragnhild Halvorsrud" userId="917ea340-fd63-490f-a7db-68428d24cf32" providerId="ADAL" clId="{3F26B701-AADC-4668-AAA4-FB7BA2B947B1}" dt="2020-06-19T09:27:06.869" v="6146" actId="790"/>
          <ac:spMkLst>
            <pc:docMk/>
            <pc:sldMk cId="1008509287" sldId="397"/>
            <ac:spMk id="8" creationId="{00000000-0000-0000-0000-000000000000}"/>
          </ac:spMkLst>
        </pc:spChg>
        <pc:spChg chg="mod">
          <ac:chgData name="Ragnhild Halvorsrud" userId="917ea340-fd63-490f-a7db-68428d24cf32" providerId="ADAL" clId="{3F26B701-AADC-4668-AAA4-FB7BA2B947B1}" dt="2020-06-19T09:27:06.875" v="6149" actId="790"/>
          <ac:spMkLst>
            <pc:docMk/>
            <pc:sldMk cId="1008509287" sldId="397"/>
            <ac:spMk id="9" creationId="{00000000-0000-0000-0000-000000000000}"/>
          </ac:spMkLst>
        </pc:spChg>
        <pc:spChg chg="mod">
          <ac:chgData name="Ragnhild Halvorsrud" userId="917ea340-fd63-490f-a7db-68428d24cf32" providerId="ADAL" clId="{3F26B701-AADC-4668-AAA4-FB7BA2B947B1}" dt="2020-06-19T09:27:06.871" v="6147" actId="790"/>
          <ac:spMkLst>
            <pc:docMk/>
            <pc:sldMk cId="1008509287" sldId="397"/>
            <ac:spMk id="29" creationId="{00000000-0000-0000-0000-000000000000}"/>
          </ac:spMkLst>
        </pc:spChg>
        <pc:spChg chg="mod">
          <ac:chgData name="Ragnhild Halvorsrud" userId="917ea340-fd63-490f-a7db-68428d24cf32" providerId="ADAL" clId="{3F26B701-AADC-4668-AAA4-FB7BA2B947B1}" dt="2020-06-19T09:27:06.873" v="6148" actId="790"/>
          <ac:spMkLst>
            <pc:docMk/>
            <pc:sldMk cId="1008509287" sldId="397"/>
            <ac:spMk id="30" creationId="{00000000-0000-0000-0000-000000000000}"/>
          </ac:spMkLst>
        </pc:spChg>
      </pc:sldChg>
      <pc:sldChg chg="addSp delSp modSp add mod modNotes">
        <pc:chgData name="Ragnhild Halvorsrud" userId="917ea340-fd63-490f-a7db-68428d24cf32" providerId="ADAL" clId="{3F26B701-AADC-4668-AAA4-FB7BA2B947B1}" dt="2020-06-19T17:20:45.980" v="16104" actId="790"/>
        <pc:sldMkLst>
          <pc:docMk/>
          <pc:sldMk cId="454487130" sldId="405"/>
        </pc:sldMkLst>
        <pc:spChg chg="mod">
          <ac:chgData name="Ragnhild Halvorsrud" userId="917ea340-fd63-490f-a7db-68428d24cf32" providerId="ADAL" clId="{3F26B701-AADC-4668-AAA4-FB7BA2B947B1}" dt="2020-06-19T17:20:45.958" v="16094" actId="790"/>
          <ac:spMkLst>
            <pc:docMk/>
            <pc:sldMk cId="454487130" sldId="405"/>
            <ac:spMk id="2" creationId="{00000000-0000-0000-0000-000000000000}"/>
          </ac:spMkLst>
        </pc:spChg>
        <pc:spChg chg="add del">
          <ac:chgData name="Ragnhild Halvorsrud" userId="917ea340-fd63-490f-a7db-68428d24cf32" providerId="ADAL" clId="{3F26B701-AADC-4668-AAA4-FB7BA2B947B1}" dt="2020-06-19T08:34:36.343" v="1477" actId="11529"/>
          <ac:spMkLst>
            <pc:docMk/>
            <pc:sldMk cId="454487130" sldId="405"/>
            <ac:spMk id="3" creationId="{99E9647F-639A-4168-AD30-E2E15183E157}"/>
          </ac:spMkLst>
        </pc:spChg>
        <pc:spChg chg="mod">
          <ac:chgData name="Ragnhild Halvorsrud" userId="917ea340-fd63-490f-a7db-68428d24cf32" providerId="ADAL" clId="{3F26B701-AADC-4668-AAA4-FB7BA2B947B1}" dt="2020-06-19T17:20:45.974" v="16101" actId="790"/>
          <ac:spMkLst>
            <pc:docMk/>
            <pc:sldMk cId="454487130" sldId="405"/>
            <ac:spMk id="4" creationId="{252B2DBF-22C1-478A-9BE2-9E352F43BF6E}"/>
          </ac:spMkLst>
        </pc:spChg>
        <pc:spChg chg="mod">
          <ac:chgData name="Ragnhild Halvorsrud" userId="917ea340-fd63-490f-a7db-68428d24cf32" providerId="ADAL" clId="{3F26B701-AADC-4668-AAA4-FB7BA2B947B1}" dt="2020-06-19T17:20:45.970" v="16099" actId="790"/>
          <ac:spMkLst>
            <pc:docMk/>
            <pc:sldMk cId="454487130" sldId="405"/>
            <ac:spMk id="14" creationId="{0DBF1A7D-509C-42AD-B373-D6C99DB9ECC4}"/>
          </ac:spMkLst>
        </pc:spChg>
        <pc:spChg chg="mod">
          <ac:chgData name="Ragnhild Halvorsrud" userId="917ea340-fd63-490f-a7db-68428d24cf32" providerId="ADAL" clId="{3F26B701-AADC-4668-AAA4-FB7BA2B947B1}" dt="2020-06-19T17:20:45.971" v="16100" actId="790"/>
          <ac:spMkLst>
            <pc:docMk/>
            <pc:sldMk cId="454487130" sldId="405"/>
            <ac:spMk id="15" creationId="{D4CC7754-3A62-4CDB-A6E3-058724B4F3DC}"/>
          </ac:spMkLst>
        </pc:spChg>
        <pc:spChg chg="mod">
          <ac:chgData name="Ragnhild Halvorsrud" userId="917ea340-fd63-490f-a7db-68428d24cf32" providerId="ADAL" clId="{3F26B701-AADC-4668-AAA4-FB7BA2B947B1}" dt="2020-06-19T17:20:45.976" v="16102" actId="790"/>
          <ac:spMkLst>
            <pc:docMk/>
            <pc:sldMk cId="454487130" sldId="405"/>
            <ac:spMk id="18" creationId="{95996554-E312-4F71-829A-1F10877C29EA}"/>
          </ac:spMkLst>
        </pc:spChg>
        <pc:spChg chg="mod">
          <ac:chgData name="Ragnhild Halvorsrud" userId="917ea340-fd63-490f-a7db-68428d24cf32" providerId="ADAL" clId="{3F26B701-AADC-4668-AAA4-FB7BA2B947B1}" dt="2020-06-19T17:20:45.961" v="16095" actId="790"/>
          <ac:spMkLst>
            <pc:docMk/>
            <pc:sldMk cId="454487130" sldId="405"/>
            <ac:spMk id="44" creationId="{CBF2B9E1-AD5D-4BC8-86D5-14961E5C1C92}"/>
          </ac:spMkLst>
        </pc:spChg>
        <pc:spChg chg="mod">
          <ac:chgData name="Ragnhild Halvorsrud" userId="917ea340-fd63-490f-a7db-68428d24cf32" providerId="ADAL" clId="{3F26B701-AADC-4668-AAA4-FB7BA2B947B1}" dt="2020-06-19T17:20:45.964" v="16096"/>
          <ac:spMkLst>
            <pc:docMk/>
            <pc:sldMk cId="454487130" sldId="405"/>
            <ac:spMk id="45" creationId="{453D8C2B-613D-4F3D-AFD4-8C0C3B392A7C}"/>
          </ac:spMkLst>
        </pc:spChg>
        <pc:spChg chg="mod">
          <ac:chgData name="Ragnhild Halvorsrud" userId="917ea340-fd63-490f-a7db-68428d24cf32" providerId="ADAL" clId="{3F26B701-AADC-4668-AAA4-FB7BA2B947B1}" dt="2020-06-19T17:20:45.966" v="16097" actId="790"/>
          <ac:spMkLst>
            <pc:docMk/>
            <pc:sldMk cId="454487130" sldId="405"/>
            <ac:spMk id="49" creationId="{CAFFC052-FBEC-40E6-817E-3403BE38A474}"/>
          </ac:spMkLst>
        </pc:spChg>
        <pc:spChg chg="mod">
          <ac:chgData name="Ragnhild Halvorsrud" userId="917ea340-fd63-490f-a7db-68428d24cf32" providerId="ADAL" clId="{3F26B701-AADC-4668-AAA4-FB7BA2B947B1}" dt="2020-06-19T17:20:45.968" v="16098" actId="790"/>
          <ac:spMkLst>
            <pc:docMk/>
            <pc:sldMk cId="454487130" sldId="405"/>
            <ac:spMk id="51" creationId="{865F824B-4E1C-4D62-988E-36DA6268A102}"/>
          </ac:spMkLst>
        </pc:spChg>
        <pc:cxnChg chg="mod">
          <ac:chgData name="Ragnhild Halvorsrud" userId="917ea340-fd63-490f-a7db-68428d24cf32" providerId="ADAL" clId="{3F26B701-AADC-4668-AAA4-FB7BA2B947B1}" dt="2020-06-19T08:35:03.836" v="1489" actId="14100"/>
          <ac:cxnSpMkLst>
            <pc:docMk/>
            <pc:sldMk cId="454487130" sldId="405"/>
            <ac:cxnSpMk id="52" creationId="{32383360-90D4-4A39-B887-6F6BA1D97A8D}"/>
          </ac:cxnSpMkLst>
        </pc:cxnChg>
      </pc:sldChg>
      <pc:sldChg chg="addSp delSp modSp add mod delAnim modAnim modNotes">
        <pc:chgData name="Ragnhild Halvorsrud" userId="917ea340-fd63-490f-a7db-68428d24cf32" providerId="ADAL" clId="{3F26B701-AADC-4668-AAA4-FB7BA2B947B1}" dt="2020-06-19T17:20:47.246" v="16758" actId="790"/>
        <pc:sldMkLst>
          <pc:docMk/>
          <pc:sldMk cId="4108039329" sldId="408"/>
        </pc:sldMkLst>
        <pc:spChg chg="mod">
          <ac:chgData name="Ragnhild Halvorsrud" userId="917ea340-fd63-490f-a7db-68428d24cf32" providerId="ADAL" clId="{3F26B701-AADC-4668-AAA4-FB7BA2B947B1}" dt="2020-06-19T17:20:47.232" v="16749" actId="790"/>
          <ac:spMkLst>
            <pc:docMk/>
            <pc:sldMk cId="4108039329" sldId="408"/>
            <ac:spMk id="2" creationId="{00000000-0000-0000-0000-000000000000}"/>
          </ac:spMkLst>
        </pc:spChg>
        <pc:spChg chg="add del mod">
          <ac:chgData name="Ragnhild Halvorsrud" userId="917ea340-fd63-490f-a7db-68428d24cf32" providerId="ADAL" clId="{3F26B701-AADC-4668-AAA4-FB7BA2B947B1}" dt="2020-06-19T16:02:43.448" v="11223"/>
          <ac:spMkLst>
            <pc:docMk/>
            <pc:sldMk cId="4108039329" sldId="408"/>
            <ac:spMk id="3" creationId="{A3412EB4-FBED-48CA-91ED-8CC017204B9D}"/>
          </ac:spMkLst>
        </pc:spChg>
        <pc:spChg chg="mod">
          <ac:chgData name="Ragnhild Halvorsrud" userId="917ea340-fd63-490f-a7db-68428d24cf32" providerId="ADAL" clId="{3F26B701-AADC-4668-AAA4-FB7BA2B947B1}" dt="2020-06-19T16:03:42.397" v="11235"/>
          <ac:spMkLst>
            <pc:docMk/>
            <pc:sldMk cId="4108039329" sldId="408"/>
            <ac:spMk id="25" creationId="{9A13D858-476C-4F49-91DA-17876A29D248}"/>
          </ac:spMkLst>
        </pc:spChg>
        <pc:spChg chg="mod">
          <ac:chgData name="Ragnhild Halvorsrud" userId="917ea340-fd63-490f-a7db-68428d24cf32" providerId="ADAL" clId="{3F26B701-AADC-4668-AAA4-FB7BA2B947B1}" dt="2020-06-19T16:03:42.397" v="11235"/>
          <ac:spMkLst>
            <pc:docMk/>
            <pc:sldMk cId="4108039329" sldId="408"/>
            <ac:spMk id="26" creationId="{660B21F4-3ED7-4FA7-9814-1D11B28306C9}"/>
          </ac:spMkLst>
        </pc:spChg>
        <pc:spChg chg="mod">
          <ac:chgData name="Ragnhild Halvorsrud" userId="917ea340-fd63-490f-a7db-68428d24cf32" providerId="ADAL" clId="{3F26B701-AADC-4668-AAA4-FB7BA2B947B1}" dt="2020-06-19T16:03:42.397" v="11235"/>
          <ac:spMkLst>
            <pc:docMk/>
            <pc:sldMk cId="4108039329" sldId="408"/>
            <ac:spMk id="27" creationId="{900ABF4D-5740-46C1-AA3A-96D9E88CBE98}"/>
          </ac:spMkLst>
        </pc:spChg>
        <pc:spChg chg="mod">
          <ac:chgData name="Ragnhild Halvorsrud" userId="917ea340-fd63-490f-a7db-68428d24cf32" providerId="ADAL" clId="{3F26B701-AADC-4668-AAA4-FB7BA2B947B1}" dt="2020-06-19T16:03:42.397" v="11235"/>
          <ac:spMkLst>
            <pc:docMk/>
            <pc:sldMk cId="4108039329" sldId="408"/>
            <ac:spMk id="29" creationId="{9E4EEDDC-1A30-4675-A820-FCFCD7852677}"/>
          </ac:spMkLst>
        </pc:spChg>
        <pc:spChg chg="mod">
          <ac:chgData name="Ragnhild Halvorsrud" userId="917ea340-fd63-490f-a7db-68428d24cf32" providerId="ADAL" clId="{3F26B701-AADC-4668-AAA4-FB7BA2B947B1}" dt="2020-06-19T16:03:42.397" v="11235"/>
          <ac:spMkLst>
            <pc:docMk/>
            <pc:sldMk cId="4108039329" sldId="408"/>
            <ac:spMk id="31" creationId="{16A1C349-A9BF-4F6A-A99B-CE50E9306E59}"/>
          </ac:spMkLst>
        </pc:spChg>
        <pc:spChg chg="mod">
          <ac:chgData name="Ragnhild Halvorsrud" userId="917ea340-fd63-490f-a7db-68428d24cf32" providerId="ADAL" clId="{3F26B701-AADC-4668-AAA4-FB7BA2B947B1}" dt="2020-06-19T17:20:47.235" v="16750" actId="790"/>
          <ac:spMkLst>
            <pc:docMk/>
            <pc:sldMk cId="4108039329" sldId="408"/>
            <ac:spMk id="32" creationId="{B9ABE375-8729-492C-94B7-D6B27ABF776A}"/>
          </ac:spMkLst>
        </pc:spChg>
        <pc:spChg chg="mod">
          <ac:chgData name="Ragnhild Halvorsrud" userId="917ea340-fd63-490f-a7db-68428d24cf32" providerId="ADAL" clId="{3F26B701-AADC-4668-AAA4-FB7BA2B947B1}" dt="2020-06-19T17:20:47.237" v="16751" actId="790"/>
          <ac:spMkLst>
            <pc:docMk/>
            <pc:sldMk cId="4108039329" sldId="408"/>
            <ac:spMk id="33" creationId="{98D6F79C-3C8E-4119-8F87-4C0FFEC74FF5}"/>
          </ac:spMkLst>
        </pc:spChg>
        <pc:spChg chg="mod">
          <ac:chgData name="Ragnhild Halvorsrud" userId="917ea340-fd63-490f-a7db-68428d24cf32" providerId="ADAL" clId="{3F26B701-AADC-4668-AAA4-FB7BA2B947B1}" dt="2020-06-19T17:20:47.238" v="16752"/>
          <ac:spMkLst>
            <pc:docMk/>
            <pc:sldMk cId="4108039329" sldId="408"/>
            <ac:spMk id="34" creationId="{C3B9448D-E2C7-41EC-AB6D-37A0B54892CE}"/>
          </ac:spMkLst>
        </pc:spChg>
        <pc:spChg chg="mod">
          <ac:chgData name="Ragnhild Halvorsrud" userId="917ea340-fd63-490f-a7db-68428d24cf32" providerId="ADAL" clId="{3F26B701-AADC-4668-AAA4-FB7BA2B947B1}" dt="2020-06-19T17:20:47.239" v="16753"/>
          <ac:spMkLst>
            <pc:docMk/>
            <pc:sldMk cId="4108039329" sldId="408"/>
            <ac:spMk id="35" creationId="{32BD4AA9-CF39-476E-A689-6CA8D01E6D07}"/>
          </ac:spMkLst>
        </pc:spChg>
        <pc:spChg chg="mod">
          <ac:chgData name="Ragnhild Halvorsrud" userId="917ea340-fd63-490f-a7db-68428d24cf32" providerId="ADAL" clId="{3F26B701-AADC-4668-AAA4-FB7BA2B947B1}" dt="2020-06-19T17:20:47.240" v="16754"/>
          <ac:spMkLst>
            <pc:docMk/>
            <pc:sldMk cId="4108039329" sldId="408"/>
            <ac:spMk id="39" creationId="{EE2ABEDD-07D7-4A61-8A5C-06311693ADDB}"/>
          </ac:spMkLst>
        </pc:spChg>
        <pc:spChg chg="mod">
          <ac:chgData name="Ragnhild Halvorsrud" userId="917ea340-fd63-490f-a7db-68428d24cf32" providerId="ADAL" clId="{3F26B701-AADC-4668-AAA4-FB7BA2B947B1}" dt="2020-06-19T17:20:47.240" v="16755"/>
          <ac:spMkLst>
            <pc:docMk/>
            <pc:sldMk cId="4108039329" sldId="408"/>
            <ac:spMk id="40" creationId="{3D6F36A9-FC94-46FC-B7D0-4001F5900F55}"/>
          </ac:spMkLst>
        </pc:spChg>
        <pc:spChg chg="mod">
          <ac:chgData name="Ragnhild Halvorsrud" userId="917ea340-fd63-490f-a7db-68428d24cf32" providerId="ADAL" clId="{3F26B701-AADC-4668-AAA4-FB7BA2B947B1}" dt="2020-06-19T16:03:42.397" v="11235"/>
          <ac:spMkLst>
            <pc:docMk/>
            <pc:sldMk cId="4108039329" sldId="408"/>
            <ac:spMk id="42" creationId="{416170B3-0562-488B-A230-50079913FCEC}"/>
          </ac:spMkLst>
        </pc:spChg>
        <pc:spChg chg="mod">
          <ac:chgData name="Ragnhild Halvorsrud" userId="917ea340-fd63-490f-a7db-68428d24cf32" providerId="ADAL" clId="{3F26B701-AADC-4668-AAA4-FB7BA2B947B1}" dt="2020-06-19T16:03:42.397" v="11235"/>
          <ac:spMkLst>
            <pc:docMk/>
            <pc:sldMk cId="4108039329" sldId="408"/>
            <ac:spMk id="43" creationId="{BF86E2DC-621D-4E9D-82B9-E205369693C9}"/>
          </ac:spMkLst>
        </pc:spChg>
        <pc:spChg chg="mod">
          <ac:chgData name="Ragnhild Halvorsrud" userId="917ea340-fd63-490f-a7db-68428d24cf32" providerId="ADAL" clId="{3F26B701-AADC-4668-AAA4-FB7BA2B947B1}" dt="2020-06-19T16:03:42.397" v="11235"/>
          <ac:spMkLst>
            <pc:docMk/>
            <pc:sldMk cId="4108039329" sldId="408"/>
            <ac:spMk id="44" creationId="{8D09352C-C457-4D15-9DBE-1D50B782AD33}"/>
          </ac:spMkLst>
        </pc:spChg>
        <pc:spChg chg="mod">
          <ac:chgData name="Ragnhild Halvorsrud" userId="917ea340-fd63-490f-a7db-68428d24cf32" providerId="ADAL" clId="{3F26B701-AADC-4668-AAA4-FB7BA2B947B1}" dt="2020-06-19T16:03:42.397" v="11235"/>
          <ac:spMkLst>
            <pc:docMk/>
            <pc:sldMk cId="4108039329" sldId="408"/>
            <ac:spMk id="45" creationId="{74E269D7-6A18-4996-8AD1-37F4C517A4A1}"/>
          </ac:spMkLst>
        </pc:spChg>
        <pc:spChg chg="mod">
          <ac:chgData name="Ragnhild Halvorsrud" userId="917ea340-fd63-490f-a7db-68428d24cf32" providerId="ADAL" clId="{3F26B701-AADC-4668-AAA4-FB7BA2B947B1}" dt="2020-06-19T16:03:42.397" v="11235"/>
          <ac:spMkLst>
            <pc:docMk/>
            <pc:sldMk cId="4108039329" sldId="408"/>
            <ac:spMk id="48" creationId="{EB6343A1-203E-4380-82F5-DC2932FF4D58}"/>
          </ac:spMkLst>
        </pc:spChg>
        <pc:spChg chg="mod">
          <ac:chgData name="Ragnhild Halvorsrud" userId="917ea340-fd63-490f-a7db-68428d24cf32" providerId="ADAL" clId="{3F26B701-AADC-4668-AAA4-FB7BA2B947B1}" dt="2020-06-19T16:03:42.397" v="11235"/>
          <ac:spMkLst>
            <pc:docMk/>
            <pc:sldMk cId="4108039329" sldId="408"/>
            <ac:spMk id="50" creationId="{B9469B8E-AAA8-4E7A-877B-242FA6F74010}"/>
          </ac:spMkLst>
        </pc:spChg>
        <pc:spChg chg="mod">
          <ac:chgData name="Ragnhild Halvorsrud" userId="917ea340-fd63-490f-a7db-68428d24cf32" providerId="ADAL" clId="{3F26B701-AADC-4668-AAA4-FB7BA2B947B1}" dt="2020-06-19T16:03:42.397" v="11235"/>
          <ac:spMkLst>
            <pc:docMk/>
            <pc:sldMk cId="4108039329" sldId="408"/>
            <ac:spMk id="52" creationId="{B4FAD2EE-FA4A-4617-8DB0-C8F80B2A02E8}"/>
          </ac:spMkLst>
        </pc:spChg>
        <pc:spChg chg="mod">
          <ac:chgData name="Ragnhild Halvorsrud" userId="917ea340-fd63-490f-a7db-68428d24cf32" providerId="ADAL" clId="{3F26B701-AADC-4668-AAA4-FB7BA2B947B1}" dt="2020-06-19T16:04:24.140" v="11241"/>
          <ac:spMkLst>
            <pc:docMk/>
            <pc:sldMk cId="4108039329" sldId="408"/>
            <ac:spMk id="60" creationId="{51B5456B-A671-46DB-BEA6-65D11CE53F9E}"/>
          </ac:spMkLst>
        </pc:spChg>
        <pc:spChg chg="mod">
          <ac:chgData name="Ragnhild Halvorsrud" userId="917ea340-fd63-490f-a7db-68428d24cf32" providerId="ADAL" clId="{3F26B701-AADC-4668-AAA4-FB7BA2B947B1}" dt="2020-06-19T16:04:24.140" v="11241"/>
          <ac:spMkLst>
            <pc:docMk/>
            <pc:sldMk cId="4108039329" sldId="408"/>
            <ac:spMk id="63" creationId="{F4B7AEDA-0BE1-4805-8D80-4BB1EBAE1F3E}"/>
          </ac:spMkLst>
        </pc:spChg>
        <pc:spChg chg="mod">
          <ac:chgData name="Ragnhild Halvorsrud" userId="917ea340-fd63-490f-a7db-68428d24cf32" providerId="ADAL" clId="{3F26B701-AADC-4668-AAA4-FB7BA2B947B1}" dt="2020-06-19T16:04:24.140" v="11241"/>
          <ac:spMkLst>
            <pc:docMk/>
            <pc:sldMk cId="4108039329" sldId="408"/>
            <ac:spMk id="66" creationId="{3484B673-4A3E-46FD-AFA5-BADB3656338C}"/>
          </ac:spMkLst>
        </pc:spChg>
        <pc:spChg chg="mod">
          <ac:chgData name="Ragnhild Halvorsrud" userId="917ea340-fd63-490f-a7db-68428d24cf32" providerId="ADAL" clId="{3F26B701-AADC-4668-AAA4-FB7BA2B947B1}" dt="2020-06-19T16:04:24.140" v="11241"/>
          <ac:spMkLst>
            <pc:docMk/>
            <pc:sldMk cId="4108039329" sldId="408"/>
            <ac:spMk id="68" creationId="{17185E18-C715-4D55-9651-3B499EAA27F1}"/>
          </ac:spMkLst>
        </pc:spChg>
        <pc:spChg chg="add del mod">
          <ac:chgData name="Ragnhild Halvorsrud" userId="917ea340-fd63-490f-a7db-68428d24cf32" providerId="ADAL" clId="{3F26B701-AADC-4668-AAA4-FB7BA2B947B1}" dt="2020-06-19T16:07:38.319" v="11250"/>
          <ac:spMkLst>
            <pc:docMk/>
            <pc:sldMk cId="4108039329" sldId="408"/>
            <ac:spMk id="70" creationId="{FFD5FDFE-3472-49D2-B96B-AE8D42ABC90B}"/>
          </ac:spMkLst>
        </pc:spChg>
        <pc:spChg chg="add del mod">
          <ac:chgData name="Ragnhild Halvorsrud" userId="917ea340-fd63-490f-a7db-68428d24cf32" providerId="ADAL" clId="{3F26B701-AADC-4668-AAA4-FB7BA2B947B1}" dt="2020-06-19T16:07:38.319" v="11250"/>
          <ac:spMkLst>
            <pc:docMk/>
            <pc:sldMk cId="4108039329" sldId="408"/>
            <ac:spMk id="71" creationId="{E68ED087-12D2-43B1-81D0-770044821BFE}"/>
          </ac:spMkLst>
        </pc:spChg>
        <pc:spChg chg="add del mod">
          <ac:chgData name="Ragnhild Halvorsrud" userId="917ea340-fd63-490f-a7db-68428d24cf32" providerId="ADAL" clId="{3F26B701-AADC-4668-AAA4-FB7BA2B947B1}" dt="2020-06-19T16:07:38.319" v="11250"/>
          <ac:spMkLst>
            <pc:docMk/>
            <pc:sldMk cId="4108039329" sldId="408"/>
            <ac:spMk id="72" creationId="{A67D2B33-B774-4E6C-8A68-6E21B8715B34}"/>
          </ac:spMkLst>
        </pc:spChg>
        <pc:spChg chg="add del mod">
          <ac:chgData name="Ragnhild Halvorsrud" userId="917ea340-fd63-490f-a7db-68428d24cf32" providerId="ADAL" clId="{3F26B701-AADC-4668-AAA4-FB7BA2B947B1}" dt="2020-06-19T16:07:38.319" v="11250"/>
          <ac:spMkLst>
            <pc:docMk/>
            <pc:sldMk cId="4108039329" sldId="408"/>
            <ac:spMk id="73" creationId="{941D1B4C-2EE8-4182-BBB5-B7DFFC186162}"/>
          </ac:spMkLst>
        </pc:spChg>
        <pc:spChg chg="add del mod">
          <ac:chgData name="Ragnhild Halvorsrud" userId="917ea340-fd63-490f-a7db-68428d24cf32" providerId="ADAL" clId="{3F26B701-AADC-4668-AAA4-FB7BA2B947B1}" dt="2020-06-19T16:07:38.319" v="11250"/>
          <ac:spMkLst>
            <pc:docMk/>
            <pc:sldMk cId="4108039329" sldId="408"/>
            <ac:spMk id="74" creationId="{01FDB62F-C3B6-4BE1-AC5E-93EB31E2C1C1}"/>
          </ac:spMkLst>
        </pc:spChg>
        <pc:spChg chg="add del mod">
          <ac:chgData name="Ragnhild Halvorsrud" userId="917ea340-fd63-490f-a7db-68428d24cf32" providerId="ADAL" clId="{3F26B701-AADC-4668-AAA4-FB7BA2B947B1}" dt="2020-06-19T16:07:38.319" v="11250"/>
          <ac:spMkLst>
            <pc:docMk/>
            <pc:sldMk cId="4108039329" sldId="408"/>
            <ac:spMk id="75" creationId="{117616D7-9199-41E5-9706-41E82281AA0E}"/>
          </ac:spMkLst>
        </pc:spChg>
        <pc:spChg chg="add del mod">
          <ac:chgData name="Ragnhild Halvorsrud" userId="917ea340-fd63-490f-a7db-68428d24cf32" providerId="ADAL" clId="{3F26B701-AADC-4668-AAA4-FB7BA2B947B1}" dt="2020-06-19T16:10:42.928" v="11414"/>
          <ac:spMkLst>
            <pc:docMk/>
            <pc:sldMk cId="4108039329" sldId="408"/>
            <ac:spMk id="76" creationId="{2199C3C5-AE1A-4DF0-A91A-5D96112E1FC8}"/>
          </ac:spMkLst>
        </pc:spChg>
        <pc:spChg chg="add del mod">
          <ac:chgData name="Ragnhild Halvorsrud" userId="917ea340-fd63-490f-a7db-68428d24cf32" providerId="ADAL" clId="{3F26B701-AADC-4668-AAA4-FB7BA2B947B1}" dt="2020-06-19T16:10:42.928" v="11414"/>
          <ac:spMkLst>
            <pc:docMk/>
            <pc:sldMk cId="4108039329" sldId="408"/>
            <ac:spMk id="77" creationId="{931BEF4F-0992-4E57-AA3F-E3048F63F84A}"/>
          </ac:spMkLst>
        </pc:spChg>
        <pc:spChg chg="add del mod">
          <ac:chgData name="Ragnhild Halvorsrud" userId="917ea340-fd63-490f-a7db-68428d24cf32" providerId="ADAL" clId="{3F26B701-AADC-4668-AAA4-FB7BA2B947B1}" dt="2020-06-19T16:10:42.928" v="11414"/>
          <ac:spMkLst>
            <pc:docMk/>
            <pc:sldMk cId="4108039329" sldId="408"/>
            <ac:spMk id="78" creationId="{A4AC6B5E-9F4C-4B2E-9912-AE36D548A377}"/>
          </ac:spMkLst>
        </pc:spChg>
        <pc:spChg chg="add del mod">
          <ac:chgData name="Ragnhild Halvorsrud" userId="917ea340-fd63-490f-a7db-68428d24cf32" providerId="ADAL" clId="{3F26B701-AADC-4668-AAA4-FB7BA2B947B1}" dt="2020-06-19T16:10:42.928" v="11414"/>
          <ac:spMkLst>
            <pc:docMk/>
            <pc:sldMk cId="4108039329" sldId="408"/>
            <ac:spMk id="79" creationId="{CC594E16-F73C-46F7-BB41-43814D61F8E2}"/>
          </ac:spMkLst>
        </pc:spChg>
        <pc:spChg chg="add del mod">
          <ac:chgData name="Ragnhild Halvorsrud" userId="917ea340-fd63-490f-a7db-68428d24cf32" providerId="ADAL" clId="{3F26B701-AADC-4668-AAA4-FB7BA2B947B1}" dt="2020-06-19T16:10:42.928" v="11414"/>
          <ac:spMkLst>
            <pc:docMk/>
            <pc:sldMk cId="4108039329" sldId="408"/>
            <ac:spMk id="80" creationId="{C9BA5950-7EA8-41E5-BF92-3E93F720A9EA}"/>
          </ac:spMkLst>
        </pc:spChg>
        <pc:spChg chg="add del mod">
          <ac:chgData name="Ragnhild Halvorsrud" userId="917ea340-fd63-490f-a7db-68428d24cf32" providerId="ADAL" clId="{3F26B701-AADC-4668-AAA4-FB7BA2B947B1}" dt="2020-06-19T16:10:42.928" v="11414"/>
          <ac:spMkLst>
            <pc:docMk/>
            <pc:sldMk cId="4108039329" sldId="408"/>
            <ac:spMk id="81" creationId="{33B1A8EC-E62F-44E4-B9D4-6561856680B1}"/>
          </ac:spMkLst>
        </pc:spChg>
        <pc:spChg chg="add del mod">
          <ac:chgData name="Ragnhild Halvorsrud" userId="917ea340-fd63-490f-a7db-68428d24cf32" providerId="ADAL" clId="{3F26B701-AADC-4668-AAA4-FB7BA2B947B1}" dt="2020-06-19T16:10:42.928" v="11414"/>
          <ac:spMkLst>
            <pc:docMk/>
            <pc:sldMk cId="4108039329" sldId="408"/>
            <ac:spMk id="82" creationId="{27EA7E9A-EDF0-419B-BAE2-0EDF376C81E6}"/>
          </ac:spMkLst>
        </pc:spChg>
        <pc:spChg chg="add del mod">
          <ac:chgData name="Ragnhild Halvorsrud" userId="917ea340-fd63-490f-a7db-68428d24cf32" providerId="ADAL" clId="{3F26B701-AADC-4668-AAA4-FB7BA2B947B1}" dt="2020-06-19T16:10:42.928" v="11414"/>
          <ac:spMkLst>
            <pc:docMk/>
            <pc:sldMk cId="4108039329" sldId="408"/>
            <ac:spMk id="85" creationId="{82708EAC-A49B-43B3-8E10-63E323694BCB}"/>
          </ac:spMkLst>
        </pc:spChg>
        <pc:spChg chg="add del mod">
          <ac:chgData name="Ragnhild Halvorsrud" userId="917ea340-fd63-490f-a7db-68428d24cf32" providerId="ADAL" clId="{3F26B701-AADC-4668-AAA4-FB7BA2B947B1}" dt="2020-06-19T16:10:42.928" v="11414"/>
          <ac:spMkLst>
            <pc:docMk/>
            <pc:sldMk cId="4108039329" sldId="408"/>
            <ac:spMk id="86" creationId="{F1424259-969B-4BD6-AF47-FE470E0D0828}"/>
          </ac:spMkLst>
        </pc:spChg>
        <pc:spChg chg="add del mod">
          <ac:chgData name="Ragnhild Halvorsrud" userId="917ea340-fd63-490f-a7db-68428d24cf32" providerId="ADAL" clId="{3F26B701-AADC-4668-AAA4-FB7BA2B947B1}" dt="2020-06-19T16:10:42.928" v="11414"/>
          <ac:spMkLst>
            <pc:docMk/>
            <pc:sldMk cId="4108039329" sldId="408"/>
            <ac:spMk id="90" creationId="{531FB9C2-CE12-4609-ABA8-EB6F819C2976}"/>
          </ac:spMkLst>
        </pc:spChg>
        <pc:spChg chg="add del mod">
          <ac:chgData name="Ragnhild Halvorsrud" userId="917ea340-fd63-490f-a7db-68428d24cf32" providerId="ADAL" clId="{3F26B701-AADC-4668-AAA4-FB7BA2B947B1}" dt="2020-06-19T16:10:42.928" v="11414"/>
          <ac:spMkLst>
            <pc:docMk/>
            <pc:sldMk cId="4108039329" sldId="408"/>
            <ac:spMk id="91" creationId="{7A8A92A0-6F60-434C-9931-5524C9CEDD85}"/>
          </ac:spMkLst>
        </pc:spChg>
        <pc:spChg chg="add del mod">
          <ac:chgData name="Ragnhild Halvorsrud" userId="917ea340-fd63-490f-a7db-68428d24cf32" providerId="ADAL" clId="{3F26B701-AADC-4668-AAA4-FB7BA2B947B1}" dt="2020-06-19T16:10:42.928" v="11414"/>
          <ac:spMkLst>
            <pc:docMk/>
            <pc:sldMk cId="4108039329" sldId="408"/>
            <ac:spMk id="94" creationId="{CDE9DDCD-2388-4B80-8332-6B1EDF60FB89}"/>
          </ac:spMkLst>
        </pc:spChg>
        <pc:spChg chg="add del mod">
          <ac:chgData name="Ragnhild Halvorsrud" userId="917ea340-fd63-490f-a7db-68428d24cf32" providerId="ADAL" clId="{3F26B701-AADC-4668-AAA4-FB7BA2B947B1}" dt="2020-06-19T16:10:42.928" v="11414"/>
          <ac:spMkLst>
            <pc:docMk/>
            <pc:sldMk cId="4108039329" sldId="408"/>
            <ac:spMk id="95" creationId="{60D7A686-54E9-4ED4-891B-B274BFCB81D4}"/>
          </ac:spMkLst>
        </pc:spChg>
        <pc:spChg chg="add del mod">
          <ac:chgData name="Ragnhild Halvorsrud" userId="917ea340-fd63-490f-a7db-68428d24cf32" providerId="ADAL" clId="{3F26B701-AADC-4668-AAA4-FB7BA2B947B1}" dt="2020-06-19T16:10:42.928" v="11414"/>
          <ac:spMkLst>
            <pc:docMk/>
            <pc:sldMk cId="4108039329" sldId="408"/>
            <ac:spMk id="97" creationId="{17DB5C26-E15D-4D21-BC01-FE267A2C6274}"/>
          </ac:spMkLst>
        </pc:spChg>
        <pc:spChg chg="add del mod">
          <ac:chgData name="Ragnhild Halvorsrud" userId="917ea340-fd63-490f-a7db-68428d24cf32" providerId="ADAL" clId="{3F26B701-AADC-4668-AAA4-FB7BA2B947B1}" dt="2020-06-19T16:10:42.928" v="11414"/>
          <ac:spMkLst>
            <pc:docMk/>
            <pc:sldMk cId="4108039329" sldId="408"/>
            <ac:spMk id="98" creationId="{8A212031-F758-48A4-A1F5-71FF3CBC0EF1}"/>
          </ac:spMkLst>
        </pc:spChg>
        <pc:spChg chg="add del mod">
          <ac:chgData name="Ragnhild Halvorsrud" userId="917ea340-fd63-490f-a7db-68428d24cf32" providerId="ADAL" clId="{3F26B701-AADC-4668-AAA4-FB7BA2B947B1}" dt="2020-06-19T16:10:42.928" v="11414"/>
          <ac:spMkLst>
            <pc:docMk/>
            <pc:sldMk cId="4108039329" sldId="408"/>
            <ac:spMk id="99" creationId="{5476F0CD-EB76-4989-91BE-8A532238D5A9}"/>
          </ac:spMkLst>
        </pc:spChg>
        <pc:spChg chg="add del mod">
          <ac:chgData name="Ragnhild Halvorsrud" userId="917ea340-fd63-490f-a7db-68428d24cf32" providerId="ADAL" clId="{3F26B701-AADC-4668-AAA4-FB7BA2B947B1}" dt="2020-06-19T16:10:42.928" v="11414"/>
          <ac:spMkLst>
            <pc:docMk/>
            <pc:sldMk cId="4108039329" sldId="408"/>
            <ac:spMk id="100" creationId="{10DA0B57-1228-40D7-AE7E-CF7B98DA07FC}"/>
          </ac:spMkLst>
        </pc:spChg>
        <pc:spChg chg="add del mod">
          <ac:chgData name="Ragnhild Halvorsrud" userId="917ea340-fd63-490f-a7db-68428d24cf32" providerId="ADAL" clId="{3F26B701-AADC-4668-AAA4-FB7BA2B947B1}" dt="2020-06-19T16:10:42.928" v="11414"/>
          <ac:spMkLst>
            <pc:docMk/>
            <pc:sldMk cId="4108039329" sldId="408"/>
            <ac:spMk id="101" creationId="{28471462-02F1-4D36-8AED-EF2015E33385}"/>
          </ac:spMkLst>
        </pc:spChg>
        <pc:spChg chg="add del mod">
          <ac:chgData name="Ragnhild Halvorsrud" userId="917ea340-fd63-490f-a7db-68428d24cf32" providerId="ADAL" clId="{3F26B701-AADC-4668-AAA4-FB7BA2B947B1}" dt="2020-06-19T16:10:42.928" v="11414"/>
          <ac:spMkLst>
            <pc:docMk/>
            <pc:sldMk cId="4108039329" sldId="408"/>
            <ac:spMk id="102" creationId="{41D1D945-8523-4461-97B7-5A280B3F2E93}"/>
          </ac:spMkLst>
        </pc:spChg>
        <pc:spChg chg="add del mod">
          <ac:chgData name="Ragnhild Halvorsrud" userId="917ea340-fd63-490f-a7db-68428d24cf32" providerId="ADAL" clId="{3F26B701-AADC-4668-AAA4-FB7BA2B947B1}" dt="2020-06-19T16:10:42.928" v="11414"/>
          <ac:spMkLst>
            <pc:docMk/>
            <pc:sldMk cId="4108039329" sldId="408"/>
            <ac:spMk id="106" creationId="{E1DF5BA6-F820-4364-A3D1-84D7BDCC4451}"/>
          </ac:spMkLst>
        </pc:spChg>
        <pc:spChg chg="add del mod">
          <ac:chgData name="Ragnhild Halvorsrud" userId="917ea340-fd63-490f-a7db-68428d24cf32" providerId="ADAL" clId="{3F26B701-AADC-4668-AAA4-FB7BA2B947B1}" dt="2020-06-19T16:10:42.928" v="11414"/>
          <ac:spMkLst>
            <pc:docMk/>
            <pc:sldMk cId="4108039329" sldId="408"/>
            <ac:spMk id="107" creationId="{53364698-9F74-45F0-BB4E-B34C3BCD483B}"/>
          </ac:spMkLst>
        </pc:spChg>
        <pc:spChg chg="add del mod">
          <ac:chgData name="Ragnhild Halvorsrud" userId="917ea340-fd63-490f-a7db-68428d24cf32" providerId="ADAL" clId="{3F26B701-AADC-4668-AAA4-FB7BA2B947B1}" dt="2020-06-19T16:10:42.928" v="11414"/>
          <ac:spMkLst>
            <pc:docMk/>
            <pc:sldMk cId="4108039329" sldId="408"/>
            <ac:spMk id="111" creationId="{F577A99F-B5ED-4D71-8A3A-C89D1C076FDB}"/>
          </ac:spMkLst>
        </pc:spChg>
        <pc:spChg chg="add del mod">
          <ac:chgData name="Ragnhild Halvorsrud" userId="917ea340-fd63-490f-a7db-68428d24cf32" providerId="ADAL" clId="{3F26B701-AADC-4668-AAA4-FB7BA2B947B1}" dt="2020-06-19T16:10:42.928" v="11414"/>
          <ac:spMkLst>
            <pc:docMk/>
            <pc:sldMk cId="4108039329" sldId="408"/>
            <ac:spMk id="112" creationId="{B92CA5D3-E0E6-49AE-955A-39D71DFC6564}"/>
          </ac:spMkLst>
        </pc:spChg>
        <pc:spChg chg="add del mod">
          <ac:chgData name="Ragnhild Halvorsrud" userId="917ea340-fd63-490f-a7db-68428d24cf32" providerId="ADAL" clId="{3F26B701-AADC-4668-AAA4-FB7BA2B947B1}" dt="2020-06-19T16:10:42.928" v="11414"/>
          <ac:spMkLst>
            <pc:docMk/>
            <pc:sldMk cId="4108039329" sldId="408"/>
            <ac:spMk id="119" creationId="{966CB3C2-CC57-47D5-BA98-8E971D9FF059}"/>
          </ac:spMkLst>
        </pc:spChg>
        <pc:spChg chg="add del mod">
          <ac:chgData name="Ragnhild Halvorsrud" userId="917ea340-fd63-490f-a7db-68428d24cf32" providerId="ADAL" clId="{3F26B701-AADC-4668-AAA4-FB7BA2B947B1}" dt="2020-06-19T16:10:42.928" v="11414"/>
          <ac:spMkLst>
            <pc:docMk/>
            <pc:sldMk cId="4108039329" sldId="408"/>
            <ac:spMk id="121" creationId="{4E4D40B1-7BCD-4A57-9E99-749B25A434FF}"/>
          </ac:spMkLst>
        </pc:spChg>
        <pc:spChg chg="add del mod">
          <ac:chgData name="Ragnhild Halvorsrud" userId="917ea340-fd63-490f-a7db-68428d24cf32" providerId="ADAL" clId="{3F26B701-AADC-4668-AAA4-FB7BA2B947B1}" dt="2020-06-19T16:10:42.928" v="11414"/>
          <ac:spMkLst>
            <pc:docMk/>
            <pc:sldMk cId="4108039329" sldId="408"/>
            <ac:spMk id="122" creationId="{AE043798-E55F-46A7-AE5F-5D16735006C6}"/>
          </ac:spMkLst>
        </pc:spChg>
        <pc:spChg chg="add del mod">
          <ac:chgData name="Ragnhild Halvorsrud" userId="917ea340-fd63-490f-a7db-68428d24cf32" providerId="ADAL" clId="{3F26B701-AADC-4668-AAA4-FB7BA2B947B1}" dt="2020-06-19T16:10:42.928" v="11414"/>
          <ac:spMkLst>
            <pc:docMk/>
            <pc:sldMk cId="4108039329" sldId="408"/>
            <ac:spMk id="124" creationId="{57B8FF02-D5A9-4A8F-9E23-C52649EAE9F7}"/>
          </ac:spMkLst>
        </pc:spChg>
        <pc:spChg chg="add mod">
          <ac:chgData name="Ragnhild Halvorsrud" userId="917ea340-fd63-490f-a7db-68428d24cf32" providerId="ADAL" clId="{3F26B701-AADC-4668-AAA4-FB7BA2B947B1}" dt="2020-06-19T17:20:47.242" v="16756" actId="790"/>
          <ac:spMkLst>
            <pc:docMk/>
            <pc:sldMk cId="4108039329" sldId="408"/>
            <ac:spMk id="126" creationId="{5D0666FB-0053-4084-9C0A-A602436910AE}"/>
          </ac:spMkLst>
        </pc:spChg>
        <pc:grpChg chg="add del mod">
          <ac:chgData name="Ragnhild Halvorsrud" userId="917ea340-fd63-490f-a7db-68428d24cf32" providerId="ADAL" clId="{3F26B701-AADC-4668-AAA4-FB7BA2B947B1}" dt="2020-06-19T16:03:45.666" v="11236"/>
          <ac:grpSpMkLst>
            <pc:docMk/>
            <pc:sldMk cId="4108039329" sldId="408"/>
            <ac:grpSpMk id="15" creationId="{8B31F29E-9DFD-4101-9C5A-AE026590B5E2}"/>
          </ac:grpSpMkLst>
        </pc:grpChg>
        <pc:grpChg chg="mod">
          <ac:chgData name="Ragnhild Halvorsrud" userId="917ea340-fd63-490f-a7db-68428d24cf32" providerId="ADAL" clId="{3F26B701-AADC-4668-AAA4-FB7BA2B947B1}" dt="2020-06-19T16:03:42.397" v="11235"/>
          <ac:grpSpMkLst>
            <pc:docMk/>
            <pc:sldMk cId="4108039329" sldId="408"/>
            <ac:grpSpMk id="21" creationId="{CB7B30DA-EBE1-4E09-B372-0F3D49CC5E18}"/>
          </ac:grpSpMkLst>
        </pc:grpChg>
        <pc:grpChg chg="mod">
          <ac:chgData name="Ragnhild Halvorsrud" userId="917ea340-fd63-490f-a7db-68428d24cf32" providerId="ADAL" clId="{3F26B701-AADC-4668-AAA4-FB7BA2B947B1}" dt="2020-06-19T16:03:42.397" v="11235"/>
          <ac:grpSpMkLst>
            <pc:docMk/>
            <pc:sldMk cId="4108039329" sldId="408"/>
            <ac:grpSpMk id="22" creationId="{CDF0CBAC-D2D3-4BD3-A8EF-0FAB765F1606}"/>
          </ac:grpSpMkLst>
        </pc:grpChg>
        <pc:grpChg chg="mod">
          <ac:chgData name="Ragnhild Halvorsrud" userId="917ea340-fd63-490f-a7db-68428d24cf32" providerId="ADAL" clId="{3F26B701-AADC-4668-AAA4-FB7BA2B947B1}" dt="2020-06-19T16:03:42.397" v="11235"/>
          <ac:grpSpMkLst>
            <pc:docMk/>
            <pc:sldMk cId="4108039329" sldId="408"/>
            <ac:grpSpMk id="23" creationId="{C1498C35-6B24-41DC-9288-46151F11A6FE}"/>
          </ac:grpSpMkLst>
        </pc:grpChg>
        <pc:grpChg chg="mod">
          <ac:chgData name="Ragnhild Halvorsrud" userId="917ea340-fd63-490f-a7db-68428d24cf32" providerId="ADAL" clId="{3F26B701-AADC-4668-AAA4-FB7BA2B947B1}" dt="2020-06-19T16:03:42.397" v="11235"/>
          <ac:grpSpMkLst>
            <pc:docMk/>
            <pc:sldMk cId="4108039329" sldId="408"/>
            <ac:grpSpMk id="24" creationId="{E1C456AF-9F1F-4405-8A3A-CB3AEFB7A5CB}"/>
          </ac:grpSpMkLst>
        </pc:grpChg>
        <pc:grpChg chg="add del mod">
          <ac:chgData name="Ragnhild Halvorsrud" userId="917ea340-fd63-490f-a7db-68428d24cf32" providerId="ADAL" clId="{3F26B701-AADC-4668-AAA4-FB7BA2B947B1}" dt="2020-06-19T16:07:38.319" v="11250"/>
          <ac:grpSpMkLst>
            <pc:docMk/>
            <pc:sldMk cId="4108039329" sldId="408"/>
            <ac:grpSpMk id="58" creationId="{F6AB91CE-3951-40D2-8F7C-A19787869B11}"/>
          </ac:grpSpMkLst>
        </pc:grpChg>
        <pc:grpChg chg="add del mod">
          <ac:chgData name="Ragnhild Halvorsrud" userId="917ea340-fd63-490f-a7db-68428d24cf32" providerId="ADAL" clId="{3F26B701-AADC-4668-AAA4-FB7BA2B947B1}" dt="2020-06-19T16:07:38.319" v="11250"/>
          <ac:grpSpMkLst>
            <pc:docMk/>
            <pc:sldMk cId="4108039329" sldId="408"/>
            <ac:grpSpMk id="61" creationId="{9F77F1D5-8D83-4290-B9A0-072F5E5E30C2}"/>
          </ac:grpSpMkLst>
        </pc:grpChg>
        <pc:grpChg chg="add del mod">
          <ac:chgData name="Ragnhild Halvorsrud" userId="917ea340-fd63-490f-a7db-68428d24cf32" providerId="ADAL" clId="{3F26B701-AADC-4668-AAA4-FB7BA2B947B1}" dt="2020-06-19T16:07:38.319" v="11250"/>
          <ac:grpSpMkLst>
            <pc:docMk/>
            <pc:sldMk cId="4108039329" sldId="408"/>
            <ac:grpSpMk id="64" creationId="{1FD02615-F17F-4562-BC63-15D6AD51B58B}"/>
          </ac:grpSpMkLst>
        </pc:grpChg>
        <pc:grpChg chg="add del mod">
          <ac:chgData name="Ragnhild Halvorsrud" userId="917ea340-fd63-490f-a7db-68428d24cf32" providerId="ADAL" clId="{3F26B701-AADC-4668-AAA4-FB7BA2B947B1}" dt="2020-06-19T16:07:38.319" v="11250"/>
          <ac:grpSpMkLst>
            <pc:docMk/>
            <pc:sldMk cId="4108039329" sldId="408"/>
            <ac:grpSpMk id="67" creationId="{828EF59F-FE25-4AF7-98D9-1943EEA66B46}"/>
          </ac:grpSpMkLst>
        </pc:grpChg>
        <pc:picChg chg="add mod">
          <ac:chgData name="Ragnhild Halvorsrud" userId="917ea340-fd63-490f-a7db-68428d24cf32" providerId="ADAL" clId="{3F26B701-AADC-4668-AAA4-FB7BA2B947B1}" dt="2020-06-19T16:08:20.145" v="11264" actId="553"/>
          <ac:picMkLst>
            <pc:docMk/>
            <pc:sldMk cId="4108039329" sldId="408"/>
            <ac:picMk id="4" creationId="{31D705C4-10C3-4746-A431-745791C2F82F}"/>
          </ac:picMkLst>
        </pc:picChg>
        <pc:picChg chg="add mod">
          <ac:chgData name="Ragnhild Halvorsrud" userId="917ea340-fd63-490f-a7db-68428d24cf32" providerId="ADAL" clId="{3F26B701-AADC-4668-AAA4-FB7BA2B947B1}" dt="2020-06-19T16:08:20.145" v="11264" actId="553"/>
          <ac:picMkLst>
            <pc:docMk/>
            <pc:sldMk cId="4108039329" sldId="408"/>
            <ac:picMk id="5" creationId="{66941CF8-196C-49F2-8340-46D97E11F368}"/>
          </ac:picMkLst>
        </pc:picChg>
        <pc:picChg chg="add mod">
          <ac:chgData name="Ragnhild Halvorsrud" userId="917ea340-fd63-490f-a7db-68428d24cf32" providerId="ADAL" clId="{3F26B701-AADC-4668-AAA4-FB7BA2B947B1}" dt="2020-06-19T16:11:03.214" v="11419" actId="1076"/>
          <ac:picMkLst>
            <pc:docMk/>
            <pc:sldMk cId="4108039329" sldId="408"/>
            <ac:picMk id="6" creationId="{9C948DA0-3668-4BE6-BE88-C3C9F6500739}"/>
          </ac:picMkLst>
        </pc:picChg>
        <pc:picChg chg="add del mod">
          <ac:chgData name="Ragnhild Halvorsrud" userId="917ea340-fd63-490f-a7db-68428d24cf32" providerId="ADAL" clId="{3F26B701-AADC-4668-AAA4-FB7BA2B947B1}" dt="2020-06-19T16:03:45.666" v="11236"/>
          <ac:picMkLst>
            <pc:docMk/>
            <pc:sldMk cId="4108039329" sldId="408"/>
            <ac:picMk id="14" creationId="{968059E9-F9D6-4F95-87B7-2F0B0985ADE3}"/>
          </ac:picMkLst>
        </pc:picChg>
        <pc:picChg chg="mod">
          <ac:chgData name="Ragnhild Halvorsrud" userId="917ea340-fd63-490f-a7db-68428d24cf32" providerId="ADAL" clId="{3F26B701-AADC-4668-AAA4-FB7BA2B947B1}" dt="2020-06-19T16:03:42.397" v="11235"/>
          <ac:picMkLst>
            <pc:docMk/>
            <pc:sldMk cId="4108039329" sldId="408"/>
            <ac:picMk id="28" creationId="{0FF46E1B-2E4F-403D-AC34-843F30E429E9}"/>
          </ac:picMkLst>
        </pc:picChg>
        <pc:picChg chg="del">
          <ac:chgData name="Ragnhild Halvorsrud" userId="917ea340-fd63-490f-a7db-68428d24cf32" providerId="ADAL" clId="{3F26B701-AADC-4668-AAA4-FB7BA2B947B1}" dt="2020-06-19T16:02:53.172" v="11225" actId="478"/>
          <ac:picMkLst>
            <pc:docMk/>
            <pc:sldMk cId="4108039329" sldId="408"/>
            <ac:picMk id="36" creationId="{30CF23FA-E5E9-4995-BF4A-B1035D324538}"/>
          </ac:picMkLst>
        </pc:picChg>
        <pc:picChg chg="del">
          <ac:chgData name="Ragnhild Halvorsrud" userId="917ea340-fd63-490f-a7db-68428d24cf32" providerId="ADAL" clId="{3F26B701-AADC-4668-AAA4-FB7BA2B947B1}" dt="2020-06-19T16:02:51.914" v="11224" actId="478"/>
          <ac:picMkLst>
            <pc:docMk/>
            <pc:sldMk cId="4108039329" sldId="408"/>
            <ac:picMk id="37" creationId="{01405207-29B1-48FB-A70E-8CE02BF60A40}"/>
          </ac:picMkLst>
        </pc:picChg>
        <pc:picChg chg="del">
          <ac:chgData name="Ragnhild Halvorsrud" userId="917ea340-fd63-490f-a7db-68428d24cf32" providerId="ADAL" clId="{3F26B701-AADC-4668-AAA4-FB7BA2B947B1}" dt="2020-06-19T16:10:21.585" v="11412" actId="478"/>
          <ac:picMkLst>
            <pc:docMk/>
            <pc:sldMk cId="4108039329" sldId="408"/>
            <ac:picMk id="38" creationId="{21344B40-1B4D-4345-A953-F287075D87E0}"/>
          </ac:picMkLst>
        </pc:picChg>
        <pc:picChg chg="mod">
          <ac:chgData name="Ragnhild Halvorsrud" userId="917ea340-fd63-490f-a7db-68428d24cf32" providerId="ADAL" clId="{3F26B701-AADC-4668-AAA4-FB7BA2B947B1}" dt="2020-06-19T16:03:42.397" v="11235"/>
          <ac:picMkLst>
            <pc:docMk/>
            <pc:sldMk cId="4108039329" sldId="408"/>
            <ac:picMk id="46" creationId="{EED0B5D5-94A4-460A-B539-942C320B651E}"/>
          </ac:picMkLst>
        </pc:picChg>
        <pc:picChg chg="mod">
          <ac:chgData name="Ragnhild Halvorsrud" userId="917ea340-fd63-490f-a7db-68428d24cf32" providerId="ADAL" clId="{3F26B701-AADC-4668-AAA4-FB7BA2B947B1}" dt="2020-06-19T16:03:42.397" v="11235"/>
          <ac:picMkLst>
            <pc:docMk/>
            <pc:sldMk cId="4108039329" sldId="408"/>
            <ac:picMk id="47" creationId="{725603F1-3213-4441-8B70-2BC1C9A0A21D}"/>
          </ac:picMkLst>
        </pc:picChg>
        <pc:picChg chg="mod">
          <ac:chgData name="Ragnhild Halvorsrud" userId="917ea340-fd63-490f-a7db-68428d24cf32" providerId="ADAL" clId="{3F26B701-AADC-4668-AAA4-FB7BA2B947B1}" dt="2020-06-19T16:03:42.397" v="11235"/>
          <ac:picMkLst>
            <pc:docMk/>
            <pc:sldMk cId="4108039329" sldId="408"/>
            <ac:picMk id="49" creationId="{C8C3B88F-42EC-4690-9B72-60583BA17ABF}"/>
          </ac:picMkLst>
        </pc:picChg>
        <pc:picChg chg="mod">
          <ac:chgData name="Ragnhild Halvorsrud" userId="917ea340-fd63-490f-a7db-68428d24cf32" providerId="ADAL" clId="{3F26B701-AADC-4668-AAA4-FB7BA2B947B1}" dt="2020-06-19T16:03:42.397" v="11235"/>
          <ac:picMkLst>
            <pc:docMk/>
            <pc:sldMk cId="4108039329" sldId="408"/>
            <ac:picMk id="51" creationId="{0B2227B2-D33B-4BEE-89F2-3B3232D0AFE8}"/>
          </ac:picMkLst>
        </pc:picChg>
        <pc:picChg chg="mod">
          <ac:chgData name="Ragnhild Halvorsrud" userId="917ea340-fd63-490f-a7db-68428d24cf32" providerId="ADAL" clId="{3F26B701-AADC-4668-AAA4-FB7BA2B947B1}" dt="2020-06-19T16:04:24.140" v="11241"/>
          <ac:picMkLst>
            <pc:docMk/>
            <pc:sldMk cId="4108039329" sldId="408"/>
            <ac:picMk id="59" creationId="{53871832-40D8-4A4F-AEEB-A4FE97BE9EA0}"/>
          </ac:picMkLst>
        </pc:picChg>
        <pc:picChg chg="mod">
          <ac:chgData name="Ragnhild Halvorsrud" userId="917ea340-fd63-490f-a7db-68428d24cf32" providerId="ADAL" clId="{3F26B701-AADC-4668-AAA4-FB7BA2B947B1}" dt="2020-06-19T16:04:24.140" v="11241"/>
          <ac:picMkLst>
            <pc:docMk/>
            <pc:sldMk cId="4108039329" sldId="408"/>
            <ac:picMk id="62" creationId="{69E5E0A3-D871-402D-9EA6-5CE247F74964}"/>
          </ac:picMkLst>
        </pc:picChg>
        <pc:picChg chg="mod">
          <ac:chgData name="Ragnhild Halvorsrud" userId="917ea340-fd63-490f-a7db-68428d24cf32" providerId="ADAL" clId="{3F26B701-AADC-4668-AAA4-FB7BA2B947B1}" dt="2020-06-19T16:04:24.140" v="11241"/>
          <ac:picMkLst>
            <pc:docMk/>
            <pc:sldMk cId="4108039329" sldId="408"/>
            <ac:picMk id="65" creationId="{7E274DE2-BD4B-44D2-A684-231E151E254A}"/>
          </ac:picMkLst>
        </pc:picChg>
        <pc:picChg chg="mod">
          <ac:chgData name="Ragnhild Halvorsrud" userId="917ea340-fd63-490f-a7db-68428d24cf32" providerId="ADAL" clId="{3F26B701-AADC-4668-AAA4-FB7BA2B947B1}" dt="2020-06-19T16:04:24.140" v="11241"/>
          <ac:picMkLst>
            <pc:docMk/>
            <pc:sldMk cId="4108039329" sldId="408"/>
            <ac:picMk id="69" creationId="{EB91DB6F-15AF-4169-9953-0705411C5D43}"/>
          </ac:picMkLst>
        </pc:picChg>
        <pc:picChg chg="add del mod">
          <ac:chgData name="Ragnhild Halvorsrud" userId="917ea340-fd63-490f-a7db-68428d24cf32" providerId="ADAL" clId="{3F26B701-AADC-4668-AAA4-FB7BA2B947B1}" dt="2020-06-19T16:10:42.928" v="11414"/>
          <ac:picMkLst>
            <pc:docMk/>
            <pc:sldMk cId="4108039329" sldId="408"/>
            <ac:picMk id="83" creationId="{A9FCFE2E-8395-4FFF-B97A-C01B09921885}"/>
          </ac:picMkLst>
        </pc:picChg>
        <pc:picChg chg="add del mod">
          <ac:chgData name="Ragnhild Halvorsrud" userId="917ea340-fd63-490f-a7db-68428d24cf32" providerId="ADAL" clId="{3F26B701-AADC-4668-AAA4-FB7BA2B947B1}" dt="2020-06-19T16:10:42.928" v="11414"/>
          <ac:picMkLst>
            <pc:docMk/>
            <pc:sldMk cId="4108039329" sldId="408"/>
            <ac:picMk id="84" creationId="{AAA027EF-C0CE-4A31-8F8A-8A580705550C}"/>
          </ac:picMkLst>
        </pc:picChg>
        <pc:picChg chg="add del mod">
          <ac:chgData name="Ragnhild Halvorsrud" userId="917ea340-fd63-490f-a7db-68428d24cf32" providerId="ADAL" clId="{3F26B701-AADC-4668-AAA4-FB7BA2B947B1}" dt="2020-06-19T16:10:42.928" v="11414"/>
          <ac:picMkLst>
            <pc:docMk/>
            <pc:sldMk cId="4108039329" sldId="408"/>
            <ac:picMk id="87" creationId="{3BBBB7B0-D3D9-466D-BA43-3895CFC3306A}"/>
          </ac:picMkLst>
        </pc:picChg>
        <pc:picChg chg="add del mod">
          <ac:chgData name="Ragnhild Halvorsrud" userId="917ea340-fd63-490f-a7db-68428d24cf32" providerId="ADAL" clId="{3F26B701-AADC-4668-AAA4-FB7BA2B947B1}" dt="2020-06-19T16:10:42.928" v="11414"/>
          <ac:picMkLst>
            <pc:docMk/>
            <pc:sldMk cId="4108039329" sldId="408"/>
            <ac:picMk id="92" creationId="{AA105277-5E99-4C8F-BFD9-3BF00EFF7ACD}"/>
          </ac:picMkLst>
        </pc:picChg>
        <pc:picChg chg="add del mod">
          <ac:chgData name="Ragnhild Halvorsrud" userId="917ea340-fd63-490f-a7db-68428d24cf32" providerId="ADAL" clId="{3F26B701-AADC-4668-AAA4-FB7BA2B947B1}" dt="2020-06-19T16:10:42.928" v="11414"/>
          <ac:picMkLst>
            <pc:docMk/>
            <pc:sldMk cId="4108039329" sldId="408"/>
            <ac:picMk id="93" creationId="{AFB0DC64-043D-426D-A8B9-65AAFDA52C09}"/>
          </ac:picMkLst>
        </pc:picChg>
        <pc:picChg chg="add del mod">
          <ac:chgData name="Ragnhild Halvorsrud" userId="917ea340-fd63-490f-a7db-68428d24cf32" providerId="ADAL" clId="{3F26B701-AADC-4668-AAA4-FB7BA2B947B1}" dt="2020-06-19T16:10:42.928" v="11414"/>
          <ac:picMkLst>
            <pc:docMk/>
            <pc:sldMk cId="4108039329" sldId="408"/>
            <ac:picMk id="96" creationId="{10CE04C9-468E-43F2-AFAB-6B4181B8FCFC}"/>
          </ac:picMkLst>
        </pc:picChg>
        <pc:picChg chg="add del mod">
          <ac:chgData name="Ragnhild Halvorsrud" userId="917ea340-fd63-490f-a7db-68428d24cf32" providerId="ADAL" clId="{3F26B701-AADC-4668-AAA4-FB7BA2B947B1}" dt="2020-06-19T16:10:42.928" v="11414"/>
          <ac:picMkLst>
            <pc:docMk/>
            <pc:sldMk cId="4108039329" sldId="408"/>
            <ac:picMk id="104" creationId="{C8694090-40C3-4C09-B62C-19AB4D77D7A9}"/>
          </ac:picMkLst>
        </pc:picChg>
        <pc:picChg chg="add del mod">
          <ac:chgData name="Ragnhild Halvorsrud" userId="917ea340-fd63-490f-a7db-68428d24cf32" providerId="ADAL" clId="{3F26B701-AADC-4668-AAA4-FB7BA2B947B1}" dt="2020-06-19T16:10:42.928" v="11414"/>
          <ac:picMkLst>
            <pc:docMk/>
            <pc:sldMk cId="4108039329" sldId="408"/>
            <ac:picMk id="105" creationId="{016C6136-A1E5-4BB1-804B-D942C329AF9A}"/>
          </ac:picMkLst>
        </pc:picChg>
        <pc:picChg chg="add del mod">
          <ac:chgData name="Ragnhild Halvorsrud" userId="917ea340-fd63-490f-a7db-68428d24cf32" providerId="ADAL" clId="{3F26B701-AADC-4668-AAA4-FB7BA2B947B1}" dt="2020-06-19T16:10:42.928" v="11414"/>
          <ac:picMkLst>
            <pc:docMk/>
            <pc:sldMk cId="4108039329" sldId="408"/>
            <ac:picMk id="109" creationId="{F2450217-03A5-40AF-AC22-0F4D556AE376}"/>
          </ac:picMkLst>
        </pc:picChg>
        <pc:picChg chg="add del mod">
          <ac:chgData name="Ragnhild Halvorsrud" userId="917ea340-fd63-490f-a7db-68428d24cf32" providerId="ADAL" clId="{3F26B701-AADC-4668-AAA4-FB7BA2B947B1}" dt="2020-06-19T16:10:42.928" v="11414"/>
          <ac:picMkLst>
            <pc:docMk/>
            <pc:sldMk cId="4108039329" sldId="408"/>
            <ac:picMk id="110" creationId="{5E97ED49-8F44-4843-9818-C96F86F9F464}"/>
          </ac:picMkLst>
        </pc:picChg>
        <pc:picChg chg="add del mod">
          <ac:chgData name="Ragnhild Halvorsrud" userId="917ea340-fd63-490f-a7db-68428d24cf32" providerId="ADAL" clId="{3F26B701-AADC-4668-AAA4-FB7BA2B947B1}" dt="2020-06-19T16:10:42.928" v="11414"/>
          <ac:picMkLst>
            <pc:docMk/>
            <pc:sldMk cId="4108039329" sldId="408"/>
            <ac:picMk id="113" creationId="{6C74BEF4-B83E-45A1-804B-824CCC228BC4}"/>
          </ac:picMkLst>
        </pc:picChg>
        <pc:picChg chg="add del mod">
          <ac:chgData name="Ragnhild Halvorsrud" userId="917ea340-fd63-490f-a7db-68428d24cf32" providerId="ADAL" clId="{3F26B701-AADC-4668-AAA4-FB7BA2B947B1}" dt="2020-06-19T16:10:42.928" v="11414"/>
          <ac:picMkLst>
            <pc:docMk/>
            <pc:sldMk cId="4108039329" sldId="408"/>
            <ac:picMk id="114" creationId="{7A972C36-1E4C-48D6-A70F-AA575BB840BE}"/>
          </ac:picMkLst>
        </pc:picChg>
        <pc:picChg chg="add del mod">
          <ac:chgData name="Ragnhild Halvorsrud" userId="917ea340-fd63-490f-a7db-68428d24cf32" providerId="ADAL" clId="{3F26B701-AADC-4668-AAA4-FB7BA2B947B1}" dt="2020-06-19T16:10:42.928" v="11414"/>
          <ac:picMkLst>
            <pc:docMk/>
            <pc:sldMk cId="4108039329" sldId="408"/>
            <ac:picMk id="116" creationId="{01DEBE4F-897D-42F2-81B2-4FD729C27916}"/>
          </ac:picMkLst>
        </pc:picChg>
        <pc:picChg chg="add del mod">
          <ac:chgData name="Ragnhild Halvorsrud" userId="917ea340-fd63-490f-a7db-68428d24cf32" providerId="ADAL" clId="{3F26B701-AADC-4668-AAA4-FB7BA2B947B1}" dt="2020-06-19T16:10:42.928" v="11414"/>
          <ac:picMkLst>
            <pc:docMk/>
            <pc:sldMk cId="4108039329" sldId="408"/>
            <ac:picMk id="117" creationId="{BA47CF53-BFFF-4BBE-AF4E-F7E068953397}"/>
          </ac:picMkLst>
        </pc:picChg>
        <pc:picChg chg="add mod">
          <ac:chgData name="Ragnhild Halvorsrud" userId="917ea340-fd63-490f-a7db-68428d24cf32" providerId="ADAL" clId="{3F26B701-AADC-4668-AAA4-FB7BA2B947B1}" dt="2020-06-19T16:32:19.724" v="11896" actId="1076"/>
          <ac:picMkLst>
            <pc:docMk/>
            <pc:sldMk cId="4108039329" sldId="408"/>
            <ac:picMk id="125" creationId="{6711E994-5820-4BDB-9C87-026DA6514BE4}"/>
          </ac:picMkLst>
        </pc:picChg>
        <pc:picChg chg="add mod">
          <ac:chgData name="Ragnhild Halvorsrud" userId="917ea340-fd63-490f-a7db-68428d24cf32" providerId="ADAL" clId="{3F26B701-AADC-4668-AAA4-FB7BA2B947B1}" dt="2020-06-19T16:39:13.994" v="12337" actId="1076"/>
          <ac:picMkLst>
            <pc:docMk/>
            <pc:sldMk cId="4108039329" sldId="408"/>
            <ac:picMk id="127" creationId="{812ACD5F-511D-4805-95E4-D64B9FE4C762}"/>
          </ac:picMkLst>
        </pc:picChg>
        <pc:cxnChg chg="mod">
          <ac:chgData name="Ragnhild Halvorsrud" userId="917ea340-fd63-490f-a7db-68428d24cf32" providerId="ADAL" clId="{3F26B701-AADC-4668-AAA4-FB7BA2B947B1}" dt="2020-06-19T16:03:42.397" v="11235"/>
          <ac:cxnSpMkLst>
            <pc:docMk/>
            <pc:sldMk cId="4108039329" sldId="408"/>
            <ac:cxnSpMk id="16" creationId="{2B232816-53C6-470C-853C-9924158C5109}"/>
          </ac:cxnSpMkLst>
        </pc:cxnChg>
        <pc:cxnChg chg="mod">
          <ac:chgData name="Ragnhild Halvorsrud" userId="917ea340-fd63-490f-a7db-68428d24cf32" providerId="ADAL" clId="{3F26B701-AADC-4668-AAA4-FB7BA2B947B1}" dt="2020-06-19T16:03:42.397" v="11235"/>
          <ac:cxnSpMkLst>
            <pc:docMk/>
            <pc:sldMk cId="4108039329" sldId="408"/>
            <ac:cxnSpMk id="17" creationId="{A653D876-D3E3-4E04-8618-09A719148C14}"/>
          </ac:cxnSpMkLst>
        </pc:cxnChg>
        <pc:cxnChg chg="mod">
          <ac:chgData name="Ragnhild Halvorsrud" userId="917ea340-fd63-490f-a7db-68428d24cf32" providerId="ADAL" clId="{3F26B701-AADC-4668-AAA4-FB7BA2B947B1}" dt="2020-06-19T16:03:42.397" v="11235"/>
          <ac:cxnSpMkLst>
            <pc:docMk/>
            <pc:sldMk cId="4108039329" sldId="408"/>
            <ac:cxnSpMk id="18" creationId="{91B66ED8-6C92-4C1F-BFC8-900FA1FA30FF}"/>
          </ac:cxnSpMkLst>
        </pc:cxnChg>
        <pc:cxnChg chg="mod">
          <ac:chgData name="Ragnhild Halvorsrud" userId="917ea340-fd63-490f-a7db-68428d24cf32" providerId="ADAL" clId="{3F26B701-AADC-4668-AAA4-FB7BA2B947B1}" dt="2020-06-19T16:03:42.397" v="11235"/>
          <ac:cxnSpMkLst>
            <pc:docMk/>
            <pc:sldMk cId="4108039329" sldId="408"/>
            <ac:cxnSpMk id="19" creationId="{6A7A61AA-B4F5-44FC-BD39-0C9B854B6D23}"/>
          </ac:cxnSpMkLst>
        </pc:cxnChg>
        <pc:cxnChg chg="mod">
          <ac:chgData name="Ragnhild Halvorsrud" userId="917ea340-fd63-490f-a7db-68428d24cf32" providerId="ADAL" clId="{3F26B701-AADC-4668-AAA4-FB7BA2B947B1}" dt="2020-06-19T16:03:42.397" v="11235"/>
          <ac:cxnSpMkLst>
            <pc:docMk/>
            <pc:sldMk cId="4108039329" sldId="408"/>
            <ac:cxnSpMk id="20" creationId="{58EB6740-410B-4F04-A12E-568933054648}"/>
          </ac:cxnSpMkLst>
        </pc:cxnChg>
        <pc:cxnChg chg="mod">
          <ac:chgData name="Ragnhild Halvorsrud" userId="917ea340-fd63-490f-a7db-68428d24cf32" providerId="ADAL" clId="{3F26B701-AADC-4668-AAA4-FB7BA2B947B1}" dt="2020-06-19T16:03:42.397" v="11235"/>
          <ac:cxnSpMkLst>
            <pc:docMk/>
            <pc:sldMk cId="4108039329" sldId="408"/>
            <ac:cxnSpMk id="30" creationId="{B7D64597-3D9E-4DD8-B747-1E9CFF0FF09D}"/>
          </ac:cxnSpMkLst>
        </pc:cxnChg>
        <pc:cxnChg chg="mod">
          <ac:chgData name="Ragnhild Halvorsrud" userId="917ea340-fd63-490f-a7db-68428d24cf32" providerId="ADAL" clId="{3F26B701-AADC-4668-AAA4-FB7BA2B947B1}" dt="2020-06-19T16:31:49.733" v="11893" actId="108"/>
          <ac:cxnSpMkLst>
            <pc:docMk/>
            <pc:sldMk cId="4108039329" sldId="408"/>
            <ac:cxnSpMk id="41" creationId="{39B99E0B-3891-49A0-9D88-F7B603E373F0}"/>
          </ac:cxnSpMkLst>
        </pc:cxnChg>
        <pc:cxnChg chg="add del mod">
          <ac:chgData name="Ragnhild Halvorsrud" userId="917ea340-fd63-490f-a7db-68428d24cf32" providerId="ADAL" clId="{3F26B701-AADC-4668-AAA4-FB7BA2B947B1}" dt="2020-06-19T16:07:38.319" v="11250"/>
          <ac:cxnSpMkLst>
            <pc:docMk/>
            <pc:sldMk cId="4108039329" sldId="408"/>
            <ac:cxnSpMk id="53" creationId="{7F0CC3D4-7D58-4080-B8A2-494F0884CD82}"/>
          </ac:cxnSpMkLst>
        </pc:cxnChg>
        <pc:cxnChg chg="add del mod">
          <ac:chgData name="Ragnhild Halvorsrud" userId="917ea340-fd63-490f-a7db-68428d24cf32" providerId="ADAL" clId="{3F26B701-AADC-4668-AAA4-FB7BA2B947B1}" dt="2020-06-19T16:07:38.319" v="11250"/>
          <ac:cxnSpMkLst>
            <pc:docMk/>
            <pc:sldMk cId="4108039329" sldId="408"/>
            <ac:cxnSpMk id="54" creationId="{3D612AA7-A2EE-4595-93E6-578DAB83844A}"/>
          </ac:cxnSpMkLst>
        </pc:cxnChg>
        <pc:cxnChg chg="add del mod">
          <ac:chgData name="Ragnhild Halvorsrud" userId="917ea340-fd63-490f-a7db-68428d24cf32" providerId="ADAL" clId="{3F26B701-AADC-4668-AAA4-FB7BA2B947B1}" dt="2020-06-19T16:07:38.319" v="11250"/>
          <ac:cxnSpMkLst>
            <pc:docMk/>
            <pc:sldMk cId="4108039329" sldId="408"/>
            <ac:cxnSpMk id="55" creationId="{D1A292BF-84DF-4360-88B2-EADB359CBC31}"/>
          </ac:cxnSpMkLst>
        </pc:cxnChg>
        <pc:cxnChg chg="add del mod">
          <ac:chgData name="Ragnhild Halvorsrud" userId="917ea340-fd63-490f-a7db-68428d24cf32" providerId="ADAL" clId="{3F26B701-AADC-4668-AAA4-FB7BA2B947B1}" dt="2020-06-19T16:07:38.319" v="11250"/>
          <ac:cxnSpMkLst>
            <pc:docMk/>
            <pc:sldMk cId="4108039329" sldId="408"/>
            <ac:cxnSpMk id="56" creationId="{4227501F-70D1-44DA-BEF0-F3E82153C60A}"/>
          </ac:cxnSpMkLst>
        </pc:cxnChg>
        <pc:cxnChg chg="add del mod">
          <ac:chgData name="Ragnhild Halvorsrud" userId="917ea340-fd63-490f-a7db-68428d24cf32" providerId="ADAL" clId="{3F26B701-AADC-4668-AAA4-FB7BA2B947B1}" dt="2020-06-19T16:07:38.319" v="11250"/>
          <ac:cxnSpMkLst>
            <pc:docMk/>
            <pc:sldMk cId="4108039329" sldId="408"/>
            <ac:cxnSpMk id="57" creationId="{4B00A636-D186-4FC8-B0D3-281C02A06124}"/>
          </ac:cxnSpMkLst>
        </pc:cxnChg>
        <pc:cxnChg chg="add del mod">
          <ac:chgData name="Ragnhild Halvorsrud" userId="917ea340-fd63-490f-a7db-68428d24cf32" providerId="ADAL" clId="{3F26B701-AADC-4668-AAA4-FB7BA2B947B1}" dt="2020-06-19T16:10:42.928" v="11414"/>
          <ac:cxnSpMkLst>
            <pc:docMk/>
            <pc:sldMk cId="4108039329" sldId="408"/>
            <ac:cxnSpMk id="88" creationId="{051466FC-EF0C-4E57-8936-8D0F2F21167C}"/>
          </ac:cxnSpMkLst>
        </pc:cxnChg>
        <pc:cxnChg chg="add del mod">
          <ac:chgData name="Ragnhild Halvorsrud" userId="917ea340-fd63-490f-a7db-68428d24cf32" providerId="ADAL" clId="{3F26B701-AADC-4668-AAA4-FB7BA2B947B1}" dt="2020-06-19T16:10:42.928" v="11414"/>
          <ac:cxnSpMkLst>
            <pc:docMk/>
            <pc:sldMk cId="4108039329" sldId="408"/>
            <ac:cxnSpMk id="89" creationId="{D9F6F6D0-2BFC-4291-88BE-22E166A08E3E}"/>
          </ac:cxnSpMkLst>
        </pc:cxnChg>
        <pc:cxnChg chg="add del mod">
          <ac:chgData name="Ragnhild Halvorsrud" userId="917ea340-fd63-490f-a7db-68428d24cf32" providerId="ADAL" clId="{3F26B701-AADC-4668-AAA4-FB7BA2B947B1}" dt="2020-06-19T16:10:42.928" v="11414"/>
          <ac:cxnSpMkLst>
            <pc:docMk/>
            <pc:sldMk cId="4108039329" sldId="408"/>
            <ac:cxnSpMk id="103" creationId="{EC5116F2-8DA9-425C-AE11-C127DF78E92C}"/>
          </ac:cxnSpMkLst>
        </pc:cxnChg>
        <pc:cxnChg chg="add del mod">
          <ac:chgData name="Ragnhild Halvorsrud" userId="917ea340-fd63-490f-a7db-68428d24cf32" providerId="ADAL" clId="{3F26B701-AADC-4668-AAA4-FB7BA2B947B1}" dt="2020-06-19T16:10:42.928" v="11414"/>
          <ac:cxnSpMkLst>
            <pc:docMk/>
            <pc:sldMk cId="4108039329" sldId="408"/>
            <ac:cxnSpMk id="108" creationId="{17D017D1-6E25-48BA-B354-CCCEB8CFD199}"/>
          </ac:cxnSpMkLst>
        </pc:cxnChg>
        <pc:cxnChg chg="add del mod">
          <ac:chgData name="Ragnhild Halvorsrud" userId="917ea340-fd63-490f-a7db-68428d24cf32" providerId="ADAL" clId="{3F26B701-AADC-4668-AAA4-FB7BA2B947B1}" dt="2020-06-19T16:10:42.928" v="11414"/>
          <ac:cxnSpMkLst>
            <pc:docMk/>
            <pc:sldMk cId="4108039329" sldId="408"/>
            <ac:cxnSpMk id="115" creationId="{69F1AFF9-9EF5-46CF-B16D-C98DFD58E77A}"/>
          </ac:cxnSpMkLst>
        </pc:cxnChg>
        <pc:cxnChg chg="add del mod">
          <ac:chgData name="Ragnhild Halvorsrud" userId="917ea340-fd63-490f-a7db-68428d24cf32" providerId="ADAL" clId="{3F26B701-AADC-4668-AAA4-FB7BA2B947B1}" dt="2020-06-19T16:10:42.928" v="11414"/>
          <ac:cxnSpMkLst>
            <pc:docMk/>
            <pc:sldMk cId="4108039329" sldId="408"/>
            <ac:cxnSpMk id="118" creationId="{DCBC4DBD-51D7-498E-A7D5-0F5C7BAA8F11}"/>
          </ac:cxnSpMkLst>
        </pc:cxnChg>
        <pc:cxnChg chg="add del mod">
          <ac:chgData name="Ragnhild Halvorsrud" userId="917ea340-fd63-490f-a7db-68428d24cf32" providerId="ADAL" clId="{3F26B701-AADC-4668-AAA4-FB7BA2B947B1}" dt="2020-06-19T16:10:42.928" v="11414"/>
          <ac:cxnSpMkLst>
            <pc:docMk/>
            <pc:sldMk cId="4108039329" sldId="408"/>
            <ac:cxnSpMk id="120" creationId="{63C71D36-189C-4149-B701-C593B5F26281}"/>
          </ac:cxnSpMkLst>
        </pc:cxnChg>
        <pc:cxnChg chg="add del mod">
          <ac:chgData name="Ragnhild Halvorsrud" userId="917ea340-fd63-490f-a7db-68428d24cf32" providerId="ADAL" clId="{3F26B701-AADC-4668-AAA4-FB7BA2B947B1}" dt="2020-06-19T16:10:42.928" v="11414"/>
          <ac:cxnSpMkLst>
            <pc:docMk/>
            <pc:sldMk cId="4108039329" sldId="408"/>
            <ac:cxnSpMk id="123" creationId="{B15C09D0-FA1A-4CD8-8CE8-B352FF3F5391}"/>
          </ac:cxnSpMkLst>
        </pc:cxnChg>
      </pc:sldChg>
      <pc:sldChg chg="modSp add del mod modNotes">
        <pc:chgData name="Ragnhild Halvorsrud" userId="917ea340-fd63-490f-a7db-68428d24cf32" providerId="ADAL" clId="{3F26B701-AADC-4668-AAA4-FB7BA2B947B1}" dt="2020-06-19T12:45:32.212" v="10835" actId="47"/>
        <pc:sldMkLst>
          <pc:docMk/>
          <pc:sldMk cId="1068297019" sldId="410"/>
        </pc:sldMkLst>
        <pc:spChg chg="mod">
          <ac:chgData name="Ragnhild Halvorsrud" userId="917ea340-fd63-490f-a7db-68428d24cf32" providerId="ADAL" clId="{3F26B701-AADC-4668-AAA4-FB7BA2B947B1}" dt="2020-06-19T12:45:29.275" v="10834" actId="790"/>
          <ac:spMkLst>
            <pc:docMk/>
            <pc:sldMk cId="1068297019" sldId="410"/>
            <ac:spMk id="2" creationId="{00000000-0000-0000-0000-000000000000}"/>
          </ac:spMkLst>
        </pc:spChg>
      </pc:sldChg>
      <pc:sldChg chg="modSp add del mod ord modNotes">
        <pc:chgData name="Ragnhild Halvorsrud" userId="917ea340-fd63-490f-a7db-68428d24cf32" providerId="ADAL" clId="{3F26B701-AADC-4668-AAA4-FB7BA2B947B1}" dt="2020-06-19T11:56:27.554" v="9669" actId="47"/>
        <pc:sldMkLst>
          <pc:docMk/>
          <pc:sldMk cId="2014477988" sldId="426"/>
        </pc:sldMkLst>
        <pc:spChg chg="mod">
          <ac:chgData name="Ragnhild Halvorsrud" userId="917ea340-fd63-490f-a7db-68428d24cf32" providerId="ADAL" clId="{3F26B701-AADC-4668-AAA4-FB7BA2B947B1}" dt="2020-06-19T11:49:13.509" v="9458" actId="790"/>
          <ac:spMkLst>
            <pc:docMk/>
            <pc:sldMk cId="2014477988" sldId="426"/>
            <ac:spMk id="2" creationId="{00000000-0000-0000-0000-000000000000}"/>
          </ac:spMkLst>
        </pc:spChg>
        <pc:spChg chg="mod">
          <ac:chgData name="Ragnhild Halvorsrud" userId="917ea340-fd63-490f-a7db-68428d24cf32" providerId="ADAL" clId="{3F26B701-AADC-4668-AAA4-FB7BA2B947B1}" dt="2020-06-19T11:49:13.523" v="9463" actId="790"/>
          <ac:spMkLst>
            <pc:docMk/>
            <pc:sldMk cId="2014477988" sldId="426"/>
            <ac:spMk id="4" creationId="{00000000-0000-0000-0000-000000000000}"/>
          </ac:spMkLst>
        </pc:spChg>
        <pc:spChg chg="mod">
          <ac:chgData name="Ragnhild Halvorsrud" userId="917ea340-fd63-490f-a7db-68428d24cf32" providerId="ADAL" clId="{3F26B701-AADC-4668-AAA4-FB7BA2B947B1}" dt="2020-06-19T11:49:13.506" v="9457" actId="790"/>
          <ac:spMkLst>
            <pc:docMk/>
            <pc:sldMk cId="2014477988" sldId="426"/>
            <ac:spMk id="8" creationId="{00000000-0000-0000-0000-000000000000}"/>
          </ac:spMkLst>
        </pc:spChg>
        <pc:spChg chg="mod">
          <ac:chgData name="Ragnhild Halvorsrud" userId="917ea340-fd63-490f-a7db-68428d24cf32" providerId="ADAL" clId="{3F26B701-AADC-4668-AAA4-FB7BA2B947B1}" dt="2020-06-19T11:49:13.512" v="9459" actId="790"/>
          <ac:spMkLst>
            <pc:docMk/>
            <pc:sldMk cId="2014477988" sldId="426"/>
            <ac:spMk id="10" creationId="{00000000-0000-0000-0000-000000000000}"/>
          </ac:spMkLst>
        </pc:spChg>
        <pc:spChg chg="mod">
          <ac:chgData name="Ragnhild Halvorsrud" userId="917ea340-fd63-490f-a7db-68428d24cf32" providerId="ADAL" clId="{3F26B701-AADC-4668-AAA4-FB7BA2B947B1}" dt="2020-06-19T11:49:13.515" v="9460" actId="790"/>
          <ac:spMkLst>
            <pc:docMk/>
            <pc:sldMk cId="2014477988" sldId="426"/>
            <ac:spMk id="11" creationId="{00000000-0000-0000-0000-000000000000}"/>
          </ac:spMkLst>
        </pc:spChg>
        <pc:spChg chg="mod">
          <ac:chgData name="Ragnhild Halvorsrud" userId="917ea340-fd63-490f-a7db-68428d24cf32" providerId="ADAL" clId="{3F26B701-AADC-4668-AAA4-FB7BA2B947B1}" dt="2020-06-19T11:49:13.519" v="9461" actId="790"/>
          <ac:spMkLst>
            <pc:docMk/>
            <pc:sldMk cId="2014477988" sldId="426"/>
            <ac:spMk id="12" creationId="{00000000-0000-0000-0000-000000000000}"/>
          </ac:spMkLst>
        </pc:spChg>
        <pc:spChg chg="mod">
          <ac:chgData name="Ragnhild Halvorsrud" userId="917ea340-fd63-490f-a7db-68428d24cf32" providerId="ADAL" clId="{3F26B701-AADC-4668-AAA4-FB7BA2B947B1}" dt="2020-06-19T11:49:13.521" v="9462" actId="790"/>
          <ac:spMkLst>
            <pc:docMk/>
            <pc:sldMk cId="2014477988" sldId="426"/>
            <ac:spMk id="14" creationId="{00000000-0000-0000-0000-000000000000}"/>
          </ac:spMkLst>
        </pc:spChg>
      </pc:sldChg>
      <pc:sldChg chg="addSp delSp modSp add mod modNotes">
        <pc:chgData name="Ragnhild Halvorsrud" userId="917ea340-fd63-490f-a7db-68428d24cf32" providerId="ADAL" clId="{3F26B701-AADC-4668-AAA4-FB7BA2B947B1}" dt="2020-06-19T17:20:46.012" v="16117" actId="790"/>
        <pc:sldMkLst>
          <pc:docMk/>
          <pc:sldMk cId="2607329622" sldId="428"/>
        </pc:sldMkLst>
        <pc:spChg chg="mod">
          <ac:chgData name="Ragnhild Halvorsrud" userId="917ea340-fd63-490f-a7db-68428d24cf32" providerId="ADAL" clId="{3F26B701-AADC-4668-AAA4-FB7BA2B947B1}" dt="2020-06-19T17:20:45.997" v="16111" actId="790"/>
          <ac:spMkLst>
            <pc:docMk/>
            <pc:sldMk cId="2607329622" sldId="428"/>
            <ac:spMk id="2" creationId="{00000000-0000-0000-0000-000000000000}"/>
          </ac:spMkLst>
        </pc:spChg>
        <pc:spChg chg="mod">
          <ac:chgData name="Ragnhild Halvorsrud" userId="917ea340-fd63-490f-a7db-68428d24cf32" providerId="ADAL" clId="{3F26B701-AADC-4668-AAA4-FB7BA2B947B1}" dt="2020-06-19T17:20:46.001" v="16112" actId="790"/>
          <ac:spMkLst>
            <pc:docMk/>
            <pc:sldMk cId="2607329622" sldId="428"/>
            <ac:spMk id="5" creationId="{00000000-0000-0000-0000-000000000000}"/>
          </ac:spMkLst>
        </pc:spChg>
        <pc:spChg chg="mod">
          <ac:chgData name="Ragnhild Halvorsrud" userId="917ea340-fd63-490f-a7db-68428d24cf32" providerId="ADAL" clId="{3F26B701-AADC-4668-AAA4-FB7BA2B947B1}" dt="2020-06-19T17:20:46.003" v="16113" actId="790"/>
          <ac:spMkLst>
            <pc:docMk/>
            <pc:sldMk cId="2607329622" sldId="428"/>
            <ac:spMk id="6" creationId="{00000000-0000-0000-0000-000000000000}"/>
          </ac:spMkLst>
        </pc:spChg>
        <pc:spChg chg="add del mod">
          <ac:chgData name="Ragnhild Halvorsrud" userId="917ea340-fd63-490f-a7db-68428d24cf32" providerId="ADAL" clId="{3F26B701-AADC-4668-AAA4-FB7BA2B947B1}" dt="2020-06-19T10:35:57.157" v="8640" actId="478"/>
          <ac:spMkLst>
            <pc:docMk/>
            <pc:sldMk cId="2607329622" sldId="428"/>
            <ac:spMk id="7" creationId="{B6B9F152-767D-47C0-99AB-C1081B29E7AB}"/>
          </ac:spMkLst>
        </pc:spChg>
        <pc:spChg chg="del mod">
          <ac:chgData name="Ragnhild Halvorsrud" userId="917ea340-fd63-490f-a7db-68428d24cf32" providerId="ADAL" clId="{3F26B701-AADC-4668-AAA4-FB7BA2B947B1}" dt="2020-06-19T10:35:54.592" v="8639" actId="478"/>
          <ac:spMkLst>
            <pc:docMk/>
            <pc:sldMk cId="2607329622" sldId="428"/>
            <ac:spMk id="21" creationId="{00000000-0000-0000-0000-000000000000}"/>
          </ac:spMkLst>
        </pc:spChg>
        <pc:spChg chg="mod">
          <ac:chgData name="Ragnhild Halvorsrud" userId="917ea340-fd63-490f-a7db-68428d24cf32" providerId="ADAL" clId="{3F26B701-AADC-4668-AAA4-FB7BA2B947B1}" dt="2020-06-19T17:20:46.005" v="16114" actId="790"/>
          <ac:spMkLst>
            <pc:docMk/>
            <pc:sldMk cId="2607329622" sldId="428"/>
            <ac:spMk id="22" creationId="{00000000-0000-0000-0000-000000000000}"/>
          </ac:spMkLst>
        </pc:spChg>
        <pc:spChg chg="mod">
          <ac:chgData name="Ragnhild Halvorsrud" userId="917ea340-fd63-490f-a7db-68428d24cf32" providerId="ADAL" clId="{3F26B701-AADC-4668-AAA4-FB7BA2B947B1}" dt="2020-06-19T17:20:46.008" v="16115" actId="790"/>
          <ac:spMkLst>
            <pc:docMk/>
            <pc:sldMk cId="2607329622" sldId="428"/>
            <ac:spMk id="23" creationId="{00000000-0000-0000-0000-000000000000}"/>
          </ac:spMkLst>
        </pc:spChg>
        <pc:picChg chg="mod">
          <ac:chgData name="Ragnhild Halvorsrud" userId="917ea340-fd63-490f-a7db-68428d24cf32" providerId="ADAL" clId="{3F26B701-AADC-4668-AAA4-FB7BA2B947B1}" dt="2020-06-19T10:36:02.297" v="8641" actId="1076"/>
          <ac:picMkLst>
            <pc:docMk/>
            <pc:sldMk cId="2607329622" sldId="428"/>
            <ac:picMk id="3" creationId="{00000000-0000-0000-0000-000000000000}"/>
          </ac:picMkLst>
        </pc:picChg>
        <pc:cxnChg chg="mod">
          <ac:chgData name="Ragnhild Halvorsrud" userId="917ea340-fd63-490f-a7db-68428d24cf32" providerId="ADAL" clId="{3F26B701-AADC-4668-AAA4-FB7BA2B947B1}" dt="2020-06-19T10:36:02.297" v="8641" actId="1076"/>
          <ac:cxnSpMkLst>
            <pc:docMk/>
            <pc:sldMk cId="2607329622" sldId="428"/>
            <ac:cxnSpMk id="24" creationId="{00000000-0000-0000-0000-000000000000}"/>
          </ac:cxnSpMkLst>
        </pc:cxnChg>
        <pc:cxnChg chg="mod">
          <ac:chgData name="Ragnhild Halvorsrud" userId="917ea340-fd63-490f-a7db-68428d24cf32" providerId="ADAL" clId="{3F26B701-AADC-4668-AAA4-FB7BA2B947B1}" dt="2020-06-19T10:36:02.297" v="8641" actId="1076"/>
          <ac:cxnSpMkLst>
            <pc:docMk/>
            <pc:sldMk cId="2607329622" sldId="428"/>
            <ac:cxnSpMk id="33" creationId="{00000000-0000-0000-0000-000000000000}"/>
          </ac:cxnSpMkLst>
        </pc:cxnChg>
      </pc:sldChg>
      <pc:sldChg chg="modSp add del mod modNotes">
        <pc:chgData name="Ragnhild Halvorsrud" userId="917ea340-fd63-490f-a7db-68428d24cf32" providerId="ADAL" clId="{3F26B701-AADC-4668-AAA4-FB7BA2B947B1}" dt="2020-06-19T17:23:11.972" v="17092" actId="47"/>
        <pc:sldMkLst>
          <pc:docMk/>
          <pc:sldMk cId="3931716677" sldId="429"/>
        </pc:sldMkLst>
        <pc:spChg chg="mod">
          <ac:chgData name="Ragnhild Halvorsrud" userId="917ea340-fd63-490f-a7db-68428d24cf32" providerId="ADAL" clId="{3F26B701-AADC-4668-AAA4-FB7BA2B947B1}" dt="2020-06-19T17:20:47.389" v="16837" actId="790"/>
          <ac:spMkLst>
            <pc:docMk/>
            <pc:sldMk cId="3931716677" sldId="429"/>
            <ac:spMk id="2" creationId="{00000000-0000-0000-0000-000000000000}"/>
          </ac:spMkLst>
        </pc:spChg>
        <pc:spChg chg="mod">
          <ac:chgData name="Ragnhild Halvorsrud" userId="917ea340-fd63-490f-a7db-68428d24cf32" providerId="ADAL" clId="{3F26B701-AADC-4668-AAA4-FB7BA2B947B1}" dt="2020-06-19T17:20:47.393" v="16838" actId="790"/>
          <ac:spMkLst>
            <pc:docMk/>
            <pc:sldMk cId="3931716677" sldId="429"/>
            <ac:spMk id="3" creationId="{00000000-0000-0000-0000-000000000000}"/>
          </ac:spMkLst>
        </pc:spChg>
        <pc:spChg chg="mod">
          <ac:chgData name="Ragnhild Halvorsrud" userId="917ea340-fd63-490f-a7db-68428d24cf32" providerId="ADAL" clId="{3F26B701-AADC-4668-AAA4-FB7BA2B947B1}" dt="2020-06-19T17:20:47.395" v="16839" actId="790"/>
          <ac:spMkLst>
            <pc:docMk/>
            <pc:sldMk cId="3931716677" sldId="429"/>
            <ac:spMk id="4" creationId="{00000000-0000-0000-0000-000000000000}"/>
          </ac:spMkLst>
        </pc:spChg>
        <pc:spChg chg="mod">
          <ac:chgData name="Ragnhild Halvorsrud" userId="917ea340-fd63-490f-a7db-68428d24cf32" providerId="ADAL" clId="{3F26B701-AADC-4668-AAA4-FB7BA2B947B1}" dt="2020-06-19T17:20:47.396" v="16840" actId="790"/>
          <ac:spMkLst>
            <pc:docMk/>
            <pc:sldMk cId="3931716677" sldId="429"/>
            <ac:spMk id="5" creationId="{00000000-0000-0000-0000-000000000000}"/>
          </ac:spMkLst>
        </pc:spChg>
        <pc:spChg chg="mod">
          <ac:chgData name="Ragnhild Halvorsrud" userId="917ea340-fd63-490f-a7db-68428d24cf32" providerId="ADAL" clId="{3F26B701-AADC-4668-AAA4-FB7BA2B947B1}" dt="2020-06-19T17:20:47.398" v="16841" actId="790"/>
          <ac:spMkLst>
            <pc:docMk/>
            <pc:sldMk cId="3931716677" sldId="429"/>
            <ac:spMk id="11" creationId="{00000000-0000-0000-0000-000000000000}"/>
          </ac:spMkLst>
        </pc:spChg>
        <pc:spChg chg="mod">
          <ac:chgData name="Ragnhild Halvorsrud" userId="917ea340-fd63-490f-a7db-68428d24cf32" providerId="ADAL" clId="{3F26B701-AADC-4668-AAA4-FB7BA2B947B1}" dt="2020-06-19T17:20:47.399" v="16842" actId="790"/>
          <ac:spMkLst>
            <pc:docMk/>
            <pc:sldMk cId="3931716677" sldId="429"/>
            <ac:spMk id="14" creationId="{00000000-0000-0000-0000-000000000000}"/>
          </ac:spMkLst>
        </pc:spChg>
        <pc:spChg chg="mod">
          <ac:chgData name="Ragnhild Halvorsrud" userId="917ea340-fd63-490f-a7db-68428d24cf32" providerId="ADAL" clId="{3F26B701-AADC-4668-AAA4-FB7BA2B947B1}" dt="2020-06-19T17:20:47.401" v="16843" actId="790"/>
          <ac:spMkLst>
            <pc:docMk/>
            <pc:sldMk cId="3931716677" sldId="429"/>
            <ac:spMk id="29" creationId="{00000000-0000-0000-0000-000000000000}"/>
          </ac:spMkLst>
        </pc:spChg>
        <pc:spChg chg="mod">
          <ac:chgData name="Ragnhild Halvorsrud" userId="917ea340-fd63-490f-a7db-68428d24cf32" providerId="ADAL" clId="{3F26B701-AADC-4668-AAA4-FB7BA2B947B1}" dt="2020-06-19T17:20:47.403" v="16844" actId="790"/>
          <ac:spMkLst>
            <pc:docMk/>
            <pc:sldMk cId="3931716677" sldId="429"/>
            <ac:spMk id="30" creationId="{00000000-0000-0000-0000-000000000000}"/>
          </ac:spMkLst>
        </pc:spChg>
        <pc:spChg chg="mod">
          <ac:chgData name="Ragnhild Halvorsrud" userId="917ea340-fd63-490f-a7db-68428d24cf32" providerId="ADAL" clId="{3F26B701-AADC-4668-AAA4-FB7BA2B947B1}" dt="2020-06-19T17:20:47.405" v="16845" actId="790"/>
          <ac:spMkLst>
            <pc:docMk/>
            <pc:sldMk cId="3931716677" sldId="429"/>
            <ac:spMk id="31" creationId="{00000000-0000-0000-0000-000000000000}"/>
          </ac:spMkLst>
        </pc:spChg>
        <pc:spChg chg="mod">
          <ac:chgData name="Ragnhild Halvorsrud" userId="917ea340-fd63-490f-a7db-68428d24cf32" providerId="ADAL" clId="{3F26B701-AADC-4668-AAA4-FB7BA2B947B1}" dt="2020-06-19T17:20:47.406" v="16846" actId="790"/>
          <ac:spMkLst>
            <pc:docMk/>
            <pc:sldMk cId="3931716677" sldId="429"/>
            <ac:spMk id="32" creationId="{00000000-0000-0000-0000-000000000000}"/>
          </ac:spMkLst>
        </pc:spChg>
        <pc:spChg chg="mod">
          <ac:chgData name="Ragnhild Halvorsrud" userId="917ea340-fd63-490f-a7db-68428d24cf32" providerId="ADAL" clId="{3F26B701-AADC-4668-AAA4-FB7BA2B947B1}" dt="2020-06-19T17:20:47.408" v="16847" actId="790"/>
          <ac:spMkLst>
            <pc:docMk/>
            <pc:sldMk cId="3931716677" sldId="429"/>
            <ac:spMk id="33" creationId="{00000000-0000-0000-0000-000000000000}"/>
          </ac:spMkLst>
        </pc:spChg>
        <pc:spChg chg="mod">
          <ac:chgData name="Ragnhild Halvorsrud" userId="917ea340-fd63-490f-a7db-68428d24cf32" providerId="ADAL" clId="{3F26B701-AADC-4668-AAA4-FB7BA2B947B1}" dt="2020-06-19T17:20:47.409" v="16848" actId="790"/>
          <ac:spMkLst>
            <pc:docMk/>
            <pc:sldMk cId="3931716677" sldId="429"/>
            <ac:spMk id="34" creationId="{00000000-0000-0000-0000-000000000000}"/>
          </ac:spMkLst>
        </pc:spChg>
        <pc:spChg chg="mod">
          <ac:chgData name="Ragnhild Halvorsrud" userId="917ea340-fd63-490f-a7db-68428d24cf32" providerId="ADAL" clId="{3F26B701-AADC-4668-AAA4-FB7BA2B947B1}" dt="2020-06-19T17:20:47.411" v="16849" actId="790"/>
          <ac:spMkLst>
            <pc:docMk/>
            <pc:sldMk cId="3931716677" sldId="429"/>
            <ac:spMk id="37" creationId="{00000000-0000-0000-0000-000000000000}"/>
          </ac:spMkLst>
        </pc:spChg>
        <pc:spChg chg="mod">
          <ac:chgData name="Ragnhild Halvorsrud" userId="917ea340-fd63-490f-a7db-68428d24cf32" providerId="ADAL" clId="{3F26B701-AADC-4668-AAA4-FB7BA2B947B1}" dt="2020-06-19T17:20:47.413" v="16850" actId="790"/>
          <ac:spMkLst>
            <pc:docMk/>
            <pc:sldMk cId="3931716677" sldId="429"/>
            <ac:spMk id="38" creationId="{00000000-0000-0000-0000-000000000000}"/>
          </ac:spMkLst>
        </pc:spChg>
        <pc:spChg chg="mod">
          <ac:chgData name="Ragnhild Halvorsrud" userId="917ea340-fd63-490f-a7db-68428d24cf32" providerId="ADAL" clId="{3F26B701-AADC-4668-AAA4-FB7BA2B947B1}" dt="2020-06-19T17:20:47.415" v="16851" actId="790"/>
          <ac:spMkLst>
            <pc:docMk/>
            <pc:sldMk cId="3931716677" sldId="429"/>
            <ac:spMk id="39" creationId="{00000000-0000-0000-0000-000000000000}"/>
          </ac:spMkLst>
        </pc:spChg>
        <pc:spChg chg="mod">
          <ac:chgData name="Ragnhild Halvorsrud" userId="917ea340-fd63-490f-a7db-68428d24cf32" providerId="ADAL" clId="{3F26B701-AADC-4668-AAA4-FB7BA2B947B1}" dt="2020-06-19T17:20:47.417" v="16852" actId="790"/>
          <ac:spMkLst>
            <pc:docMk/>
            <pc:sldMk cId="3931716677" sldId="429"/>
            <ac:spMk id="40" creationId="{00000000-0000-0000-0000-000000000000}"/>
          </ac:spMkLst>
        </pc:spChg>
        <pc:spChg chg="mod">
          <ac:chgData name="Ragnhild Halvorsrud" userId="917ea340-fd63-490f-a7db-68428d24cf32" providerId="ADAL" clId="{3F26B701-AADC-4668-AAA4-FB7BA2B947B1}" dt="2020-06-19T17:20:47.419" v="16853" actId="790"/>
          <ac:spMkLst>
            <pc:docMk/>
            <pc:sldMk cId="3931716677" sldId="429"/>
            <ac:spMk id="41" creationId="{00000000-0000-0000-0000-000000000000}"/>
          </ac:spMkLst>
        </pc:spChg>
        <pc:spChg chg="mod">
          <ac:chgData name="Ragnhild Halvorsrud" userId="917ea340-fd63-490f-a7db-68428d24cf32" providerId="ADAL" clId="{3F26B701-AADC-4668-AAA4-FB7BA2B947B1}" dt="2020-06-19T17:20:47.421" v="16854" actId="790"/>
          <ac:spMkLst>
            <pc:docMk/>
            <pc:sldMk cId="3931716677" sldId="429"/>
            <ac:spMk id="42" creationId="{00000000-0000-0000-0000-000000000000}"/>
          </ac:spMkLst>
        </pc:spChg>
        <pc:spChg chg="mod">
          <ac:chgData name="Ragnhild Halvorsrud" userId="917ea340-fd63-490f-a7db-68428d24cf32" providerId="ADAL" clId="{3F26B701-AADC-4668-AAA4-FB7BA2B947B1}" dt="2020-06-19T17:20:47.424" v="16855" actId="790"/>
          <ac:spMkLst>
            <pc:docMk/>
            <pc:sldMk cId="3931716677" sldId="429"/>
            <ac:spMk id="43" creationId="{00000000-0000-0000-0000-000000000000}"/>
          </ac:spMkLst>
        </pc:spChg>
        <pc:spChg chg="mod">
          <ac:chgData name="Ragnhild Halvorsrud" userId="917ea340-fd63-490f-a7db-68428d24cf32" providerId="ADAL" clId="{3F26B701-AADC-4668-AAA4-FB7BA2B947B1}" dt="2020-06-19T17:20:47.427" v="16856" actId="790"/>
          <ac:spMkLst>
            <pc:docMk/>
            <pc:sldMk cId="3931716677" sldId="429"/>
            <ac:spMk id="44" creationId="{00000000-0000-0000-0000-000000000000}"/>
          </ac:spMkLst>
        </pc:spChg>
        <pc:spChg chg="mod">
          <ac:chgData name="Ragnhild Halvorsrud" userId="917ea340-fd63-490f-a7db-68428d24cf32" providerId="ADAL" clId="{3F26B701-AADC-4668-AAA4-FB7BA2B947B1}" dt="2020-06-19T17:20:47.430" v="16857" actId="790"/>
          <ac:spMkLst>
            <pc:docMk/>
            <pc:sldMk cId="3931716677" sldId="429"/>
            <ac:spMk id="45" creationId="{00000000-0000-0000-0000-000000000000}"/>
          </ac:spMkLst>
        </pc:spChg>
        <pc:spChg chg="mod">
          <ac:chgData name="Ragnhild Halvorsrud" userId="917ea340-fd63-490f-a7db-68428d24cf32" providerId="ADAL" clId="{3F26B701-AADC-4668-AAA4-FB7BA2B947B1}" dt="2020-06-19T17:20:47.433" v="16858" actId="790"/>
          <ac:spMkLst>
            <pc:docMk/>
            <pc:sldMk cId="3931716677" sldId="429"/>
            <ac:spMk id="46" creationId="{00000000-0000-0000-0000-000000000000}"/>
          </ac:spMkLst>
        </pc:spChg>
        <pc:spChg chg="mod">
          <ac:chgData name="Ragnhild Halvorsrud" userId="917ea340-fd63-490f-a7db-68428d24cf32" providerId="ADAL" clId="{3F26B701-AADC-4668-AAA4-FB7BA2B947B1}" dt="2020-06-19T17:20:47.436" v="16859" actId="790"/>
          <ac:spMkLst>
            <pc:docMk/>
            <pc:sldMk cId="3931716677" sldId="429"/>
            <ac:spMk id="47" creationId="{00000000-0000-0000-0000-000000000000}"/>
          </ac:spMkLst>
        </pc:spChg>
        <pc:spChg chg="mod">
          <ac:chgData name="Ragnhild Halvorsrud" userId="917ea340-fd63-490f-a7db-68428d24cf32" providerId="ADAL" clId="{3F26B701-AADC-4668-AAA4-FB7BA2B947B1}" dt="2020-06-19T17:20:47.438" v="16860" actId="790"/>
          <ac:spMkLst>
            <pc:docMk/>
            <pc:sldMk cId="3931716677" sldId="429"/>
            <ac:spMk id="48" creationId="{00000000-0000-0000-0000-000000000000}"/>
          </ac:spMkLst>
        </pc:spChg>
        <pc:spChg chg="mod">
          <ac:chgData name="Ragnhild Halvorsrud" userId="917ea340-fd63-490f-a7db-68428d24cf32" providerId="ADAL" clId="{3F26B701-AADC-4668-AAA4-FB7BA2B947B1}" dt="2020-06-19T17:20:47.440" v="16861" actId="790"/>
          <ac:spMkLst>
            <pc:docMk/>
            <pc:sldMk cId="3931716677" sldId="429"/>
            <ac:spMk id="51" creationId="{00000000-0000-0000-0000-000000000000}"/>
          </ac:spMkLst>
        </pc:spChg>
        <pc:spChg chg="mod">
          <ac:chgData name="Ragnhild Halvorsrud" userId="917ea340-fd63-490f-a7db-68428d24cf32" providerId="ADAL" clId="{3F26B701-AADC-4668-AAA4-FB7BA2B947B1}" dt="2020-06-19T17:20:47.441" v="16862" actId="790"/>
          <ac:spMkLst>
            <pc:docMk/>
            <pc:sldMk cId="3931716677" sldId="429"/>
            <ac:spMk id="53" creationId="{00000000-0000-0000-0000-000000000000}"/>
          </ac:spMkLst>
        </pc:spChg>
        <pc:spChg chg="mod">
          <ac:chgData name="Ragnhild Halvorsrud" userId="917ea340-fd63-490f-a7db-68428d24cf32" providerId="ADAL" clId="{3F26B701-AADC-4668-AAA4-FB7BA2B947B1}" dt="2020-06-19T17:20:47.444" v="16863" actId="790"/>
          <ac:spMkLst>
            <pc:docMk/>
            <pc:sldMk cId="3931716677" sldId="429"/>
            <ac:spMk id="59" creationId="{00000000-0000-0000-0000-000000000000}"/>
          </ac:spMkLst>
        </pc:spChg>
        <pc:spChg chg="mod">
          <ac:chgData name="Ragnhild Halvorsrud" userId="917ea340-fd63-490f-a7db-68428d24cf32" providerId="ADAL" clId="{3F26B701-AADC-4668-AAA4-FB7BA2B947B1}" dt="2020-06-19T17:20:47.445" v="16864" actId="790"/>
          <ac:spMkLst>
            <pc:docMk/>
            <pc:sldMk cId="3931716677" sldId="429"/>
            <ac:spMk id="62" creationId="{00000000-0000-0000-0000-000000000000}"/>
          </ac:spMkLst>
        </pc:spChg>
      </pc:sldChg>
      <pc:sldChg chg="modSp add mod modNotes">
        <pc:chgData name="Ragnhild Halvorsrud" userId="917ea340-fd63-490f-a7db-68428d24cf32" providerId="ADAL" clId="{3F26B701-AADC-4668-AAA4-FB7BA2B947B1}" dt="2020-06-19T17:20:45.788" v="16020" actId="790"/>
        <pc:sldMkLst>
          <pc:docMk/>
          <pc:sldMk cId="541240641" sldId="450"/>
        </pc:sldMkLst>
        <pc:spChg chg="mod">
          <ac:chgData name="Ragnhild Halvorsrud" userId="917ea340-fd63-490f-a7db-68428d24cf32" providerId="ADAL" clId="{3F26B701-AADC-4668-AAA4-FB7BA2B947B1}" dt="2020-06-19T17:20:45.777" v="16016" actId="790"/>
          <ac:spMkLst>
            <pc:docMk/>
            <pc:sldMk cId="541240641" sldId="450"/>
            <ac:spMk id="2" creationId="{00000000-0000-0000-0000-000000000000}"/>
          </ac:spMkLst>
        </pc:spChg>
        <pc:spChg chg="mod">
          <ac:chgData name="Ragnhild Halvorsrud" userId="917ea340-fd63-490f-a7db-68428d24cf32" providerId="ADAL" clId="{3F26B701-AADC-4668-AAA4-FB7BA2B947B1}" dt="2020-06-19T17:20:45.782" v="16017" actId="790"/>
          <ac:spMkLst>
            <pc:docMk/>
            <pc:sldMk cId="541240641" sldId="450"/>
            <ac:spMk id="3" creationId="{00000000-0000-0000-0000-000000000000}"/>
          </ac:spMkLst>
        </pc:spChg>
        <pc:spChg chg="mod">
          <ac:chgData name="Ragnhild Halvorsrud" userId="917ea340-fd63-490f-a7db-68428d24cf32" providerId="ADAL" clId="{3F26B701-AADC-4668-AAA4-FB7BA2B947B1}" dt="2020-06-19T17:20:45.784" v="16018" actId="790"/>
          <ac:spMkLst>
            <pc:docMk/>
            <pc:sldMk cId="541240641" sldId="450"/>
            <ac:spMk id="4" creationId="{00000000-0000-0000-0000-000000000000}"/>
          </ac:spMkLst>
        </pc:spChg>
      </pc:sldChg>
      <pc:sldChg chg="addSp delSp modSp add del mod modNotes">
        <pc:chgData name="Ragnhild Halvorsrud" userId="917ea340-fd63-490f-a7db-68428d24cf32" providerId="ADAL" clId="{3F26B701-AADC-4668-AAA4-FB7BA2B947B1}" dt="2020-06-19T17:20:45.828" v="16040" actId="790"/>
        <pc:sldMkLst>
          <pc:docMk/>
          <pc:sldMk cId="2539071821" sldId="451"/>
        </pc:sldMkLst>
        <pc:spChg chg="mod">
          <ac:chgData name="Ragnhild Halvorsrud" userId="917ea340-fd63-490f-a7db-68428d24cf32" providerId="ADAL" clId="{3F26B701-AADC-4668-AAA4-FB7BA2B947B1}" dt="2020-06-19T17:20:45.790" v="16021" actId="790"/>
          <ac:spMkLst>
            <pc:docMk/>
            <pc:sldMk cId="2539071821" sldId="451"/>
            <ac:spMk id="2" creationId="{00000000-0000-0000-0000-000000000000}"/>
          </ac:spMkLst>
        </pc:spChg>
        <pc:spChg chg="mod">
          <ac:chgData name="Ragnhild Halvorsrud" userId="917ea340-fd63-490f-a7db-68428d24cf32" providerId="ADAL" clId="{3F26B701-AADC-4668-AAA4-FB7BA2B947B1}" dt="2020-06-19T17:20:45.795" v="16022" actId="790"/>
          <ac:spMkLst>
            <pc:docMk/>
            <pc:sldMk cId="2539071821" sldId="451"/>
            <ac:spMk id="3" creationId="{00000000-0000-0000-0000-000000000000}"/>
          </ac:spMkLst>
        </pc:spChg>
        <pc:spChg chg="add del mod">
          <ac:chgData name="Ragnhild Halvorsrud" userId="917ea340-fd63-490f-a7db-68428d24cf32" providerId="ADAL" clId="{3F26B701-AADC-4668-AAA4-FB7BA2B947B1}" dt="2020-06-18T13:57:44.613" v="375"/>
          <ac:spMkLst>
            <pc:docMk/>
            <pc:sldMk cId="2539071821" sldId="451"/>
            <ac:spMk id="4" creationId="{A5C4B6DE-34E1-4340-8A5C-754EA09E11B9}"/>
          </ac:spMkLst>
        </pc:spChg>
        <pc:spChg chg="add del mod">
          <ac:chgData name="Ragnhild Halvorsrud" userId="917ea340-fd63-490f-a7db-68428d24cf32" providerId="ADAL" clId="{3F26B701-AADC-4668-AAA4-FB7BA2B947B1}" dt="2020-06-18T13:57:44.613" v="375"/>
          <ac:spMkLst>
            <pc:docMk/>
            <pc:sldMk cId="2539071821" sldId="451"/>
            <ac:spMk id="5" creationId="{5ABB36B2-0DBD-4E82-BFC5-FB22CC7E4F30}"/>
          </ac:spMkLst>
        </pc:spChg>
        <pc:spChg chg="add del mod">
          <ac:chgData name="Ragnhild Halvorsrud" userId="917ea340-fd63-490f-a7db-68428d24cf32" providerId="ADAL" clId="{3F26B701-AADC-4668-AAA4-FB7BA2B947B1}" dt="2020-06-18T13:57:44.613" v="375"/>
          <ac:spMkLst>
            <pc:docMk/>
            <pc:sldMk cId="2539071821" sldId="451"/>
            <ac:spMk id="6" creationId="{53723328-5EF0-4569-8AD2-84E7F30AEF24}"/>
          </ac:spMkLst>
        </pc:spChg>
        <pc:spChg chg="mod">
          <ac:chgData name="Ragnhild Halvorsrud" userId="917ea340-fd63-490f-a7db-68428d24cf32" providerId="ADAL" clId="{3F26B701-AADC-4668-AAA4-FB7BA2B947B1}" dt="2020-06-19T17:20:45.797" v="16023" actId="790"/>
          <ac:spMkLst>
            <pc:docMk/>
            <pc:sldMk cId="2539071821" sldId="451"/>
            <ac:spMk id="8" creationId="{00000000-0000-0000-0000-000000000000}"/>
          </ac:spMkLst>
        </pc:spChg>
        <pc:graphicFrameChg chg="del">
          <ac:chgData name="Ragnhild Halvorsrud" userId="917ea340-fd63-490f-a7db-68428d24cf32" providerId="ADAL" clId="{3F26B701-AADC-4668-AAA4-FB7BA2B947B1}" dt="2020-06-17T18:38:24.042" v="159" actId="478"/>
          <ac:graphicFrameMkLst>
            <pc:docMk/>
            <pc:sldMk cId="2539071821" sldId="451"/>
            <ac:graphicFrameMk id="6" creationId="{00000000-0000-0000-0000-000000000000}"/>
          </ac:graphicFrameMkLst>
        </pc:graphicFrameChg>
        <pc:graphicFrameChg chg="add del mod">
          <ac:chgData name="Ragnhild Halvorsrud" userId="917ea340-fd63-490f-a7db-68428d24cf32" providerId="ADAL" clId="{3F26B701-AADC-4668-AAA4-FB7BA2B947B1}" dt="2020-06-17T18:40:15.262" v="161"/>
          <ac:graphicFrameMkLst>
            <pc:docMk/>
            <pc:sldMk cId="2539071821" sldId="451"/>
            <ac:graphicFrameMk id="10" creationId="{6BB4F196-9AC8-4034-B6BF-E0B4E8D96297}"/>
          </ac:graphicFrameMkLst>
        </pc:graphicFrameChg>
        <pc:graphicFrameChg chg="add mod modGraphic">
          <ac:chgData name="Ragnhild Halvorsrud" userId="917ea340-fd63-490f-a7db-68428d24cf32" providerId="ADAL" clId="{3F26B701-AADC-4668-AAA4-FB7BA2B947B1}" dt="2020-06-19T17:20:45.824" v="16038" actId="790"/>
          <ac:graphicFrameMkLst>
            <pc:docMk/>
            <pc:sldMk cId="2539071821" sldId="451"/>
            <ac:graphicFrameMk id="19" creationId="{1DD7FA0A-BB72-4BC0-97DB-96F286CA1774}"/>
          </ac:graphicFrameMkLst>
        </pc:graphicFrameChg>
        <pc:picChg chg="add del mod">
          <ac:chgData name="Ragnhild Halvorsrud" userId="917ea340-fd63-490f-a7db-68428d24cf32" providerId="ADAL" clId="{3F26B701-AADC-4668-AAA4-FB7BA2B947B1}" dt="2020-06-17T18:40:15.262" v="161"/>
          <ac:picMkLst>
            <pc:docMk/>
            <pc:sldMk cId="2539071821" sldId="451"/>
            <ac:picMk id="11" creationId="{DED65E7E-0174-4131-B6D4-7150CAB27E0B}"/>
          </ac:picMkLst>
        </pc:picChg>
        <pc:picChg chg="add del mod">
          <ac:chgData name="Ragnhild Halvorsrud" userId="917ea340-fd63-490f-a7db-68428d24cf32" providerId="ADAL" clId="{3F26B701-AADC-4668-AAA4-FB7BA2B947B1}" dt="2020-06-17T18:40:15.262" v="161"/>
          <ac:picMkLst>
            <pc:docMk/>
            <pc:sldMk cId="2539071821" sldId="451"/>
            <ac:picMk id="12" creationId="{9F8366F8-61B3-478E-8329-F7332859D694}"/>
          </ac:picMkLst>
        </pc:picChg>
        <pc:picChg chg="add del mod">
          <ac:chgData name="Ragnhild Halvorsrud" userId="917ea340-fd63-490f-a7db-68428d24cf32" providerId="ADAL" clId="{3F26B701-AADC-4668-AAA4-FB7BA2B947B1}" dt="2020-06-17T18:40:15.262" v="161"/>
          <ac:picMkLst>
            <pc:docMk/>
            <pc:sldMk cId="2539071821" sldId="451"/>
            <ac:picMk id="13" creationId="{EAA6B884-CB0B-4138-A165-4855B45188BC}"/>
          </ac:picMkLst>
        </pc:picChg>
        <pc:picChg chg="del">
          <ac:chgData name="Ragnhild Halvorsrud" userId="917ea340-fd63-490f-a7db-68428d24cf32" providerId="ADAL" clId="{3F26B701-AADC-4668-AAA4-FB7BA2B947B1}" dt="2020-06-17T18:38:24.042" v="159" actId="478"/>
          <ac:picMkLst>
            <pc:docMk/>
            <pc:sldMk cId="2539071821" sldId="451"/>
            <ac:picMk id="14"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5"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6" creationId="{00000000-0000-0000-0000-000000000000}"/>
          </ac:picMkLst>
        </pc:picChg>
        <pc:picChg chg="add del mod">
          <ac:chgData name="Ragnhild Halvorsrud" userId="917ea340-fd63-490f-a7db-68428d24cf32" providerId="ADAL" clId="{3F26B701-AADC-4668-AAA4-FB7BA2B947B1}" dt="2020-06-17T18:40:15.262" v="161"/>
          <ac:picMkLst>
            <pc:docMk/>
            <pc:sldMk cId="2539071821" sldId="451"/>
            <ac:picMk id="17" creationId="{3ED2CC12-08A7-4563-B4E4-743FD2276B5C}"/>
          </ac:picMkLst>
        </pc:picChg>
        <pc:picChg chg="del">
          <ac:chgData name="Ragnhild Halvorsrud" userId="917ea340-fd63-490f-a7db-68428d24cf32" providerId="ADAL" clId="{3F26B701-AADC-4668-AAA4-FB7BA2B947B1}" dt="2020-06-17T18:38:24.042" v="159" actId="478"/>
          <ac:picMkLst>
            <pc:docMk/>
            <pc:sldMk cId="2539071821" sldId="451"/>
            <ac:picMk id="18" creationId="{00000000-0000-0000-0000-000000000000}"/>
          </ac:picMkLst>
        </pc:picChg>
        <pc:picChg chg="add mod">
          <ac:chgData name="Ragnhild Halvorsrud" userId="917ea340-fd63-490f-a7db-68428d24cf32" providerId="ADAL" clId="{3F26B701-AADC-4668-AAA4-FB7BA2B947B1}" dt="2020-06-18T13:57:54.634" v="376" actId="1076"/>
          <ac:picMkLst>
            <pc:docMk/>
            <pc:sldMk cId="2539071821" sldId="451"/>
            <ac:picMk id="20" creationId="{5DDDCDEE-25FE-40A3-B78D-348869937C4F}"/>
          </ac:picMkLst>
        </pc:picChg>
        <pc:picChg chg="add mod">
          <ac:chgData name="Ragnhild Halvorsrud" userId="917ea340-fd63-490f-a7db-68428d24cf32" providerId="ADAL" clId="{3F26B701-AADC-4668-AAA4-FB7BA2B947B1}" dt="2020-06-18T13:57:54.634" v="376" actId="1076"/>
          <ac:picMkLst>
            <pc:docMk/>
            <pc:sldMk cId="2539071821" sldId="451"/>
            <ac:picMk id="21" creationId="{1390E82C-5F3E-46A6-AB2B-6468C398D942}"/>
          </ac:picMkLst>
        </pc:picChg>
        <pc:picChg chg="add mod">
          <ac:chgData name="Ragnhild Halvorsrud" userId="917ea340-fd63-490f-a7db-68428d24cf32" providerId="ADAL" clId="{3F26B701-AADC-4668-AAA4-FB7BA2B947B1}" dt="2020-06-18T13:57:54.634" v="376" actId="1076"/>
          <ac:picMkLst>
            <pc:docMk/>
            <pc:sldMk cId="2539071821" sldId="451"/>
            <ac:picMk id="22" creationId="{8E7E6242-B98E-464D-8F39-99E8DAC799CE}"/>
          </ac:picMkLst>
        </pc:picChg>
        <pc:picChg chg="add mod">
          <ac:chgData name="Ragnhild Halvorsrud" userId="917ea340-fd63-490f-a7db-68428d24cf32" providerId="ADAL" clId="{3F26B701-AADC-4668-AAA4-FB7BA2B947B1}" dt="2020-06-18T13:57:54.634" v="376" actId="1076"/>
          <ac:picMkLst>
            <pc:docMk/>
            <pc:sldMk cId="2539071821" sldId="451"/>
            <ac:picMk id="23" creationId="{B184387F-FBD2-4CC8-90A4-81D184C4C430}"/>
          </ac:picMkLst>
        </pc:picChg>
      </pc:sldChg>
      <pc:sldChg chg="modSp add del mod">
        <pc:chgData name="Ragnhild Halvorsrud" userId="917ea340-fd63-490f-a7db-68428d24cf32" providerId="ADAL" clId="{3F26B701-AADC-4668-AAA4-FB7BA2B947B1}" dt="2020-06-18T14:12:03.621" v="502" actId="47"/>
        <pc:sldMkLst>
          <pc:docMk/>
          <pc:sldMk cId="444301632" sldId="452"/>
        </pc:sldMkLst>
        <pc:spChg chg="mod">
          <ac:chgData name="Ragnhild Halvorsrud" userId="917ea340-fd63-490f-a7db-68428d24cf32" providerId="ADAL" clId="{3F26B701-AADC-4668-AAA4-FB7BA2B947B1}" dt="2020-06-18T14:06:06.592" v="456" actId="20577"/>
          <ac:spMkLst>
            <pc:docMk/>
            <pc:sldMk cId="444301632" sldId="452"/>
            <ac:spMk id="2" creationId="{00000000-0000-0000-0000-000000000000}"/>
          </ac:spMkLst>
        </pc:spChg>
        <pc:spChg chg="mod">
          <ac:chgData name="Ragnhild Halvorsrud" userId="917ea340-fd63-490f-a7db-68428d24cf32" providerId="ADAL" clId="{3F26B701-AADC-4668-AAA4-FB7BA2B947B1}" dt="2020-06-18T14:05:56.930" v="442" actId="27636"/>
          <ac:spMkLst>
            <pc:docMk/>
            <pc:sldMk cId="444301632" sldId="452"/>
            <ac:spMk id="3" creationId="{00000000-0000-0000-0000-000000000000}"/>
          </ac:spMkLst>
        </pc:spChg>
        <pc:spChg chg="mod">
          <ac:chgData name="Ragnhild Halvorsrud" userId="917ea340-fd63-490f-a7db-68428d24cf32" providerId="ADAL" clId="{3F26B701-AADC-4668-AAA4-FB7BA2B947B1}" dt="2020-06-18T14:05:44.637" v="439"/>
          <ac:spMkLst>
            <pc:docMk/>
            <pc:sldMk cId="444301632" sldId="452"/>
            <ac:spMk id="4" creationId="{00000000-0000-0000-0000-000000000000}"/>
          </ac:spMkLst>
        </pc:spChg>
      </pc:sldChg>
      <pc:sldChg chg="modSp add del mod">
        <pc:chgData name="Ragnhild Halvorsrud" userId="917ea340-fd63-490f-a7db-68428d24cf32" providerId="ADAL" clId="{3F26B701-AADC-4668-AAA4-FB7BA2B947B1}" dt="2020-06-17T18:46:20.353" v="225" actId="47"/>
        <pc:sldMkLst>
          <pc:docMk/>
          <pc:sldMk cId="3182055099" sldId="452"/>
        </pc:sldMkLst>
        <pc:spChg chg="mod">
          <ac:chgData name="Ragnhild Halvorsrud" userId="917ea340-fd63-490f-a7db-68428d24cf32" providerId="ADAL" clId="{3F26B701-AADC-4668-AAA4-FB7BA2B947B1}" dt="2020-06-17T18:44:27.223" v="220"/>
          <ac:spMkLst>
            <pc:docMk/>
            <pc:sldMk cId="3182055099" sldId="452"/>
            <ac:spMk id="2" creationId="{00000000-0000-0000-0000-000000000000}"/>
          </ac:spMkLst>
        </pc:spChg>
        <pc:spChg chg="mod">
          <ac:chgData name="Ragnhild Halvorsrud" userId="917ea340-fd63-490f-a7db-68428d24cf32" providerId="ADAL" clId="{3F26B701-AADC-4668-AAA4-FB7BA2B947B1}" dt="2020-06-17T18:44:27.303" v="221" actId="27636"/>
          <ac:spMkLst>
            <pc:docMk/>
            <pc:sldMk cId="3182055099" sldId="452"/>
            <ac:spMk id="3" creationId="{00000000-0000-0000-0000-000000000000}"/>
          </ac:spMkLst>
        </pc:spChg>
        <pc:spChg chg="mod">
          <ac:chgData name="Ragnhild Halvorsrud" userId="917ea340-fd63-490f-a7db-68428d24cf32" providerId="ADAL" clId="{3F26B701-AADC-4668-AAA4-FB7BA2B947B1}" dt="2020-06-17T18:44:27.223" v="220"/>
          <ac:spMkLst>
            <pc:docMk/>
            <pc:sldMk cId="3182055099" sldId="452"/>
            <ac:spMk id="4" creationId="{00000000-0000-0000-0000-000000000000}"/>
          </ac:spMkLst>
        </pc:spChg>
      </pc:sldChg>
      <pc:sldChg chg="modSp add del mod">
        <pc:chgData name="Ragnhild Halvorsrud" userId="917ea340-fd63-490f-a7db-68428d24cf32" providerId="ADAL" clId="{3F26B701-AADC-4668-AAA4-FB7BA2B947B1}" dt="2020-06-18T14:05:36.001" v="437"/>
        <pc:sldMkLst>
          <pc:docMk/>
          <pc:sldMk cId="3278558931" sldId="452"/>
        </pc:sldMkLst>
        <pc:spChg chg="mod">
          <ac:chgData name="Ragnhild Halvorsrud" userId="917ea340-fd63-490f-a7db-68428d24cf32" providerId="ADAL" clId="{3F26B701-AADC-4668-AAA4-FB7BA2B947B1}" dt="2020-06-18T14:05:36.001" v="437"/>
          <ac:spMkLst>
            <pc:docMk/>
            <pc:sldMk cId="3278558931" sldId="452"/>
            <ac:spMk id="3" creationId="{00000000-0000-0000-0000-000000000000}"/>
          </ac:spMkLst>
        </pc:spChg>
      </pc:sldChg>
      <pc:sldChg chg="addSp delSp modSp add del mod modNotes">
        <pc:chgData name="Ragnhild Halvorsrud" userId="917ea340-fd63-490f-a7db-68428d24cf32" providerId="ADAL" clId="{3F26B701-AADC-4668-AAA4-FB7BA2B947B1}" dt="2020-06-19T17:20:45.922" v="16078" actId="790"/>
        <pc:sldMkLst>
          <pc:docMk/>
          <pc:sldMk cId="3419055384" sldId="453"/>
        </pc:sldMkLst>
        <pc:spChg chg="mod">
          <ac:chgData name="Ragnhild Halvorsrud" userId="917ea340-fd63-490f-a7db-68428d24cf32" providerId="ADAL" clId="{3F26B701-AADC-4668-AAA4-FB7BA2B947B1}" dt="2020-06-19T17:20:45.916" v="16075" actId="790"/>
          <ac:spMkLst>
            <pc:docMk/>
            <pc:sldMk cId="3419055384" sldId="453"/>
            <ac:spMk id="2" creationId="{00000000-0000-0000-0000-000000000000}"/>
          </ac:spMkLst>
        </pc:spChg>
        <pc:spChg chg="mod">
          <ac:chgData name="Ragnhild Halvorsrud" userId="917ea340-fd63-490f-a7db-68428d24cf32" providerId="ADAL" clId="{3F26B701-AADC-4668-AAA4-FB7BA2B947B1}" dt="2020-06-19T17:20:45.919" v="16076" actId="790"/>
          <ac:spMkLst>
            <pc:docMk/>
            <pc:sldMk cId="3419055384" sldId="453"/>
            <ac:spMk id="3" creationId="{00000000-0000-0000-0000-000000000000}"/>
          </ac:spMkLst>
        </pc:spChg>
        <pc:spChg chg="add del mod">
          <ac:chgData name="Ragnhild Halvorsrud" userId="917ea340-fd63-490f-a7db-68428d24cf32" providerId="ADAL" clId="{3F26B701-AADC-4668-AAA4-FB7BA2B947B1}" dt="2020-06-18T14:17:42.931" v="583"/>
          <ac:spMkLst>
            <pc:docMk/>
            <pc:sldMk cId="3419055384" sldId="453"/>
            <ac:spMk id="4" creationId="{76C2D6E0-CE10-4960-ABC8-B141BFB1B075}"/>
          </ac:spMkLst>
        </pc:spChg>
        <pc:spChg chg="add del mod">
          <ac:chgData name="Ragnhild Halvorsrud" userId="917ea340-fd63-490f-a7db-68428d24cf32" providerId="ADAL" clId="{3F26B701-AADC-4668-AAA4-FB7BA2B947B1}" dt="2020-06-18T14:17:42.931" v="583"/>
          <ac:spMkLst>
            <pc:docMk/>
            <pc:sldMk cId="3419055384" sldId="453"/>
            <ac:spMk id="5" creationId="{F45F4570-253B-4D51-92C9-20DFA11BBDEF}"/>
          </ac:spMkLst>
        </pc:spChg>
        <pc:picChg chg="add del mod">
          <ac:chgData name="Ragnhild Halvorsrud" userId="917ea340-fd63-490f-a7db-68428d24cf32" providerId="ADAL" clId="{3F26B701-AADC-4668-AAA4-FB7BA2B947B1}" dt="2020-06-18T14:55:07.618" v="641"/>
          <ac:picMkLst>
            <pc:docMk/>
            <pc:sldMk cId="3419055384" sldId="453"/>
            <ac:picMk id="6" creationId="{A3DA2A64-A72A-4A7F-A6EB-6A5645D3711A}"/>
          </ac:picMkLst>
        </pc:picChg>
      </pc:sldChg>
      <pc:sldChg chg="modSp add mod modNotes">
        <pc:chgData name="Ragnhild Halvorsrud" userId="917ea340-fd63-490f-a7db-68428d24cf32" providerId="ADAL" clId="{3F26B701-AADC-4668-AAA4-FB7BA2B947B1}" dt="2020-06-19T17:20:47.202" v="16737" actId="790"/>
        <pc:sldMkLst>
          <pc:docMk/>
          <pc:sldMk cId="588101366" sldId="461"/>
        </pc:sldMkLst>
        <pc:spChg chg="mod">
          <ac:chgData name="Ragnhild Halvorsrud" userId="917ea340-fd63-490f-a7db-68428d24cf32" providerId="ADAL" clId="{3F26B701-AADC-4668-AAA4-FB7BA2B947B1}" dt="2020-06-19T17:20:47.185" v="16731" actId="790"/>
          <ac:spMkLst>
            <pc:docMk/>
            <pc:sldMk cId="588101366" sldId="461"/>
            <ac:spMk id="2" creationId="{00000000-0000-0000-0000-000000000000}"/>
          </ac:spMkLst>
        </pc:spChg>
        <pc:spChg chg="mod">
          <ac:chgData name="Ragnhild Halvorsrud" userId="917ea340-fd63-490f-a7db-68428d24cf32" providerId="ADAL" clId="{3F26B701-AADC-4668-AAA4-FB7BA2B947B1}" dt="2020-06-19T17:20:47.189" v="16732" actId="790"/>
          <ac:spMkLst>
            <pc:docMk/>
            <pc:sldMk cId="588101366" sldId="461"/>
            <ac:spMk id="3" creationId="{00000000-0000-0000-0000-000000000000}"/>
          </ac:spMkLst>
        </pc:spChg>
        <pc:spChg chg="mod">
          <ac:chgData name="Ragnhild Halvorsrud" userId="917ea340-fd63-490f-a7db-68428d24cf32" providerId="ADAL" clId="{3F26B701-AADC-4668-AAA4-FB7BA2B947B1}" dt="2020-06-19T17:20:47.199" v="16735" actId="790"/>
          <ac:spMkLst>
            <pc:docMk/>
            <pc:sldMk cId="588101366" sldId="461"/>
            <ac:spMk id="4" creationId="{00000000-0000-0000-0000-000000000000}"/>
          </ac:spMkLst>
        </pc:spChg>
        <pc:spChg chg="mod">
          <ac:chgData name="Ragnhild Halvorsrud" userId="917ea340-fd63-490f-a7db-68428d24cf32" providerId="ADAL" clId="{3F26B701-AADC-4668-AAA4-FB7BA2B947B1}" dt="2020-06-19T17:20:47.192" v="16733" actId="790"/>
          <ac:spMkLst>
            <pc:docMk/>
            <pc:sldMk cId="588101366" sldId="461"/>
            <ac:spMk id="48" creationId="{00000000-0000-0000-0000-000000000000}"/>
          </ac:spMkLst>
        </pc:spChg>
        <pc:spChg chg="mod">
          <ac:chgData name="Ragnhild Halvorsrud" userId="917ea340-fd63-490f-a7db-68428d24cf32" providerId="ADAL" clId="{3F26B701-AADC-4668-AAA4-FB7BA2B947B1}" dt="2020-06-19T17:20:47.198" v="16734" actId="790"/>
          <ac:spMkLst>
            <pc:docMk/>
            <pc:sldMk cId="588101366" sldId="461"/>
            <ac:spMk id="49" creationId="{00000000-0000-0000-0000-000000000000}"/>
          </ac:spMkLst>
        </pc:spChg>
      </pc:sldChg>
      <pc:sldChg chg="modSp add mod modNotes">
        <pc:chgData name="Ragnhild Halvorsrud" userId="917ea340-fd63-490f-a7db-68428d24cf32" providerId="ADAL" clId="{3F26B701-AADC-4668-AAA4-FB7BA2B947B1}" dt="2020-06-19T17:20:47.223" v="16744" actId="790"/>
        <pc:sldMkLst>
          <pc:docMk/>
          <pc:sldMk cId="1615701341" sldId="462"/>
        </pc:sldMkLst>
        <pc:spChg chg="mod">
          <ac:chgData name="Ragnhild Halvorsrud" userId="917ea340-fd63-490f-a7db-68428d24cf32" providerId="ADAL" clId="{3F26B701-AADC-4668-AAA4-FB7BA2B947B1}" dt="2020-06-19T17:20:47.205" v="16738" actId="790"/>
          <ac:spMkLst>
            <pc:docMk/>
            <pc:sldMk cId="1615701341" sldId="462"/>
            <ac:spMk id="2" creationId="{00000000-0000-0000-0000-000000000000}"/>
          </ac:spMkLst>
        </pc:spChg>
        <pc:spChg chg="mod">
          <ac:chgData name="Ragnhild Halvorsrud" userId="917ea340-fd63-490f-a7db-68428d24cf32" providerId="ADAL" clId="{3F26B701-AADC-4668-AAA4-FB7BA2B947B1}" dt="2020-06-19T17:20:47.209" v="16739" actId="790"/>
          <ac:spMkLst>
            <pc:docMk/>
            <pc:sldMk cId="1615701341" sldId="462"/>
            <ac:spMk id="3" creationId="{00000000-0000-0000-0000-000000000000}"/>
          </ac:spMkLst>
        </pc:spChg>
        <pc:spChg chg="mod">
          <ac:chgData name="Ragnhild Halvorsrud" userId="917ea340-fd63-490f-a7db-68428d24cf32" providerId="ADAL" clId="{3F26B701-AADC-4668-AAA4-FB7BA2B947B1}" dt="2020-06-19T17:20:47.219" v="16742" actId="790"/>
          <ac:spMkLst>
            <pc:docMk/>
            <pc:sldMk cId="1615701341" sldId="462"/>
            <ac:spMk id="4" creationId="{00000000-0000-0000-0000-000000000000}"/>
          </ac:spMkLst>
        </pc:spChg>
        <pc:spChg chg="mod">
          <ac:chgData name="Ragnhild Halvorsrud" userId="917ea340-fd63-490f-a7db-68428d24cf32" providerId="ADAL" clId="{3F26B701-AADC-4668-AAA4-FB7BA2B947B1}" dt="2020-06-19T17:20:47.213" v="16740" actId="790"/>
          <ac:spMkLst>
            <pc:docMk/>
            <pc:sldMk cId="1615701341" sldId="462"/>
            <ac:spMk id="48" creationId="{00000000-0000-0000-0000-000000000000}"/>
          </ac:spMkLst>
        </pc:spChg>
        <pc:spChg chg="mod">
          <ac:chgData name="Ragnhild Halvorsrud" userId="917ea340-fd63-490f-a7db-68428d24cf32" providerId="ADAL" clId="{3F26B701-AADC-4668-AAA4-FB7BA2B947B1}" dt="2020-06-19T17:20:47.216" v="16741" actId="790"/>
          <ac:spMkLst>
            <pc:docMk/>
            <pc:sldMk cId="1615701341" sldId="462"/>
            <ac:spMk id="4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4192465948" sldId="470"/>
        </pc:sldMkLst>
        <pc:spChg chg="mod">
          <ac:chgData name="Ragnhild Halvorsrud" userId="917ea340-fd63-490f-a7db-68428d24cf32" providerId="ADAL" clId="{3F26B701-AADC-4668-AAA4-FB7BA2B947B1}" dt="2020-06-19T09:27:07.038" v="6239" actId="790"/>
          <ac:spMkLst>
            <pc:docMk/>
            <pc:sldMk cId="4192465948" sldId="470"/>
            <ac:spMk id="3" creationId="{00000000-0000-0000-0000-000000000000}"/>
          </ac:spMkLst>
        </pc:spChg>
        <pc:spChg chg="mod">
          <ac:chgData name="Ragnhild Halvorsrud" userId="917ea340-fd63-490f-a7db-68428d24cf32" providerId="ADAL" clId="{3F26B701-AADC-4668-AAA4-FB7BA2B947B1}" dt="2020-06-19T09:27:07.028" v="6232" actId="790"/>
          <ac:spMkLst>
            <pc:docMk/>
            <pc:sldMk cId="4192465948" sldId="470"/>
            <ac:spMk id="4" creationId="{00000000-0000-0000-0000-000000000000}"/>
          </ac:spMkLst>
        </pc:spChg>
        <pc:spChg chg="mod">
          <ac:chgData name="Ragnhild Halvorsrud" userId="917ea340-fd63-490f-a7db-68428d24cf32" providerId="ADAL" clId="{3F26B701-AADC-4668-AAA4-FB7BA2B947B1}" dt="2020-06-19T09:27:06.985" v="6210" actId="790"/>
          <ac:spMkLst>
            <pc:docMk/>
            <pc:sldMk cId="4192465948" sldId="470"/>
            <ac:spMk id="12" creationId="{00000000-0000-0000-0000-000000000000}"/>
          </ac:spMkLst>
        </pc:spChg>
        <pc:spChg chg="mod">
          <ac:chgData name="Ragnhild Halvorsrud" userId="917ea340-fd63-490f-a7db-68428d24cf32" providerId="ADAL" clId="{3F26B701-AADC-4668-AAA4-FB7BA2B947B1}" dt="2020-06-19T09:27:06.988" v="6211" actId="790"/>
          <ac:spMkLst>
            <pc:docMk/>
            <pc:sldMk cId="4192465948" sldId="470"/>
            <ac:spMk id="22" creationId="{00000000-0000-0000-0000-000000000000}"/>
          </ac:spMkLst>
        </pc:spChg>
        <pc:spChg chg="mod">
          <ac:chgData name="Ragnhild Halvorsrud" userId="917ea340-fd63-490f-a7db-68428d24cf32" providerId="ADAL" clId="{3F26B701-AADC-4668-AAA4-FB7BA2B947B1}" dt="2020-06-19T09:27:06.991" v="6212" actId="790"/>
          <ac:spMkLst>
            <pc:docMk/>
            <pc:sldMk cId="4192465948" sldId="470"/>
            <ac:spMk id="23" creationId="{00000000-0000-0000-0000-000000000000}"/>
          </ac:spMkLst>
        </pc:spChg>
        <pc:spChg chg="mod">
          <ac:chgData name="Ragnhild Halvorsrud" userId="917ea340-fd63-490f-a7db-68428d24cf32" providerId="ADAL" clId="{3F26B701-AADC-4668-AAA4-FB7BA2B947B1}" dt="2020-06-19T09:27:06.993" v="6213" actId="790"/>
          <ac:spMkLst>
            <pc:docMk/>
            <pc:sldMk cId="4192465948" sldId="470"/>
            <ac:spMk id="25" creationId="{00000000-0000-0000-0000-000000000000}"/>
          </ac:spMkLst>
        </pc:spChg>
        <pc:spChg chg="mod">
          <ac:chgData name="Ragnhild Halvorsrud" userId="917ea340-fd63-490f-a7db-68428d24cf32" providerId="ADAL" clId="{3F26B701-AADC-4668-AAA4-FB7BA2B947B1}" dt="2020-06-19T09:27:07.025" v="6230" actId="790"/>
          <ac:spMkLst>
            <pc:docMk/>
            <pc:sldMk cId="4192465948" sldId="470"/>
            <ac:spMk id="26" creationId="{00000000-0000-0000-0000-000000000000}"/>
          </ac:spMkLst>
        </pc:spChg>
        <pc:spChg chg="mod">
          <ac:chgData name="Ragnhild Halvorsrud" userId="917ea340-fd63-490f-a7db-68428d24cf32" providerId="ADAL" clId="{3F26B701-AADC-4668-AAA4-FB7BA2B947B1}" dt="2020-06-19T09:27:07.026" v="6231" actId="790"/>
          <ac:spMkLst>
            <pc:docMk/>
            <pc:sldMk cId="4192465948" sldId="470"/>
            <ac:spMk id="27" creationId="{00000000-0000-0000-0000-000000000000}"/>
          </ac:spMkLst>
        </pc:spChg>
        <pc:spChg chg="mod">
          <ac:chgData name="Ragnhild Halvorsrud" userId="917ea340-fd63-490f-a7db-68428d24cf32" providerId="ADAL" clId="{3F26B701-AADC-4668-AAA4-FB7BA2B947B1}" dt="2020-06-19T09:27:06.995" v="6214" actId="790"/>
          <ac:spMkLst>
            <pc:docMk/>
            <pc:sldMk cId="4192465948" sldId="470"/>
            <ac:spMk id="28" creationId="{00000000-0000-0000-0000-000000000000}"/>
          </ac:spMkLst>
        </pc:spChg>
        <pc:spChg chg="mod">
          <ac:chgData name="Ragnhild Halvorsrud" userId="917ea340-fd63-490f-a7db-68428d24cf32" providerId="ADAL" clId="{3F26B701-AADC-4668-AAA4-FB7BA2B947B1}" dt="2020-06-19T09:27:07.029" v="6233" actId="790"/>
          <ac:spMkLst>
            <pc:docMk/>
            <pc:sldMk cId="4192465948" sldId="470"/>
            <ac:spMk id="30" creationId="{00000000-0000-0000-0000-000000000000}"/>
          </ac:spMkLst>
        </pc:spChg>
        <pc:spChg chg="mod">
          <ac:chgData name="Ragnhild Halvorsrud" userId="917ea340-fd63-490f-a7db-68428d24cf32" providerId="ADAL" clId="{3F26B701-AADC-4668-AAA4-FB7BA2B947B1}" dt="2020-06-19T09:27:06.997" v="6215" actId="790"/>
          <ac:spMkLst>
            <pc:docMk/>
            <pc:sldMk cId="4192465948" sldId="470"/>
            <ac:spMk id="31" creationId="{00000000-0000-0000-0000-000000000000}"/>
          </ac:spMkLst>
        </pc:spChg>
        <pc:spChg chg="mod">
          <ac:chgData name="Ragnhild Halvorsrud" userId="917ea340-fd63-490f-a7db-68428d24cf32" providerId="ADAL" clId="{3F26B701-AADC-4668-AAA4-FB7BA2B947B1}" dt="2020-06-19T09:27:07.030" v="6234" actId="790"/>
          <ac:spMkLst>
            <pc:docMk/>
            <pc:sldMk cId="4192465948" sldId="470"/>
            <ac:spMk id="32" creationId="{00000000-0000-0000-0000-000000000000}"/>
          </ac:spMkLst>
        </pc:spChg>
        <pc:spChg chg="mod">
          <ac:chgData name="Ragnhild Halvorsrud" userId="917ea340-fd63-490f-a7db-68428d24cf32" providerId="ADAL" clId="{3F26B701-AADC-4668-AAA4-FB7BA2B947B1}" dt="2020-06-19T09:27:07.032" v="6235" actId="790"/>
          <ac:spMkLst>
            <pc:docMk/>
            <pc:sldMk cId="4192465948" sldId="470"/>
            <ac:spMk id="33" creationId="{00000000-0000-0000-0000-000000000000}"/>
          </ac:spMkLst>
        </pc:spChg>
        <pc:spChg chg="mod">
          <ac:chgData name="Ragnhild Halvorsrud" userId="917ea340-fd63-490f-a7db-68428d24cf32" providerId="ADAL" clId="{3F26B701-AADC-4668-AAA4-FB7BA2B947B1}" dt="2020-06-19T09:27:07.033" v="6236" actId="790"/>
          <ac:spMkLst>
            <pc:docMk/>
            <pc:sldMk cId="4192465948" sldId="470"/>
            <ac:spMk id="34" creationId="{00000000-0000-0000-0000-000000000000}"/>
          </ac:spMkLst>
        </pc:spChg>
        <pc:spChg chg="mod">
          <ac:chgData name="Ragnhild Halvorsrud" userId="917ea340-fd63-490f-a7db-68428d24cf32" providerId="ADAL" clId="{3F26B701-AADC-4668-AAA4-FB7BA2B947B1}" dt="2020-06-19T09:27:07.035" v="6237" actId="790"/>
          <ac:spMkLst>
            <pc:docMk/>
            <pc:sldMk cId="4192465948" sldId="470"/>
            <ac:spMk id="35" creationId="{00000000-0000-0000-0000-000000000000}"/>
          </ac:spMkLst>
        </pc:spChg>
        <pc:spChg chg="mod">
          <ac:chgData name="Ragnhild Halvorsrud" userId="917ea340-fd63-490f-a7db-68428d24cf32" providerId="ADAL" clId="{3F26B701-AADC-4668-AAA4-FB7BA2B947B1}" dt="2020-06-19T09:27:06.999" v="6216" actId="790"/>
          <ac:spMkLst>
            <pc:docMk/>
            <pc:sldMk cId="4192465948" sldId="470"/>
            <ac:spMk id="36" creationId="{00000000-0000-0000-0000-000000000000}"/>
          </ac:spMkLst>
        </pc:spChg>
        <pc:spChg chg="mod">
          <ac:chgData name="Ragnhild Halvorsrud" userId="917ea340-fd63-490f-a7db-68428d24cf32" providerId="ADAL" clId="{3F26B701-AADC-4668-AAA4-FB7BA2B947B1}" dt="2020-06-19T09:27:07.001" v="6217" actId="790"/>
          <ac:spMkLst>
            <pc:docMk/>
            <pc:sldMk cId="4192465948" sldId="470"/>
            <ac:spMk id="37" creationId="{00000000-0000-0000-0000-000000000000}"/>
          </ac:spMkLst>
        </pc:spChg>
        <pc:spChg chg="mod">
          <ac:chgData name="Ragnhild Halvorsrud" userId="917ea340-fd63-490f-a7db-68428d24cf32" providerId="ADAL" clId="{3F26B701-AADC-4668-AAA4-FB7BA2B947B1}" dt="2020-06-19T09:27:07.003" v="6218" actId="790"/>
          <ac:spMkLst>
            <pc:docMk/>
            <pc:sldMk cId="4192465948" sldId="470"/>
            <ac:spMk id="38" creationId="{00000000-0000-0000-0000-000000000000}"/>
          </ac:spMkLst>
        </pc:spChg>
        <pc:spChg chg="mod">
          <ac:chgData name="Ragnhild Halvorsrud" userId="917ea340-fd63-490f-a7db-68428d24cf32" providerId="ADAL" clId="{3F26B701-AADC-4668-AAA4-FB7BA2B947B1}" dt="2020-06-19T09:27:07.036" v="6238" actId="790"/>
          <ac:spMkLst>
            <pc:docMk/>
            <pc:sldMk cId="4192465948" sldId="470"/>
            <ac:spMk id="40" creationId="{00000000-0000-0000-0000-000000000000}"/>
          </ac:spMkLst>
        </pc:spChg>
        <pc:spChg chg="mod">
          <ac:chgData name="Ragnhild Halvorsrud" userId="917ea340-fd63-490f-a7db-68428d24cf32" providerId="ADAL" clId="{3F26B701-AADC-4668-AAA4-FB7BA2B947B1}" dt="2020-06-19T09:27:07.005" v="6219" actId="790"/>
          <ac:spMkLst>
            <pc:docMk/>
            <pc:sldMk cId="4192465948" sldId="470"/>
            <ac:spMk id="41" creationId="{00000000-0000-0000-0000-000000000000}"/>
          </ac:spMkLst>
        </pc:spChg>
        <pc:spChg chg="mod">
          <ac:chgData name="Ragnhild Halvorsrud" userId="917ea340-fd63-490f-a7db-68428d24cf32" providerId="ADAL" clId="{3F26B701-AADC-4668-AAA4-FB7BA2B947B1}" dt="2020-06-19T09:27:07.007" v="6220" actId="790"/>
          <ac:spMkLst>
            <pc:docMk/>
            <pc:sldMk cId="4192465948" sldId="470"/>
            <ac:spMk id="42" creationId="{00000000-0000-0000-0000-000000000000}"/>
          </ac:spMkLst>
        </pc:spChg>
        <pc:spChg chg="mod">
          <ac:chgData name="Ragnhild Halvorsrud" userId="917ea340-fd63-490f-a7db-68428d24cf32" providerId="ADAL" clId="{3F26B701-AADC-4668-AAA4-FB7BA2B947B1}" dt="2020-06-19T09:27:07.009" v="6221" actId="790"/>
          <ac:spMkLst>
            <pc:docMk/>
            <pc:sldMk cId="4192465948" sldId="470"/>
            <ac:spMk id="45" creationId="{00000000-0000-0000-0000-000000000000}"/>
          </ac:spMkLst>
        </pc:spChg>
        <pc:spChg chg="mod">
          <ac:chgData name="Ragnhild Halvorsrud" userId="917ea340-fd63-490f-a7db-68428d24cf32" providerId="ADAL" clId="{3F26B701-AADC-4668-AAA4-FB7BA2B947B1}" dt="2020-06-19T09:27:07.011" v="6222" actId="790"/>
          <ac:spMkLst>
            <pc:docMk/>
            <pc:sldMk cId="4192465948" sldId="470"/>
            <ac:spMk id="46" creationId="{00000000-0000-0000-0000-000000000000}"/>
          </ac:spMkLst>
        </pc:spChg>
        <pc:spChg chg="mod">
          <ac:chgData name="Ragnhild Halvorsrud" userId="917ea340-fd63-490f-a7db-68428d24cf32" providerId="ADAL" clId="{3F26B701-AADC-4668-AAA4-FB7BA2B947B1}" dt="2020-06-19T09:27:07.013" v="6223" actId="790"/>
          <ac:spMkLst>
            <pc:docMk/>
            <pc:sldMk cId="4192465948" sldId="470"/>
            <ac:spMk id="47" creationId="{00000000-0000-0000-0000-000000000000}"/>
          </ac:spMkLst>
        </pc:spChg>
        <pc:spChg chg="mod">
          <ac:chgData name="Ragnhild Halvorsrud" userId="917ea340-fd63-490f-a7db-68428d24cf32" providerId="ADAL" clId="{3F26B701-AADC-4668-AAA4-FB7BA2B947B1}" dt="2020-06-19T09:27:07.015" v="6224" actId="790"/>
          <ac:spMkLst>
            <pc:docMk/>
            <pc:sldMk cId="4192465948" sldId="470"/>
            <ac:spMk id="48" creationId="{00000000-0000-0000-0000-000000000000}"/>
          </ac:spMkLst>
        </pc:spChg>
        <pc:spChg chg="mod">
          <ac:chgData name="Ragnhild Halvorsrud" userId="917ea340-fd63-490f-a7db-68428d24cf32" providerId="ADAL" clId="{3F26B701-AADC-4668-AAA4-FB7BA2B947B1}" dt="2020-06-19T09:27:07.017" v="6225" actId="790"/>
          <ac:spMkLst>
            <pc:docMk/>
            <pc:sldMk cId="4192465948" sldId="470"/>
            <ac:spMk id="49" creationId="{00000000-0000-0000-0000-000000000000}"/>
          </ac:spMkLst>
        </pc:spChg>
        <pc:spChg chg="mod">
          <ac:chgData name="Ragnhild Halvorsrud" userId="917ea340-fd63-490f-a7db-68428d24cf32" providerId="ADAL" clId="{3F26B701-AADC-4668-AAA4-FB7BA2B947B1}" dt="2020-06-19T09:27:07.018" v="6226" actId="790"/>
          <ac:spMkLst>
            <pc:docMk/>
            <pc:sldMk cId="4192465948" sldId="470"/>
            <ac:spMk id="50" creationId="{00000000-0000-0000-0000-000000000000}"/>
          </ac:spMkLst>
        </pc:spChg>
        <pc:spChg chg="mod">
          <ac:chgData name="Ragnhild Halvorsrud" userId="917ea340-fd63-490f-a7db-68428d24cf32" providerId="ADAL" clId="{3F26B701-AADC-4668-AAA4-FB7BA2B947B1}" dt="2020-06-19T09:27:07.020" v="6227" actId="790"/>
          <ac:spMkLst>
            <pc:docMk/>
            <pc:sldMk cId="4192465948" sldId="470"/>
            <ac:spMk id="51" creationId="{00000000-0000-0000-0000-000000000000}"/>
          </ac:spMkLst>
        </pc:spChg>
        <pc:spChg chg="mod">
          <ac:chgData name="Ragnhild Halvorsrud" userId="917ea340-fd63-490f-a7db-68428d24cf32" providerId="ADAL" clId="{3F26B701-AADC-4668-AAA4-FB7BA2B947B1}" dt="2020-06-19T09:27:07.021" v="6228" actId="790"/>
          <ac:spMkLst>
            <pc:docMk/>
            <pc:sldMk cId="4192465948" sldId="470"/>
            <ac:spMk id="53" creationId="{00000000-0000-0000-0000-000000000000}"/>
          </ac:spMkLst>
        </pc:spChg>
        <pc:spChg chg="mod">
          <ac:chgData name="Ragnhild Halvorsrud" userId="917ea340-fd63-490f-a7db-68428d24cf32" providerId="ADAL" clId="{3F26B701-AADC-4668-AAA4-FB7BA2B947B1}" dt="2020-06-19T09:27:07.023" v="6229" actId="790"/>
          <ac:spMkLst>
            <pc:docMk/>
            <pc:sldMk cId="4192465948" sldId="470"/>
            <ac:spMk id="54" creationId="{00000000-0000-0000-0000-000000000000}"/>
          </ac:spMkLst>
        </pc:spChg>
      </pc:sldChg>
      <pc:sldChg chg="modSp add mod modNotes">
        <pc:chgData name="Ragnhild Halvorsrud" userId="917ea340-fd63-490f-a7db-68428d24cf32" providerId="ADAL" clId="{3F26B701-AADC-4668-AAA4-FB7BA2B947B1}" dt="2020-06-19T17:20:45.995" v="16110" actId="790"/>
        <pc:sldMkLst>
          <pc:docMk/>
          <pc:sldMk cId="4081359278" sldId="472"/>
        </pc:sldMkLst>
        <pc:spChg chg="mod">
          <ac:chgData name="Ragnhild Halvorsrud" userId="917ea340-fd63-490f-a7db-68428d24cf32" providerId="ADAL" clId="{3F26B701-AADC-4668-AAA4-FB7BA2B947B1}" dt="2020-06-19T17:20:45.982" v="16105" actId="790"/>
          <ac:spMkLst>
            <pc:docMk/>
            <pc:sldMk cId="4081359278" sldId="472"/>
            <ac:spMk id="2" creationId="{00000000-0000-0000-0000-000000000000}"/>
          </ac:spMkLst>
        </pc:spChg>
        <pc:spChg chg="mod">
          <ac:chgData name="Ragnhild Halvorsrud" userId="917ea340-fd63-490f-a7db-68428d24cf32" providerId="ADAL" clId="{3F26B701-AADC-4668-AAA4-FB7BA2B947B1}" dt="2020-06-19T17:20:45.984" v="16106" actId="790"/>
          <ac:spMkLst>
            <pc:docMk/>
            <pc:sldMk cId="4081359278" sldId="472"/>
            <ac:spMk id="3" creationId="{00000000-0000-0000-0000-000000000000}"/>
          </ac:spMkLst>
        </pc:spChg>
        <pc:spChg chg="mod">
          <ac:chgData name="Ragnhild Halvorsrud" userId="917ea340-fd63-490f-a7db-68428d24cf32" providerId="ADAL" clId="{3F26B701-AADC-4668-AAA4-FB7BA2B947B1}" dt="2020-06-19T17:20:45.991" v="16108" actId="790"/>
          <ac:spMkLst>
            <pc:docMk/>
            <pc:sldMk cId="4081359278" sldId="472"/>
            <ac:spMk id="4" creationId="{00000000-0000-0000-0000-000000000000}"/>
          </ac:spMkLst>
        </pc:spChg>
        <pc:spChg chg="mod">
          <ac:chgData name="Ragnhild Halvorsrud" userId="917ea340-fd63-490f-a7db-68428d24cf32" providerId="ADAL" clId="{3F26B701-AADC-4668-AAA4-FB7BA2B947B1}" dt="2020-06-19T17:20:45.989" v="16107" actId="790"/>
          <ac:spMkLst>
            <pc:docMk/>
            <pc:sldMk cId="4081359278" sldId="472"/>
            <ac:spMk id="14" creationId="{00000000-0000-0000-0000-000000000000}"/>
          </ac:spMkLst>
        </pc:spChg>
        <pc:picChg chg="mod">
          <ac:chgData name="Ragnhild Halvorsrud" userId="917ea340-fd63-490f-a7db-68428d24cf32" providerId="ADAL" clId="{3F26B701-AADC-4668-AAA4-FB7BA2B947B1}" dt="2020-06-19T08:37:53.410" v="1550" actId="1036"/>
          <ac:picMkLst>
            <pc:docMk/>
            <pc:sldMk cId="4081359278" sldId="472"/>
            <ac:picMk id="5"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6"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7" creationId="{00000000-0000-0000-0000-000000000000}"/>
          </ac:picMkLst>
        </pc:picChg>
      </pc:sldChg>
      <pc:sldChg chg="addSp delSp modSp add del mod modNotes">
        <pc:chgData name="Ragnhild Halvorsrud" userId="917ea340-fd63-490f-a7db-68428d24cf32" providerId="ADAL" clId="{3F26B701-AADC-4668-AAA4-FB7BA2B947B1}" dt="2020-06-19T17:20:45.933" v="16083" actId="790"/>
        <pc:sldMkLst>
          <pc:docMk/>
          <pc:sldMk cId="208339045" sldId="474"/>
        </pc:sldMkLst>
        <pc:spChg chg="mod">
          <ac:chgData name="Ragnhild Halvorsrud" userId="917ea340-fd63-490f-a7db-68428d24cf32" providerId="ADAL" clId="{3F26B701-AADC-4668-AAA4-FB7BA2B947B1}" dt="2020-06-19T17:20:45.924" v="16079" actId="790"/>
          <ac:spMkLst>
            <pc:docMk/>
            <pc:sldMk cId="208339045" sldId="474"/>
            <ac:spMk id="2" creationId="{00000000-0000-0000-0000-000000000000}"/>
          </ac:spMkLst>
        </pc:spChg>
        <pc:spChg chg="mod">
          <ac:chgData name="Ragnhild Halvorsrud" userId="917ea340-fd63-490f-a7db-68428d24cf32" providerId="ADAL" clId="{3F26B701-AADC-4668-AAA4-FB7BA2B947B1}" dt="2020-06-19T17:20:45.927" v="16080" actId="790"/>
          <ac:spMkLst>
            <pc:docMk/>
            <pc:sldMk cId="208339045" sldId="474"/>
            <ac:spMk id="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 creationId="{00000000-0000-0000-0000-000000000000}"/>
          </ac:spMkLst>
        </pc:spChg>
        <pc:spChg chg="add del mod">
          <ac:chgData name="Ragnhild Halvorsrud" userId="917ea340-fd63-490f-a7db-68428d24cf32" providerId="ADAL" clId="{3F26B701-AADC-4668-AAA4-FB7BA2B947B1}" dt="2020-06-18T14:53:17.939" v="629"/>
          <ac:spMkLst>
            <pc:docMk/>
            <pc:sldMk cId="208339045" sldId="474"/>
            <ac:spMk id="5" creationId="{D503F616-C478-43D5-B0B9-C70944209A7C}"/>
          </ac:spMkLst>
        </pc:spChg>
        <pc:spChg chg="add del mod">
          <ac:chgData name="Ragnhild Halvorsrud" userId="917ea340-fd63-490f-a7db-68428d24cf32" providerId="ADAL" clId="{3F26B701-AADC-4668-AAA4-FB7BA2B947B1}" dt="2020-06-18T14:53:17.939" v="629"/>
          <ac:spMkLst>
            <pc:docMk/>
            <pc:sldMk cId="208339045" sldId="474"/>
            <ac:spMk id="6" creationId="{E9D9ACE6-C06B-4E4E-94F0-91B100D2692E}"/>
          </ac:spMkLst>
        </pc:spChg>
        <pc:spChg chg="add del mod">
          <ac:chgData name="Ragnhild Halvorsrud" userId="917ea340-fd63-490f-a7db-68428d24cf32" providerId="ADAL" clId="{3F26B701-AADC-4668-AAA4-FB7BA2B947B1}" dt="2020-06-18T14:53:17.939" v="629"/>
          <ac:spMkLst>
            <pc:docMk/>
            <pc:sldMk cId="208339045" sldId="474"/>
            <ac:spMk id="7" creationId="{F972B253-ECB8-4980-9DD7-B18AE89BC7E5}"/>
          </ac:spMkLst>
        </pc:spChg>
        <pc:spChg chg="del">
          <ac:chgData name="Ragnhild Halvorsrud" userId="917ea340-fd63-490f-a7db-68428d24cf32" providerId="ADAL" clId="{3F26B701-AADC-4668-AAA4-FB7BA2B947B1}" dt="2020-06-18T14:55:25.247" v="642" actId="478"/>
          <ac:spMkLst>
            <pc:docMk/>
            <pc:sldMk cId="208339045" sldId="474"/>
            <ac:spMk id="9" creationId="{00000000-0000-0000-0000-000000000000}"/>
          </ac:spMkLst>
        </pc:spChg>
        <pc:spChg chg="del mod">
          <ac:chgData name="Ragnhild Halvorsrud" userId="917ea340-fd63-490f-a7db-68428d24cf32" providerId="ADAL" clId="{3F26B701-AADC-4668-AAA4-FB7BA2B947B1}" dt="2020-06-19T06:41:43.028" v="847" actId="478"/>
          <ac:spMkLst>
            <pc:docMk/>
            <pc:sldMk cId="208339045" sldId="474"/>
            <ac:spMk id="1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0"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5" creationId="{00000000-0000-0000-0000-000000000000}"/>
          </ac:spMkLst>
        </pc:spChg>
        <pc:spChg chg="add mod">
          <ac:chgData name="Ragnhild Halvorsrud" userId="917ea340-fd63-490f-a7db-68428d24cf32" providerId="ADAL" clId="{3F26B701-AADC-4668-AAA4-FB7BA2B947B1}" dt="2020-06-19T17:20:45.929" v="16081" actId="790"/>
          <ac:spMkLst>
            <pc:docMk/>
            <pc:sldMk cId="208339045" sldId="474"/>
            <ac:spMk id="74" creationId="{90E15ED4-69C7-4C53-AA53-D6CA3C7F4252}"/>
          </ac:spMkLst>
        </pc:spChg>
        <pc:picChg chg="add mod modCrop">
          <ac:chgData name="Ragnhild Halvorsrud" userId="917ea340-fd63-490f-a7db-68428d24cf32" providerId="ADAL" clId="{3F26B701-AADC-4668-AAA4-FB7BA2B947B1}" dt="2020-06-19T06:44:08.931" v="872" actId="1076"/>
          <ac:picMkLst>
            <pc:docMk/>
            <pc:sldMk cId="208339045" sldId="474"/>
            <ac:picMk id="8" creationId="{86AF6AE5-B186-4C36-9FC3-833D5969DFE4}"/>
          </ac:picMkLst>
        </pc:picChg>
        <pc:picChg chg="add mod">
          <ac:chgData name="Ragnhild Halvorsrud" userId="917ea340-fd63-490f-a7db-68428d24cf32" providerId="ADAL" clId="{3F26B701-AADC-4668-AAA4-FB7BA2B947B1}" dt="2020-06-19T06:43:07.563" v="860" actId="1076"/>
          <ac:picMkLst>
            <pc:docMk/>
            <pc:sldMk cId="208339045" sldId="474"/>
            <ac:picMk id="66" creationId="{E8ACFFEB-D31F-4B00-BA4A-1E766A7C606E}"/>
          </ac:picMkLst>
        </pc:picChg>
        <pc:picChg chg="add del mod">
          <ac:chgData name="Ragnhild Halvorsrud" userId="917ea340-fd63-490f-a7db-68428d24cf32" providerId="ADAL" clId="{3F26B701-AADC-4668-AAA4-FB7BA2B947B1}" dt="2020-06-19T06:41:43.028" v="847" actId="478"/>
          <ac:picMkLst>
            <pc:docMk/>
            <pc:sldMk cId="208339045" sldId="474"/>
            <ac:picMk id="67" creationId="{B0165A0A-C487-4845-9355-46F320CD9E31}"/>
          </ac:picMkLst>
        </pc:picChg>
        <pc:picChg chg="add mod">
          <ac:chgData name="Ragnhild Halvorsrud" userId="917ea340-fd63-490f-a7db-68428d24cf32" providerId="ADAL" clId="{3F26B701-AADC-4668-AAA4-FB7BA2B947B1}" dt="2020-06-19T06:42:56.994" v="858" actId="12789"/>
          <ac:picMkLst>
            <pc:docMk/>
            <pc:sldMk cId="208339045" sldId="474"/>
            <ac:picMk id="68" creationId="{30EFBBC9-173E-4D48-BCF2-18CE1980174C}"/>
          </ac:picMkLst>
        </pc:picChg>
        <pc:picChg chg="add mod">
          <ac:chgData name="Ragnhild Halvorsrud" userId="917ea340-fd63-490f-a7db-68428d24cf32" providerId="ADAL" clId="{3F26B701-AADC-4668-AAA4-FB7BA2B947B1}" dt="2020-06-19T06:42:56.994" v="858" actId="12789"/>
          <ac:picMkLst>
            <pc:docMk/>
            <pc:sldMk cId="208339045" sldId="474"/>
            <ac:picMk id="69" creationId="{D39EDB16-149B-4DE9-95A0-30D9E7EB1874}"/>
          </ac:picMkLst>
        </pc:picChg>
        <pc:picChg chg="add mod">
          <ac:chgData name="Ragnhild Halvorsrud" userId="917ea340-fd63-490f-a7db-68428d24cf32" providerId="ADAL" clId="{3F26B701-AADC-4668-AAA4-FB7BA2B947B1}" dt="2020-06-19T06:42:56.994" v="858" actId="12789"/>
          <ac:picMkLst>
            <pc:docMk/>
            <pc:sldMk cId="208339045" sldId="474"/>
            <ac:picMk id="70" creationId="{8B462D9B-5F6E-4D96-9901-988F371A5C3F}"/>
          </ac:picMkLst>
        </pc:picChg>
        <pc:picChg chg="add mod">
          <ac:chgData name="Ragnhild Halvorsrud" userId="917ea340-fd63-490f-a7db-68428d24cf32" providerId="ADAL" clId="{3F26B701-AADC-4668-AAA4-FB7BA2B947B1}" dt="2020-06-19T06:42:56.994" v="858" actId="12789"/>
          <ac:picMkLst>
            <pc:docMk/>
            <pc:sldMk cId="208339045" sldId="474"/>
            <ac:picMk id="71" creationId="{9143AB6C-655E-41FE-8C0C-C7BD65BCA2A6}"/>
          </ac:picMkLst>
        </pc:picChg>
        <pc:picChg chg="add mod">
          <ac:chgData name="Ragnhild Halvorsrud" userId="917ea340-fd63-490f-a7db-68428d24cf32" providerId="ADAL" clId="{3F26B701-AADC-4668-AAA4-FB7BA2B947B1}" dt="2020-06-19T06:42:56.994" v="858" actId="12789"/>
          <ac:picMkLst>
            <pc:docMk/>
            <pc:sldMk cId="208339045" sldId="474"/>
            <ac:picMk id="72" creationId="{FDE3665C-4976-49D9-9754-1844B814BFED}"/>
          </ac:picMkLst>
        </pc:picChg>
        <pc:picChg chg="add mod">
          <ac:chgData name="Ragnhild Halvorsrud" userId="917ea340-fd63-490f-a7db-68428d24cf32" providerId="ADAL" clId="{3F26B701-AADC-4668-AAA4-FB7BA2B947B1}" dt="2020-06-19T06:42:56.994" v="858" actId="12789"/>
          <ac:picMkLst>
            <pc:docMk/>
            <pc:sldMk cId="208339045" sldId="474"/>
            <ac:picMk id="73" creationId="{644DD7EB-345A-4373-A6EE-F04E36263447}"/>
          </ac:picMkLst>
        </pc:picChg>
        <pc:cxnChg chg="del mod">
          <ac:chgData name="Ragnhild Halvorsrud" userId="917ea340-fd63-490f-a7db-68428d24cf32" providerId="ADAL" clId="{3F26B701-AADC-4668-AAA4-FB7BA2B947B1}" dt="2020-06-18T14:55:25.247" v="642" actId="478"/>
          <ac:cxnSpMkLst>
            <pc:docMk/>
            <pc:sldMk cId="208339045" sldId="474"/>
            <ac:cxnSpMk id="3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46"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8"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9"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3" creationId="{00000000-0000-0000-0000-000000000000}"/>
          </ac:cxnSpMkLst>
        </pc:cxnChg>
      </pc:sldChg>
      <pc:sldChg chg="modSp del mod modNotes">
        <pc:chgData name="Ragnhild Halvorsrud" userId="917ea340-fd63-490f-a7db-68428d24cf32" providerId="ADAL" clId="{3F26B701-AADC-4668-AAA4-FB7BA2B947B1}" dt="2020-06-19T11:31:05.478" v="9337" actId="47"/>
        <pc:sldMkLst>
          <pc:docMk/>
          <pc:sldMk cId="4294049925" sldId="480"/>
        </pc:sldMkLst>
        <pc:spChg chg="mod">
          <ac:chgData name="Ragnhild Halvorsrud" userId="917ea340-fd63-490f-a7db-68428d24cf32" providerId="ADAL" clId="{3F26B701-AADC-4668-AAA4-FB7BA2B947B1}" dt="2020-06-19T09:27:06.949" v="6191" actId="790"/>
          <ac:spMkLst>
            <pc:docMk/>
            <pc:sldMk cId="4294049925" sldId="480"/>
            <ac:spMk id="2" creationId="{00000000-0000-0000-0000-000000000000}"/>
          </ac:spMkLst>
        </pc:spChg>
        <pc:spChg chg="mod">
          <ac:chgData name="Ragnhild Halvorsrud" userId="917ea340-fd63-490f-a7db-68428d24cf32" providerId="ADAL" clId="{3F26B701-AADC-4668-AAA4-FB7BA2B947B1}" dt="2020-06-19T09:27:06.951" v="6192" actId="790"/>
          <ac:spMkLst>
            <pc:docMk/>
            <pc:sldMk cId="4294049925" sldId="480"/>
            <ac:spMk id="3" creationId="{00000000-0000-0000-0000-000000000000}"/>
          </ac:spMkLst>
        </pc:spChg>
        <pc:spChg chg="mod">
          <ac:chgData name="Ragnhild Halvorsrud" userId="917ea340-fd63-490f-a7db-68428d24cf32" providerId="ADAL" clId="{3F26B701-AADC-4668-AAA4-FB7BA2B947B1}" dt="2020-06-19T09:27:06.952" v="6193" actId="790"/>
          <ac:spMkLst>
            <pc:docMk/>
            <pc:sldMk cId="4294049925" sldId="480"/>
            <ac:spMk id="5" creationId="{00000000-0000-0000-0000-000000000000}"/>
          </ac:spMkLst>
        </pc:spChg>
        <pc:spChg chg="mod">
          <ac:chgData name="Ragnhild Halvorsrud" userId="917ea340-fd63-490f-a7db-68428d24cf32" providerId="ADAL" clId="{3F26B701-AADC-4668-AAA4-FB7BA2B947B1}" dt="2020-06-19T09:27:06.954" v="6194" actId="790"/>
          <ac:spMkLst>
            <pc:docMk/>
            <pc:sldMk cId="4294049925" sldId="480"/>
            <ac:spMk id="6" creationId="{00000000-0000-0000-0000-000000000000}"/>
          </ac:spMkLst>
        </pc:spChg>
        <pc:spChg chg="mod">
          <ac:chgData name="Ragnhild Halvorsrud" userId="917ea340-fd63-490f-a7db-68428d24cf32" providerId="ADAL" clId="{3F26B701-AADC-4668-AAA4-FB7BA2B947B1}" dt="2020-06-19T09:27:06.955" v="6195" actId="790"/>
          <ac:spMkLst>
            <pc:docMk/>
            <pc:sldMk cId="4294049925" sldId="480"/>
            <ac:spMk id="15" creationId="{00000000-0000-0000-0000-000000000000}"/>
          </ac:spMkLst>
        </pc:spChg>
        <pc:spChg chg="mod">
          <ac:chgData name="Ragnhild Halvorsrud" userId="917ea340-fd63-490f-a7db-68428d24cf32" providerId="ADAL" clId="{3F26B701-AADC-4668-AAA4-FB7BA2B947B1}" dt="2020-06-19T09:27:06.957" v="6196" actId="790"/>
          <ac:spMkLst>
            <pc:docMk/>
            <pc:sldMk cId="4294049925" sldId="480"/>
            <ac:spMk id="16" creationId="{00000000-0000-0000-0000-000000000000}"/>
          </ac:spMkLst>
        </pc:spChg>
        <pc:spChg chg="mod">
          <ac:chgData name="Ragnhild Halvorsrud" userId="917ea340-fd63-490f-a7db-68428d24cf32" providerId="ADAL" clId="{3F26B701-AADC-4668-AAA4-FB7BA2B947B1}" dt="2020-06-19T09:27:06.958" v="6197" actId="790"/>
          <ac:spMkLst>
            <pc:docMk/>
            <pc:sldMk cId="4294049925" sldId="480"/>
            <ac:spMk id="17" creationId="{00000000-0000-0000-0000-000000000000}"/>
          </ac:spMkLst>
        </pc:spChg>
        <pc:spChg chg="mod">
          <ac:chgData name="Ragnhild Halvorsrud" userId="917ea340-fd63-490f-a7db-68428d24cf32" providerId="ADAL" clId="{3F26B701-AADC-4668-AAA4-FB7BA2B947B1}" dt="2020-06-19T09:27:06.959" v="6198" actId="790"/>
          <ac:spMkLst>
            <pc:docMk/>
            <pc:sldMk cId="4294049925" sldId="480"/>
            <ac:spMk id="18" creationId="{00000000-0000-0000-0000-000000000000}"/>
          </ac:spMkLst>
        </pc:spChg>
        <pc:spChg chg="mod">
          <ac:chgData name="Ragnhild Halvorsrud" userId="917ea340-fd63-490f-a7db-68428d24cf32" providerId="ADAL" clId="{3F26B701-AADC-4668-AAA4-FB7BA2B947B1}" dt="2020-06-19T09:27:06.961" v="6199" actId="790"/>
          <ac:spMkLst>
            <pc:docMk/>
            <pc:sldMk cId="4294049925" sldId="480"/>
            <ac:spMk id="20" creationId="{00000000-0000-0000-0000-000000000000}"/>
          </ac:spMkLst>
        </pc:spChg>
        <pc:spChg chg="mod">
          <ac:chgData name="Ragnhild Halvorsrud" userId="917ea340-fd63-490f-a7db-68428d24cf32" providerId="ADAL" clId="{3F26B701-AADC-4668-AAA4-FB7BA2B947B1}" dt="2020-06-19T09:27:06.962" v="6200" actId="790"/>
          <ac:spMkLst>
            <pc:docMk/>
            <pc:sldMk cId="4294049925" sldId="480"/>
            <ac:spMk id="23" creationId="{00000000-0000-0000-0000-000000000000}"/>
          </ac:spMkLst>
        </pc:spChg>
        <pc:spChg chg="mod">
          <ac:chgData name="Ragnhild Halvorsrud" userId="917ea340-fd63-490f-a7db-68428d24cf32" providerId="ADAL" clId="{3F26B701-AADC-4668-AAA4-FB7BA2B947B1}" dt="2020-06-19T09:27:06.964" v="6201" actId="790"/>
          <ac:spMkLst>
            <pc:docMk/>
            <pc:sldMk cId="4294049925" sldId="480"/>
            <ac:spMk id="25" creationId="{00000000-0000-0000-0000-000000000000}"/>
          </ac:spMkLst>
        </pc:spChg>
        <pc:spChg chg="mod">
          <ac:chgData name="Ragnhild Halvorsrud" userId="917ea340-fd63-490f-a7db-68428d24cf32" providerId="ADAL" clId="{3F26B701-AADC-4668-AAA4-FB7BA2B947B1}" dt="2020-06-19T09:27:06.966" v="6202" actId="790"/>
          <ac:spMkLst>
            <pc:docMk/>
            <pc:sldMk cId="4294049925" sldId="480"/>
            <ac:spMk id="27" creationId="{00000000-0000-0000-0000-000000000000}"/>
          </ac:spMkLst>
        </pc:spChg>
        <pc:spChg chg="mod">
          <ac:chgData name="Ragnhild Halvorsrud" userId="917ea340-fd63-490f-a7db-68428d24cf32" providerId="ADAL" clId="{3F26B701-AADC-4668-AAA4-FB7BA2B947B1}" dt="2020-06-19T09:27:06.969" v="6203" actId="790"/>
          <ac:spMkLst>
            <pc:docMk/>
            <pc:sldMk cId="4294049925" sldId="480"/>
            <ac:spMk id="30" creationId="{00000000-0000-0000-0000-000000000000}"/>
          </ac:spMkLst>
        </pc:spChg>
        <pc:spChg chg="mod">
          <ac:chgData name="Ragnhild Halvorsrud" userId="917ea340-fd63-490f-a7db-68428d24cf32" providerId="ADAL" clId="{3F26B701-AADC-4668-AAA4-FB7BA2B947B1}" dt="2020-06-19T09:27:06.971" v="6204" actId="790"/>
          <ac:spMkLst>
            <pc:docMk/>
            <pc:sldMk cId="4294049925" sldId="480"/>
            <ac:spMk id="37" creationId="{00000000-0000-0000-0000-000000000000}"/>
          </ac:spMkLst>
        </pc:spChg>
        <pc:spChg chg="mod">
          <ac:chgData name="Ragnhild Halvorsrud" userId="917ea340-fd63-490f-a7db-68428d24cf32" providerId="ADAL" clId="{3F26B701-AADC-4668-AAA4-FB7BA2B947B1}" dt="2020-06-19T09:27:06.973" v="6205" actId="790"/>
          <ac:spMkLst>
            <pc:docMk/>
            <pc:sldMk cId="4294049925" sldId="480"/>
            <ac:spMk id="55" creationId="{00000000-0000-0000-0000-000000000000}"/>
          </ac:spMkLst>
        </pc:spChg>
        <pc:spChg chg="mod">
          <ac:chgData name="Ragnhild Halvorsrud" userId="917ea340-fd63-490f-a7db-68428d24cf32" providerId="ADAL" clId="{3F26B701-AADC-4668-AAA4-FB7BA2B947B1}" dt="2020-06-19T09:27:06.975" v="6206" actId="790"/>
          <ac:spMkLst>
            <pc:docMk/>
            <pc:sldMk cId="4294049925" sldId="480"/>
            <ac:spMk id="57" creationId="{00000000-0000-0000-0000-000000000000}"/>
          </ac:spMkLst>
        </pc:spChg>
        <pc:spChg chg="mod">
          <ac:chgData name="Ragnhild Halvorsrud" userId="917ea340-fd63-490f-a7db-68428d24cf32" providerId="ADAL" clId="{3F26B701-AADC-4668-AAA4-FB7BA2B947B1}" dt="2020-06-19T09:27:06.979" v="6207" actId="790"/>
          <ac:spMkLst>
            <pc:docMk/>
            <pc:sldMk cId="4294049925" sldId="480"/>
            <ac:spMk id="5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824694373" sldId="482"/>
        </pc:sldMkLst>
        <pc:spChg chg="mod">
          <ac:chgData name="Ragnhild Halvorsrud" userId="917ea340-fd63-490f-a7db-68428d24cf32" providerId="ADAL" clId="{3F26B701-AADC-4668-AAA4-FB7BA2B947B1}" dt="2020-06-19T09:27:06.892" v="6157" actId="790"/>
          <ac:spMkLst>
            <pc:docMk/>
            <pc:sldMk cId="1824694373" sldId="482"/>
            <ac:spMk id="2" creationId="{00000000-0000-0000-0000-000000000000}"/>
          </ac:spMkLst>
        </pc:spChg>
        <pc:spChg chg="mod">
          <ac:chgData name="Ragnhild Halvorsrud" userId="917ea340-fd63-490f-a7db-68428d24cf32" providerId="ADAL" clId="{3F26B701-AADC-4668-AAA4-FB7BA2B947B1}" dt="2020-06-19T09:27:06.890" v="6156" actId="790"/>
          <ac:spMkLst>
            <pc:docMk/>
            <pc:sldMk cId="1824694373" sldId="482"/>
            <ac:spMk id="6" creationId="{00000000-0000-0000-0000-000000000000}"/>
          </ac:spMkLst>
        </pc:spChg>
        <pc:spChg chg="mod">
          <ac:chgData name="Ragnhild Halvorsrud" userId="917ea340-fd63-490f-a7db-68428d24cf32" providerId="ADAL" clId="{3F26B701-AADC-4668-AAA4-FB7BA2B947B1}" dt="2020-06-19T09:27:06.888" v="6155" actId="790"/>
          <ac:spMkLst>
            <pc:docMk/>
            <pc:sldMk cId="1824694373" sldId="482"/>
            <ac:spMk id="11" creationId="{00000000-0000-0000-0000-000000000000}"/>
          </ac:spMkLst>
        </pc:spChg>
        <pc:spChg chg="mod">
          <ac:chgData name="Ragnhild Halvorsrud" userId="917ea340-fd63-490f-a7db-68428d24cf32" providerId="ADAL" clId="{3F26B701-AADC-4668-AAA4-FB7BA2B947B1}" dt="2020-06-19T09:27:06.879" v="6152" actId="790"/>
          <ac:spMkLst>
            <pc:docMk/>
            <pc:sldMk cId="1824694373" sldId="482"/>
            <ac:spMk id="12" creationId="{00000000-0000-0000-0000-000000000000}"/>
          </ac:spMkLst>
        </pc:spChg>
        <pc:spChg chg="mod">
          <ac:chgData name="Ragnhild Halvorsrud" userId="917ea340-fd63-490f-a7db-68428d24cf32" providerId="ADAL" clId="{3F26B701-AADC-4668-AAA4-FB7BA2B947B1}" dt="2020-06-19T09:27:06.882" v="6153" actId="790"/>
          <ac:spMkLst>
            <pc:docMk/>
            <pc:sldMk cId="1824694373" sldId="482"/>
            <ac:spMk id="14" creationId="{00000000-0000-0000-0000-000000000000}"/>
          </ac:spMkLst>
        </pc:spChg>
        <pc:spChg chg="mod">
          <ac:chgData name="Ragnhild Halvorsrud" userId="917ea340-fd63-490f-a7db-68428d24cf32" providerId="ADAL" clId="{3F26B701-AADC-4668-AAA4-FB7BA2B947B1}" dt="2020-06-19T09:27:06.886" v="6154" actId="790"/>
          <ac:spMkLst>
            <pc:docMk/>
            <pc:sldMk cId="1824694373" sldId="482"/>
            <ac:spMk id="15"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3789298899" sldId="483"/>
        </pc:sldMkLst>
        <pc:spChg chg="mod">
          <ac:chgData name="Ragnhild Halvorsrud" userId="917ea340-fd63-490f-a7db-68428d24cf32" providerId="ADAL" clId="{3F26B701-AADC-4668-AAA4-FB7BA2B947B1}" dt="2020-06-19T09:27:06.929" v="6178" actId="790"/>
          <ac:spMkLst>
            <pc:docMk/>
            <pc:sldMk cId="3789298899" sldId="483"/>
            <ac:spMk id="2" creationId="{00000000-0000-0000-0000-000000000000}"/>
          </ac:spMkLst>
        </pc:spChg>
        <pc:spChg chg="mod">
          <ac:chgData name="Ragnhild Halvorsrud" userId="917ea340-fd63-490f-a7db-68428d24cf32" providerId="ADAL" clId="{3F26B701-AADC-4668-AAA4-FB7BA2B947B1}" dt="2020-06-19T09:27:06.931" v="6179" actId="790"/>
          <ac:spMkLst>
            <pc:docMk/>
            <pc:sldMk cId="3789298899" sldId="483"/>
            <ac:spMk id="3" creationId="{00000000-0000-0000-0000-000000000000}"/>
          </ac:spMkLst>
        </pc:spChg>
        <pc:spChg chg="mod">
          <ac:chgData name="Ragnhild Halvorsrud" userId="917ea340-fd63-490f-a7db-68428d24cf32" providerId="ADAL" clId="{3F26B701-AADC-4668-AAA4-FB7BA2B947B1}" dt="2020-06-19T09:27:06.932" v="6180" actId="790"/>
          <ac:spMkLst>
            <pc:docMk/>
            <pc:sldMk cId="3789298899" sldId="483"/>
            <ac:spMk id="5" creationId="{00000000-0000-0000-0000-000000000000}"/>
          </ac:spMkLst>
        </pc:spChg>
        <pc:spChg chg="mod">
          <ac:chgData name="Ragnhild Halvorsrud" userId="917ea340-fd63-490f-a7db-68428d24cf32" providerId="ADAL" clId="{3F26B701-AADC-4668-AAA4-FB7BA2B947B1}" dt="2020-06-19T09:27:06.933" v="6181" actId="790"/>
          <ac:spMkLst>
            <pc:docMk/>
            <pc:sldMk cId="3789298899" sldId="483"/>
            <ac:spMk id="6" creationId="{00000000-0000-0000-0000-000000000000}"/>
          </ac:spMkLst>
        </pc:spChg>
        <pc:spChg chg="mod">
          <ac:chgData name="Ragnhild Halvorsrud" userId="917ea340-fd63-490f-a7db-68428d24cf32" providerId="ADAL" clId="{3F26B701-AADC-4668-AAA4-FB7BA2B947B1}" dt="2020-06-19T09:27:06.935" v="6182" actId="790"/>
          <ac:spMkLst>
            <pc:docMk/>
            <pc:sldMk cId="3789298899" sldId="483"/>
            <ac:spMk id="15" creationId="{00000000-0000-0000-0000-000000000000}"/>
          </ac:spMkLst>
        </pc:spChg>
        <pc:spChg chg="mod">
          <ac:chgData name="Ragnhild Halvorsrud" userId="917ea340-fd63-490f-a7db-68428d24cf32" providerId="ADAL" clId="{3F26B701-AADC-4668-AAA4-FB7BA2B947B1}" dt="2020-06-19T09:27:06.936" v="6183" actId="790"/>
          <ac:spMkLst>
            <pc:docMk/>
            <pc:sldMk cId="3789298899" sldId="483"/>
            <ac:spMk id="16" creationId="{00000000-0000-0000-0000-000000000000}"/>
          </ac:spMkLst>
        </pc:spChg>
        <pc:spChg chg="mod">
          <ac:chgData name="Ragnhild Halvorsrud" userId="917ea340-fd63-490f-a7db-68428d24cf32" providerId="ADAL" clId="{3F26B701-AADC-4668-AAA4-FB7BA2B947B1}" dt="2020-06-19T09:27:06.937" v="6184" actId="790"/>
          <ac:spMkLst>
            <pc:docMk/>
            <pc:sldMk cId="3789298899" sldId="483"/>
            <ac:spMk id="17" creationId="{00000000-0000-0000-0000-000000000000}"/>
          </ac:spMkLst>
        </pc:spChg>
        <pc:spChg chg="mod">
          <ac:chgData name="Ragnhild Halvorsrud" userId="917ea340-fd63-490f-a7db-68428d24cf32" providerId="ADAL" clId="{3F26B701-AADC-4668-AAA4-FB7BA2B947B1}" dt="2020-06-19T09:27:06.939" v="6185" actId="790"/>
          <ac:spMkLst>
            <pc:docMk/>
            <pc:sldMk cId="3789298899" sldId="483"/>
            <ac:spMk id="18" creationId="{00000000-0000-0000-0000-000000000000}"/>
          </ac:spMkLst>
        </pc:spChg>
        <pc:spChg chg="mod">
          <ac:chgData name="Ragnhild Halvorsrud" userId="917ea340-fd63-490f-a7db-68428d24cf32" providerId="ADAL" clId="{3F26B701-AADC-4668-AAA4-FB7BA2B947B1}" dt="2020-06-19T09:27:06.940" v="6186" actId="790"/>
          <ac:spMkLst>
            <pc:docMk/>
            <pc:sldMk cId="3789298899" sldId="483"/>
            <ac:spMk id="20" creationId="{00000000-0000-0000-0000-000000000000}"/>
          </ac:spMkLst>
        </pc:spChg>
        <pc:spChg chg="mod">
          <ac:chgData name="Ragnhild Halvorsrud" userId="917ea340-fd63-490f-a7db-68428d24cf32" providerId="ADAL" clId="{3F26B701-AADC-4668-AAA4-FB7BA2B947B1}" dt="2020-06-19T09:27:06.942" v="6187" actId="790"/>
          <ac:spMkLst>
            <pc:docMk/>
            <pc:sldMk cId="3789298899" sldId="483"/>
            <ac:spMk id="33" creationId="{00000000-0000-0000-0000-000000000000}"/>
          </ac:spMkLst>
        </pc:spChg>
        <pc:spChg chg="mod">
          <ac:chgData name="Ragnhild Halvorsrud" userId="917ea340-fd63-490f-a7db-68428d24cf32" providerId="ADAL" clId="{3F26B701-AADC-4668-AAA4-FB7BA2B947B1}" dt="2020-06-19T09:27:06.945" v="6188" actId="790"/>
          <ac:spMkLst>
            <pc:docMk/>
            <pc:sldMk cId="3789298899" sldId="483"/>
            <ac:spMk id="3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2754751066" sldId="484"/>
        </pc:sldMkLst>
        <pc:spChg chg="mod">
          <ac:chgData name="Ragnhild Halvorsrud" userId="917ea340-fd63-490f-a7db-68428d24cf32" providerId="ADAL" clId="{3F26B701-AADC-4668-AAA4-FB7BA2B947B1}" dt="2020-06-19T09:27:06.896" v="6160" actId="790"/>
          <ac:spMkLst>
            <pc:docMk/>
            <pc:sldMk cId="2754751066" sldId="484"/>
            <ac:spMk id="2" creationId="{00000000-0000-0000-0000-000000000000}"/>
          </ac:spMkLst>
        </pc:spChg>
        <pc:spChg chg="mod">
          <ac:chgData name="Ragnhild Halvorsrud" userId="917ea340-fd63-490f-a7db-68428d24cf32" providerId="ADAL" clId="{3F26B701-AADC-4668-AAA4-FB7BA2B947B1}" dt="2020-06-19T09:27:06.898" v="6161" actId="790"/>
          <ac:spMkLst>
            <pc:docMk/>
            <pc:sldMk cId="2754751066" sldId="484"/>
            <ac:spMk id="3" creationId="{00000000-0000-0000-0000-000000000000}"/>
          </ac:spMkLst>
        </pc:spChg>
        <pc:spChg chg="mod">
          <ac:chgData name="Ragnhild Halvorsrud" userId="917ea340-fd63-490f-a7db-68428d24cf32" providerId="ADAL" clId="{3F26B701-AADC-4668-AAA4-FB7BA2B947B1}" dt="2020-06-19T09:27:06.906" v="6166" actId="790"/>
          <ac:spMkLst>
            <pc:docMk/>
            <pc:sldMk cId="2754751066" sldId="484"/>
            <ac:spMk id="5" creationId="{00000000-0000-0000-0000-000000000000}"/>
          </ac:spMkLst>
        </pc:spChg>
        <pc:spChg chg="mod">
          <ac:chgData name="Ragnhild Halvorsrud" userId="917ea340-fd63-490f-a7db-68428d24cf32" providerId="ADAL" clId="{3F26B701-AADC-4668-AAA4-FB7BA2B947B1}" dt="2020-06-19T09:27:06.907" v="6167" actId="790"/>
          <ac:spMkLst>
            <pc:docMk/>
            <pc:sldMk cId="2754751066" sldId="484"/>
            <ac:spMk id="6" creationId="{00000000-0000-0000-0000-000000000000}"/>
          </ac:spMkLst>
        </pc:spChg>
        <pc:spChg chg="mod">
          <ac:chgData name="Ragnhild Halvorsrud" userId="917ea340-fd63-490f-a7db-68428d24cf32" providerId="ADAL" clId="{3F26B701-AADC-4668-AAA4-FB7BA2B947B1}" dt="2020-06-19T09:27:06.909" v="6168" actId="790"/>
          <ac:spMkLst>
            <pc:docMk/>
            <pc:sldMk cId="2754751066" sldId="484"/>
            <ac:spMk id="15" creationId="{00000000-0000-0000-0000-000000000000}"/>
          </ac:spMkLst>
        </pc:spChg>
        <pc:spChg chg="mod">
          <ac:chgData name="Ragnhild Halvorsrud" userId="917ea340-fd63-490f-a7db-68428d24cf32" providerId="ADAL" clId="{3F26B701-AADC-4668-AAA4-FB7BA2B947B1}" dt="2020-06-19T09:27:06.911" v="6169" actId="790"/>
          <ac:spMkLst>
            <pc:docMk/>
            <pc:sldMk cId="2754751066" sldId="484"/>
            <ac:spMk id="16" creationId="{00000000-0000-0000-0000-000000000000}"/>
          </ac:spMkLst>
        </pc:spChg>
        <pc:spChg chg="mod">
          <ac:chgData name="Ragnhild Halvorsrud" userId="917ea340-fd63-490f-a7db-68428d24cf32" providerId="ADAL" clId="{3F26B701-AADC-4668-AAA4-FB7BA2B947B1}" dt="2020-06-19T09:27:06.913" v="6170" actId="790"/>
          <ac:spMkLst>
            <pc:docMk/>
            <pc:sldMk cId="2754751066" sldId="484"/>
            <ac:spMk id="17" creationId="{00000000-0000-0000-0000-000000000000}"/>
          </ac:spMkLst>
        </pc:spChg>
        <pc:spChg chg="mod">
          <ac:chgData name="Ragnhild Halvorsrud" userId="917ea340-fd63-490f-a7db-68428d24cf32" providerId="ADAL" clId="{3F26B701-AADC-4668-AAA4-FB7BA2B947B1}" dt="2020-06-19T09:27:06.915" v="6171" actId="790"/>
          <ac:spMkLst>
            <pc:docMk/>
            <pc:sldMk cId="2754751066" sldId="484"/>
            <ac:spMk id="18" creationId="{00000000-0000-0000-0000-000000000000}"/>
          </ac:spMkLst>
        </pc:spChg>
        <pc:spChg chg="mod">
          <ac:chgData name="Ragnhild Halvorsrud" userId="917ea340-fd63-490f-a7db-68428d24cf32" providerId="ADAL" clId="{3F26B701-AADC-4668-AAA4-FB7BA2B947B1}" dt="2020-06-19T09:27:06.917" v="6172" actId="790"/>
          <ac:spMkLst>
            <pc:docMk/>
            <pc:sldMk cId="2754751066" sldId="484"/>
            <ac:spMk id="20" creationId="{00000000-0000-0000-0000-000000000000}"/>
          </ac:spMkLst>
        </pc:spChg>
        <pc:spChg chg="mod">
          <ac:chgData name="Ragnhild Halvorsrud" userId="917ea340-fd63-490f-a7db-68428d24cf32" providerId="ADAL" clId="{3F26B701-AADC-4668-AAA4-FB7BA2B947B1}" dt="2020-06-19T09:27:06.899" v="6162" actId="790"/>
          <ac:spMkLst>
            <pc:docMk/>
            <pc:sldMk cId="2754751066" sldId="484"/>
            <ac:spMk id="23" creationId="{00000000-0000-0000-0000-000000000000}"/>
          </ac:spMkLst>
        </pc:spChg>
        <pc:spChg chg="mod">
          <ac:chgData name="Ragnhild Halvorsrud" userId="917ea340-fd63-490f-a7db-68428d24cf32" providerId="ADAL" clId="{3F26B701-AADC-4668-AAA4-FB7BA2B947B1}" dt="2020-06-19T09:27:06.901" v="6163" actId="790"/>
          <ac:spMkLst>
            <pc:docMk/>
            <pc:sldMk cId="2754751066" sldId="484"/>
            <ac:spMk id="24" creationId="{00000000-0000-0000-0000-000000000000}"/>
          </ac:spMkLst>
        </pc:spChg>
        <pc:spChg chg="mod">
          <ac:chgData name="Ragnhild Halvorsrud" userId="917ea340-fd63-490f-a7db-68428d24cf32" providerId="ADAL" clId="{3F26B701-AADC-4668-AAA4-FB7BA2B947B1}" dt="2020-06-19T09:27:06.920" v="6173" actId="790"/>
          <ac:spMkLst>
            <pc:docMk/>
            <pc:sldMk cId="2754751066" sldId="484"/>
            <ac:spMk id="30" creationId="{00000000-0000-0000-0000-000000000000}"/>
          </ac:spMkLst>
        </pc:spChg>
        <pc:spChg chg="mod">
          <ac:chgData name="Ragnhild Halvorsrud" userId="917ea340-fd63-490f-a7db-68428d24cf32" providerId="ADAL" clId="{3F26B701-AADC-4668-AAA4-FB7BA2B947B1}" dt="2020-06-19T09:27:06.922" v="6174" actId="790"/>
          <ac:spMkLst>
            <pc:docMk/>
            <pc:sldMk cId="2754751066" sldId="484"/>
            <ac:spMk id="32" creationId="{00000000-0000-0000-0000-000000000000}"/>
          </ac:spMkLst>
        </pc:spChg>
        <pc:spChg chg="mod">
          <ac:chgData name="Ragnhild Halvorsrud" userId="917ea340-fd63-490f-a7db-68428d24cf32" providerId="ADAL" clId="{3F26B701-AADC-4668-AAA4-FB7BA2B947B1}" dt="2020-06-19T09:27:06.923" v="6175" actId="790"/>
          <ac:spMkLst>
            <pc:docMk/>
            <pc:sldMk cId="2754751066" sldId="484"/>
            <ac:spMk id="33" creationId="{00000000-0000-0000-0000-000000000000}"/>
          </ac:spMkLst>
        </pc:spChg>
        <pc:spChg chg="mod">
          <ac:chgData name="Ragnhild Halvorsrud" userId="917ea340-fd63-490f-a7db-68428d24cf32" providerId="ADAL" clId="{3F26B701-AADC-4668-AAA4-FB7BA2B947B1}" dt="2020-06-19T09:27:06.903" v="6164" actId="790"/>
          <ac:spMkLst>
            <pc:docMk/>
            <pc:sldMk cId="2754751066" sldId="484"/>
            <ac:spMk id="40" creationId="{00000000-0000-0000-0000-000000000000}"/>
          </ac:spMkLst>
        </pc:spChg>
        <pc:spChg chg="mod">
          <ac:chgData name="Ragnhild Halvorsrud" userId="917ea340-fd63-490f-a7db-68428d24cf32" providerId="ADAL" clId="{3F26B701-AADC-4668-AAA4-FB7BA2B947B1}" dt="2020-06-19T09:27:06.904" v="6165" actId="790"/>
          <ac:spMkLst>
            <pc:docMk/>
            <pc:sldMk cId="2754751066" sldId="484"/>
            <ac:spMk id="41" creationId="{00000000-0000-0000-0000-000000000000}"/>
          </ac:spMkLst>
        </pc:spChg>
      </pc:sldChg>
      <pc:sldChg chg="addSp delSp modSp add del mod modNotes">
        <pc:chgData name="Ragnhild Halvorsrud" userId="917ea340-fd63-490f-a7db-68428d24cf32" providerId="ADAL" clId="{3F26B701-AADC-4668-AAA4-FB7BA2B947B1}" dt="2020-06-19T17:20:45.914" v="16074" actId="790"/>
        <pc:sldMkLst>
          <pc:docMk/>
          <pc:sldMk cId="2661338995" sldId="486"/>
        </pc:sldMkLst>
        <pc:spChg chg="mod">
          <ac:chgData name="Ragnhild Halvorsrud" userId="917ea340-fd63-490f-a7db-68428d24cf32" providerId="ADAL" clId="{3F26B701-AADC-4668-AAA4-FB7BA2B947B1}" dt="2020-06-19T17:20:45.897" v="16067" actId="790"/>
          <ac:spMkLst>
            <pc:docMk/>
            <pc:sldMk cId="2661338995" sldId="486"/>
            <ac:spMk id="2" creationId="{00000000-0000-0000-0000-000000000000}"/>
          </ac:spMkLst>
        </pc:spChg>
        <pc:spChg chg="mod">
          <ac:chgData name="Ragnhild Halvorsrud" userId="917ea340-fd63-490f-a7db-68428d24cf32" providerId="ADAL" clId="{3F26B701-AADC-4668-AAA4-FB7BA2B947B1}" dt="2020-06-19T17:20:45.901" v="16068" actId="790"/>
          <ac:spMkLst>
            <pc:docMk/>
            <pc:sldMk cId="2661338995" sldId="486"/>
            <ac:spMk id="3" creationId="{00000000-0000-0000-0000-000000000000}"/>
          </ac:spMkLst>
        </pc:spChg>
        <pc:spChg chg="mod">
          <ac:chgData name="Ragnhild Halvorsrud" userId="917ea340-fd63-490f-a7db-68428d24cf32" providerId="ADAL" clId="{3F26B701-AADC-4668-AAA4-FB7BA2B947B1}" dt="2020-06-19T17:20:45.903" v="16069" actId="790"/>
          <ac:spMkLst>
            <pc:docMk/>
            <pc:sldMk cId="2661338995" sldId="486"/>
            <ac:spMk id="4"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5" creationId="{2F176F16-8AE8-405C-990C-B72B8FE77EBA}"/>
          </ac:spMkLst>
        </pc:spChg>
        <pc:spChg chg="mod">
          <ac:chgData name="Ragnhild Halvorsrud" userId="917ea340-fd63-490f-a7db-68428d24cf32" providerId="ADAL" clId="{3F26B701-AADC-4668-AAA4-FB7BA2B947B1}" dt="2020-06-19T17:20:45.905" v="16070" actId="790"/>
          <ac:spMkLst>
            <pc:docMk/>
            <pc:sldMk cId="2661338995" sldId="486"/>
            <ac:spMk id="6" creationId="{00000000-0000-0000-0000-000000000000}"/>
          </ac:spMkLst>
        </pc:spChg>
        <pc:spChg chg="mod">
          <ac:chgData name="Ragnhild Halvorsrud" userId="917ea340-fd63-490f-a7db-68428d24cf32" providerId="ADAL" clId="{3F26B701-AADC-4668-AAA4-FB7BA2B947B1}" dt="2020-06-19T17:20:45.907" v="16071" actId="790"/>
          <ac:spMkLst>
            <pc:docMk/>
            <pc:sldMk cId="2661338995" sldId="486"/>
            <ac:spMk id="10" creationId="{00000000-0000-0000-0000-000000000000}"/>
          </ac:spMkLst>
        </pc:spChg>
        <pc:spChg chg="mod">
          <ac:chgData name="Ragnhild Halvorsrud" userId="917ea340-fd63-490f-a7db-68428d24cf32" providerId="ADAL" clId="{3F26B701-AADC-4668-AAA4-FB7BA2B947B1}" dt="2020-06-19T17:20:45.909" v="16072" actId="790"/>
          <ac:spMkLst>
            <pc:docMk/>
            <pc:sldMk cId="2661338995" sldId="486"/>
            <ac:spMk id="11"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12" creationId="{7297FD92-2663-4243-A3E2-8B1D408B9FCE}"/>
          </ac:spMkLst>
        </pc:spChg>
        <pc:spChg chg="add del mod">
          <ac:chgData name="Ragnhild Halvorsrud" userId="917ea340-fd63-490f-a7db-68428d24cf32" providerId="ADAL" clId="{3F26B701-AADC-4668-AAA4-FB7BA2B947B1}" dt="2020-06-18T14:13:36.113" v="518"/>
          <ac:spMkLst>
            <pc:docMk/>
            <pc:sldMk cId="2661338995" sldId="486"/>
            <ac:spMk id="13" creationId="{4D16CF34-CE35-4001-AAA6-1E5B3BFC13C4}"/>
          </ac:spMkLst>
        </pc:spChg>
        <pc:picChg chg="mod">
          <ac:chgData name="Ragnhild Halvorsrud" userId="917ea340-fd63-490f-a7db-68428d24cf32" providerId="ADAL" clId="{3F26B701-AADC-4668-AAA4-FB7BA2B947B1}" dt="2020-06-18T14:13:55.783" v="521" actId="1076"/>
          <ac:picMkLst>
            <pc:docMk/>
            <pc:sldMk cId="2661338995" sldId="486"/>
            <ac:picMk id="7"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8"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9" creationId="{00000000-0000-0000-0000-000000000000}"/>
          </ac:picMkLst>
        </pc:picChg>
      </pc:sldChg>
      <pc:sldChg chg="modSp del mod modNotes">
        <pc:chgData name="Ragnhild Halvorsrud" userId="917ea340-fd63-490f-a7db-68428d24cf32" providerId="ADAL" clId="{3F26B701-AADC-4668-AAA4-FB7BA2B947B1}" dt="2020-06-19T11:31:05.478" v="9337" actId="47"/>
        <pc:sldMkLst>
          <pc:docMk/>
          <pc:sldMk cId="2373999596" sldId="489"/>
        </pc:sldMkLst>
        <pc:spChg chg="mod">
          <ac:chgData name="Ragnhild Halvorsrud" userId="917ea340-fd63-490f-a7db-68428d24cf32" providerId="ADAL" clId="{3F26B701-AADC-4668-AAA4-FB7BA2B947B1}" dt="2020-06-19T09:27:06.819" v="6122" actId="790"/>
          <ac:spMkLst>
            <pc:docMk/>
            <pc:sldMk cId="2373999596" sldId="489"/>
            <ac:spMk id="2" creationId="{00000000-0000-0000-0000-000000000000}"/>
          </ac:spMkLst>
        </pc:spChg>
        <pc:spChg chg="mod">
          <ac:chgData name="Ragnhild Halvorsrud" userId="917ea340-fd63-490f-a7db-68428d24cf32" providerId="ADAL" clId="{3F26B701-AADC-4668-AAA4-FB7BA2B947B1}" dt="2020-06-19T09:27:06.823" v="6123" actId="790"/>
          <ac:spMkLst>
            <pc:docMk/>
            <pc:sldMk cId="2373999596" sldId="489"/>
            <ac:spMk id="3" creationId="{00000000-0000-0000-0000-000000000000}"/>
          </ac:spMkLst>
        </pc:spChg>
        <pc:spChg chg="mod">
          <ac:chgData name="Ragnhild Halvorsrud" userId="917ea340-fd63-490f-a7db-68428d24cf32" providerId="ADAL" clId="{3F26B701-AADC-4668-AAA4-FB7BA2B947B1}" dt="2020-06-19T09:27:06.825" v="6124" actId="790"/>
          <ac:spMkLst>
            <pc:docMk/>
            <pc:sldMk cId="2373999596" sldId="489"/>
            <ac:spMk id="4" creationId="{00000000-0000-0000-0000-000000000000}"/>
          </ac:spMkLst>
        </pc:spChg>
      </pc:sldChg>
      <pc:sldChg chg="modSp mod ord modNotes">
        <pc:chgData name="Ragnhild Halvorsrud" userId="917ea340-fd63-490f-a7db-68428d24cf32" providerId="ADAL" clId="{3F26B701-AADC-4668-AAA4-FB7BA2B947B1}" dt="2020-06-19T17:20:45.844" v="16046" actId="790"/>
        <pc:sldMkLst>
          <pc:docMk/>
          <pc:sldMk cId="3024363764" sldId="494"/>
        </pc:sldMkLst>
        <pc:spChg chg="mod">
          <ac:chgData name="Ragnhild Halvorsrud" userId="917ea340-fd63-490f-a7db-68428d24cf32" providerId="ADAL" clId="{3F26B701-AADC-4668-AAA4-FB7BA2B947B1}" dt="2020-06-19T17:20:45.837" v="16043" actId="790"/>
          <ac:spMkLst>
            <pc:docMk/>
            <pc:sldMk cId="3024363764" sldId="494"/>
            <ac:spMk id="4" creationId="{00000000-0000-0000-0000-000000000000}"/>
          </ac:spMkLst>
        </pc:spChg>
        <pc:spChg chg="mod">
          <ac:chgData name="Ragnhild Halvorsrud" userId="917ea340-fd63-490f-a7db-68428d24cf32" providerId="ADAL" clId="{3F26B701-AADC-4668-AAA4-FB7BA2B947B1}" dt="2020-06-19T17:20:45.830" v="16041" actId="790"/>
          <ac:spMkLst>
            <pc:docMk/>
            <pc:sldMk cId="3024363764" sldId="494"/>
            <ac:spMk id="5" creationId="{00000000-0000-0000-0000-000000000000}"/>
          </ac:spMkLst>
        </pc:spChg>
        <pc:spChg chg="mod">
          <ac:chgData name="Ragnhild Halvorsrud" userId="917ea340-fd63-490f-a7db-68428d24cf32" providerId="ADAL" clId="{3F26B701-AADC-4668-AAA4-FB7BA2B947B1}" dt="2020-06-19T17:20:45.835" v="16042" actId="790"/>
          <ac:spMkLst>
            <pc:docMk/>
            <pc:sldMk cId="3024363764" sldId="494"/>
            <ac:spMk id="6" creationId="{00000000-0000-0000-0000-000000000000}"/>
          </ac:spMkLst>
        </pc:spChg>
        <pc:spChg chg="mod">
          <ac:chgData name="Ragnhild Halvorsrud" userId="917ea340-fd63-490f-a7db-68428d24cf32" providerId="ADAL" clId="{3F26B701-AADC-4668-AAA4-FB7BA2B947B1}" dt="2020-06-19T17:20:45.839" v="16044" actId="790"/>
          <ac:spMkLst>
            <pc:docMk/>
            <pc:sldMk cId="3024363764" sldId="494"/>
            <ac:spMk id="8" creationId="{F07A7C3F-06F8-41F2-BD2D-83B6C03739EF}"/>
          </ac:spMkLst>
        </pc:spChg>
      </pc:sldChg>
      <pc:sldChg chg="modSp del mod modNotes">
        <pc:chgData name="Ragnhild Halvorsrud" userId="917ea340-fd63-490f-a7db-68428d24cf32" providerId="ADAL" clId="{3F26B701-AADC-4668-AAA4-FB7BA2B947B1}" dt="2020-06-19T11:31:05.478" v="9337" actId="47"/>
        <pc:sldMkLst>
          <pc:docMk/>
          <pc:sldMk cId="2709747129" sldId="504"/>
        </pc:sldMkLst>
        <pc:spChg chg="mod">
          <ac:chgData name="Ragnhild Halvorsrud" userId="917ea340-fd63-490f-a7db-68428d24cf32" providerId="ADAL" clId="{3F26B701-AADC-4668-AAA4-FB7BA2B947B1}" dt="2020-06-19T09:27:06.830" v="6127" actId="790"/>
          <ac:spMkLst>
            <pc:docMk/>
            <pc:sldMk cId="2709747129" sldId="504"/>
            <ac:spMk id="2" creationId="{00000000-0000-0000-0000-000000000000}"/>
          </ac:spMkLst>
        </pc:spChg>
        <pc:spChg chg="mod">
          <ac:chgData name="Ragnhild Halvorsrud" userId="917ea340-fd63-490f-a7db-68428d24cf32" providerId="ADAL" clId="{3F26B701-AADC-4668-AAA4-FB7BA2B947B1}" dt="2020-06-19T09:27:06.836" v="6129" actId="790"/>
          <ac:spMkLst>
            <pc:docMk/>
            <pc:sldMk cId="2709747129" sldId="504"/>
            <ac:spMk id="3" creationId="{00000000-0000-0000-0000-000000000000}"/>
          </ac:spMkLst>
        </pc:spChg>
        <pc:spChg chg="mod">
          <ac:chgData name="Ragnhild Halvorsrud" userId="917ea340-fd63-490f-a7db-68428d24cf32" providerId="ADAL" clId="{3F26B701-AADC-4668-AAA4-FB7BA2B947B1}" dt="2020-06-19T09:27:06.834" v="6128" actId="790"/>
          <ac:spMkLst>
            <pc:docMk/>
            <pc:sldMk cId="2709747129" sldId="504"/>
            <ac:spMk id="5" creationId="{00000000-0000-0000-0000-000000000000}"/>
          </ac:spMkLst>
        </pc:spChg>
      </pc:sldChg>
      <pc:sldChg chg="del">
        <pc:chgData name="Ragnhild Halvorsrud" userId="917ea340-fd63-490f-a7db-68428d24cf32" providerId="ADAL" clId="{3F26B701-AADC-4668-AAA4-FB7BA2B947B1}" dt="2020-06-18T14:12:53.661" v="515" actId="47"/>
        <pc:sldMkLst>
          <pc:docMk/>
          <pc:sldMk cId="1979665039" sldId="505"/>
        </pc:sldMkLst>
      </pc:sldChg>
      <pc:sldChg chg="modSp del mod modNotes">
        <pc:chgData name="Ragnhild Halvorsrud" userId="917ea340-fd63-490f-a7db-68428d24cf32" providerId="ADAL" clId="{3F26B701-AADC-4668-AAA4-FB7BA2B947B1}" dt="2020-06-19T11:31:05.478" v="9337" actId="47"/>
        <pc:sldMkLst>
          <pc:docMk/>
          <pc:sldMk cId="2483417226" sldId="506"/>
        </pc:sldMkLst>
        <pc:spChg chg="mod">
          <ac:chgData name="Ragnhild Halvorsrud" userId="917ea340-fd63-490f-a7db-68428d24cf32" providerId="ADAL" clId="{3F26B701-AADC-4668-AAA4-FB7BA2B947B1}" dt="2020-06-19T09:27:06.841" v="6132" actId="790"/>
          <ac:spMkLst>
            <pc:docMk/>
            <pc:sldMk cId="2483417226" sldId="506"/>
            <ac:spMk id="2" creationId="{EB0DF341-F819-43F8-A37D-E4EEA21540A5}"/>
          </ac:spMkLst>
        </pc:spChg>
        <pc:spChg chg="mod">
          <ac:chgData name="Ragnhild Halvorsrud" userId="917ea340-fd63-490f-a7db-68428d24cf32" providerId="ADAL" clId="{3F26B701-AADC-4668-AAA4-FB7BA2B947B1}" dt="2020-06-19T09:27:06.843" v="6133" actId="790"/>
          <ac:spMkLst>
            <pc:docMk/>
            <pc:sldMk cId="2483417226" sldId="506"/>
            <ac:spMk id="3" creationId="{D49CE015-9841-4075-9BC4-2AB42482CD6B}"/>
          </ac:spMkLst>
        </pc:spChg>
      </pc:sldChg>
      <pc:sldChg chg="modSp del mod modNotes">
        <pc:chgData name="Ragnhild Halvorsrud" userId="917ea340-fd63-490f-a7db-68428d24cf32" providerId="ADAL" clId="{3F26B701-AADC-4668-AAA4-FB7BA2B947B1}" dt="2020-06-19T11:31:05.478" v="9337" actId="47"/>
        <pc:sldMkLst>
          <pc:docMk/>
          <pc:sldMk cId="520822350" sldId="507"/>
        </pc:sldMkLst>
        <pc:spChg chg="mod">
          <ac:chgData name="Ragnhild Halvorsrud" userId="917ea340-fd63-490f-a7db-68428d24cf32" providerId="ADAL" clId="{3F26B701-AADC-4668-AAA4-FB7BA2B947B1}" dt="2020-06-19T09:27:06.853" v="6138" actId="790"/>
          <ac:spMkLst>
            <pc:docMk/>
            <pc:sldMk cId="520822350" sldId="507"/>
            <ac:spMk id="2" creationId="{00000000-0000-0000-0000-000000000000}"/>
          </ac:spMkLst>
        </pc:spChg>
        <pc:spChg chg="mod">
          <ac:chgData name="Ragnhild Halvorsrud" userId="917ea340-fd63-490f-a7db-68428d24cf32" providerId="ADAL" clId="{3F26B701-AADC-4668-AAA4-FB7BA2B947B1}" dt="2020-06-19T09:27:06.848" v="6136" actId="790"/>
          <ac:spMkLst>
            <pc:docMk/>
            <pc:sldMk cId="520822350" sldId="507"/>
            <ac:spMk id="5" creationId="{321804A5-D9FC-44B3-9E29-712D13817CD9}"/>
          </ac:spMkLst>
        </pc:spChg>
        <pc:spChg chg="mod">
          <ac:chgData name="Ragnhild Halvorsrud" userId="917ea340-fd63-490f-a7db-68428d24cf32" providerId="ADAL" clId="{3F26B701-AADC-4668-AAA4-FB7BA2B947B1}" dt="2020-06-19T09:27:06.851" v="6137" actId="790"/>
          <ac:spMkLst>
            <pc:docMk/>
            <pc:sldMk cId="520822350" sldId="507"/>
            <ac:spMk id="6" creationId="{90F4ECFA-61C4-44EA-9518-34E7B9ADEBFE}"/>
          </ac:spMkLst>
        </pc:spChg>
      </pc:sldChg>
      <pc:sldChg chg="addSp delSp modSp new mod ord modNotes">
        <pc:chgData name="Ragnhild Halvorsrud" userId="917ea340-fd63-490f-a7db-68428d24cf32" providerId="ADAL" clId="{3F26B701-AADC-4668-AAA4-FB7BA2B947B1}" dt="2020-06-19T17:20:46.878" v="16563" actId="790"/>
        <pc:sldMkLst>
          <pc:docMk/>
          <pc:sldMk cId="2394328622" sldId="508"/>
        </pc:sldMkLst>
        <pc:spChg chg="mod">
          <ac:chgData name="Ragnhild Halvorsrud" userId="917ea340-fd63-490f-a7db-68428d24cf32" providerId="ADAL" clId="{3F26B701-AADC-4668-AAA4-FB7BA2B947B1}" dt="2020-06-19T17:20:46.862" v="16557" actId="790"/>
          <ac:spMkLst>
            <pc:docMk/>
            <pc:sldMk cId="2394328622" sldId="508"/>
            <ac:spMk id="2" creationId="{37E60667-2ED3-47A6-8B5F-FB7EB227D008}"/>
          </ac:spMkLst>
        </pc:spChg>
        <pc:spChg chg="add mod">
          <ac:chgData name="Ragnhild Halvorsrud" userId="917ea340-fd63-490f-a7db-68428d24cf32" providerId="ADAL" clId="{3F26B701-AADC-4668-AAA4-FB7BA2B947B1}" dt="2020-06-19T17:20:46.860" v="16556" actId="790"/>
          <ac:spMkLst>
            <pc:docMk/>
            <pc:sldMk cId="2394328622" sldId="508"/>
            <ac:spMk id="3" creationId="{9373C1DD-C439-49B1-9056-CADB68425E55}"/>
          </ac:spMkLst>
        </pc:spChg>
        <pc:spChg chg="add del mod">
          <ac:chgData name="Ragnhild Halvorsrud" userId="917ea340-fd63-490f-a7db-68428d24cf32" providerId="ADAL" clId="{3F26B701-AADC-4668-AAA4-FB7BA2B947B1}" dt="2020-06-19T08:51:39.425" v="1610"/>
          <ac:spMkLst>
            <pc:docMk/>
            <pc:sldMk cId="2394328622" sldId="508"/>
            <ac:spMk id="4" creationId="{1FEFD20F-6A9F-41A7-AE3C-F583F92E1D50}"/>
          </ac:spMkLst>
        </pc:spChg>
        <pc:spChg chg="add del mod">
          <ac:chgData name="Ragnhild Halvorsrud" userId="917ea340-fd63-490f-a7db-68428d24cf32" providerId="ADAL" clId="{3F26B701-AADC-4668-AAA4-FB7BA2B947B1}" dt="2020-06-19T08:51:39.425" v="1610"/>
          <ac:spMkLst>
            <pc:docMk/>
            <pc:sldMk cId="2394328622" sldId="508"/>
            <ac:spMk id="5" creationId="{22376EA9-AC1A-4B3B-A893-EA56EC64A9DC}"/>
          </ac:spMkLst>
        </pc:spChg>
        <pc:spChg chg="add del mod">
          <ac:chgData name="Ragnhild Halvorsrud" userId="917ea340-fd63-490f-a7db-68428d24cf32" providerId="ADAL" clId="{3F26B701-AADC-4668-AAA4-FB7BA2B947B1}" dt="2020-06-19T08:51:39.425" v="1610"/>
          <ac:spMkLst>
            <pc:docMk/>
            <pc:sldMk cId="2394328622" sldId="508"/>
            <ac:spMk id="6" creationId="{057498D3-E3FB-41F0-A57C-2D7CE93572D3}"/>
          </ac:spMkLst>
        </pc:spChg>
        <pc:spChg chg="add del mod">
          <ac:chgData name="Ragnhild Halvorsrud" userId="917ea340-fd63-490f-a7db-68428d24cf32" providerId="ADAL" clId="{3F26B701-AADC-4668-AAA4-FB7BA2B947B1}" dt="2020-06-19T08:51:39.425" v="1610"/>
          <ac:spMkLst>
            <pc:docMk/>
            <pc:sldMk cId="2394328622" sldId="508"/>
            <ac:spMk id="7" creationId="{D7BDC6A1-66FE-45CD-825D-D575B4EE889A}"/>
          </ac:spMkLst>
        </pc:spChg>
        <pc:spChg chg="add mod">
          <ac:chgData name="Ragnhild Halvorsrud" userId="917ea340-fd63-490f-a7db-68428d24cf32" providerId="ADAL" clId="{3F26B701-AADC-4668-AAA4-FB7BA2B947B1}" dt="2020-06-19T17:20:46.865" v="16558" actId="790"/>
          <ac:spMkLst>
            <pc:docMk/>
            <pc:sldMk cId="2394328622" sldId="508"/>
            <ac:spMk id="8" creationId="{C4450D43-A296-4E64-80EA-77260530E01E}"/>
          </ac:spMkLst>
        </pc:spChg>
        <pc:spChg chg="add mod">
          <ac:chgData name="Ragnhild Halvorsrud" userId="917ea340-fd63-490f-a7db-68428d24cf32" providerId="ADAL" clId="{3F26B701-AADC-4668-AAA4-FB7BA2B947B1}" dt="2020-06-19T17:20:46.869" v="16559" actId="790"/>
          <ac:spMkLst>
            <pc:docMk/>
            <pc:sldMk cId="2394328622" sldId="508"/>
            <ac:spMk id="9" creationId="{8CAFC742-8CD4-470B-B377-C56592451EEC}"/>
          </ac:spMkLst>
        </pc:spChg>
        <pc:spChg chg="add mod">
          <ac:chgData name="Ragnhild Halvorsrud" userId="917ea340-fd63-490f-a7db-68428d24cf32" providerId="ADAL" clId="{3F26B701-AADC-4668-AAA4-FB7BA2B947B1}" dt="2020-06-19T17:20:46.872" v="16560" actId="790"/>
          <ac:spMkLst>
            <pc:docMk/>
            <pc:sldMk cId="2394328622" sldId="508"/>
            <ac:spMk id="10" creationId="{D3C59061-B4BF-4C1D-BCF7-D96FBD6BBDEB}"/>
          </ac:spMkLst>
        </pc:spChg>
        <pc:spChg chg="add mod">
          <ac:chgData name="Ragnhild Halvorsrud" userId="917ea340-fd63-490f-a7db-68428d24cf32" providerId="ADAL" clId="{3F26B701-AADC-4668-AAA4-FB7BA2B947B1}" dt="2020-06-19T17:20:46.875" v="16561" actId="790"/>
          <ac:spMkLst>
            <pc:docMk/>
            <pc:sldMk cId="2394328622" sldId="508"/>
            <ac:spMk id="11" creationId="{AD356CD4-729A-4FD2-B63E-BA5BBB371028}"/>
          </ac:spMkLst>
        </pc:spChg>
      </pc:sldChg>
      <pc:sldChg chg="modSp new mod modNotes">
        <pc:chgData name="Ragnhild Halvorsrud" userId="917ea340-fd63-490f-a7db-68428d24cf32" providerId="ADAL" clId="{3F26B701-AADC-4668-AAA4-FB7BA2B947B1}" dt="2020-06-19T17:20:45.866" v="16055" actId="790"/>
        <pc:sldMkLst>
          <pc:docMk/>
          <pc:sldMk cId="1608883126" sldId="509"/>
        </pc:sldMkLst>
        <pc:spChg chg="mod">
          <ac:chgData name="Ragnhild Halvorsrud" userId="917ea340-fd63-490f-a7db-68428d24cf32" providerId="ADAL" clId="{3F26B701-AADC-4668-AAA4-FB7BA2B947B1}" dt="2020-06-19T17:20:45.859" v="16052" actId="790"/>
          <ac:spMkLst>
            <pc:docMk/>
            <pc:sldMk cId="1608883126" sldId="509"/>
            <ac:spMk id="2" creationId="{52456730-9CCD-4717-BE03-D62C6887A2F1}"/>
          </ac:spMkLst>
        </pc:spChg>
        <pc:spChg chg="mod">
          <ac:chgData name="Ragnhild Halvorsrud" userId="917ea340-fd63-490f-a7db-68428d24cf32" providerId="ADAL" clId="{3F26B701-AADC-4668-AAA4-FB7BA2B947B1}" dt="2020-06-19T17:20:45.861" v="16053" actId="790"/>
          <ac:spMkLst>
            <pc:docMk/>
            <pc:sldMk cId="1608883126" sldId="509"/>
            <ac:spMk id="3" creationId="{BB7EEA35-A974-41C3-B310-23E12C424753}"/>
          </ac:spMkLst>
        </pc:spChg>
      </pc:sldChg>
      <pc:sldChg chg="add del">
        <pc:chgData name="Ragnhild Halvorsrud" userId="917ea340-fd63-490f-a7db-68428d24cf32" providerId="ADAL" clId="{3F26B701-AADC-4668-AAA4-FB7BA2B947B1}" dt="2020-06-17T18:46:18.418" v="224" actId="47"/>
        <pc:sldMkLst>
          <pc:docMk/>
          <pc:sldMk cId="410159673" sldId="510"/>
        </pc:sldMkLst>
      </pc:sldChg>
      <pc:sldChg chg="modSp add del mod">
        <pc:chgData name="Ragnhild Halvorsrud" userId="917ea340-fd63-490f-a7db-68428d24cf32" providerId="ADAL" clId="{3F26B701-AADC-4668-AAA4-FB7BA2B947B1}" dt="2020-06-18T14:12:05.869" v="503" actId="47"/>
        <pc:sldMkLst>
          <pc:docMk/>
          <pc:sldMk cId="3182055099" sldId="510"/>
        </pc:sldMkLst>
        <pc:spChg chg="mod">
          <ac:chgData name="Ragnhild Halvorsrud" userId="917ea340-fd63-490f-a7db-68428d24cf32" providerId="ADAL" clId="{3F26B701-AADC-4668-AAA4-FB7BA2B947B1}" dt="2020-06-17T18:47:46.991" v="235"/>
          <ac:spMkLst>
            <pc:docMk/>
            <pc:sldMk cId="3182055099" sldId="510"/>
            <ac:spMk id="2" creationId="{00000000-0000-0000-0000-000000000000}"/>
          </ac:spMkLst>
        </pc:spChg>
        <pc:spChg chg="mod">
          <ac:chgData name="Ragnhild Halvorsrud" userId="917ea340-fd63-490f-a7db-68428d24cf32" providerId="ADAL" clId="{3F26B701-AADC-4668-AAA4-FB7BA2B947B1}" dt="2020-06-17T18:47:53.700" v="238" actId="27636"/>
          <ac:spMkLst>
            <pc:docMk/>
            <pc:sldMk cId="3182055099" sldId="510"/>
            <ac:spMk id="3" creationId="{00000000-0000-0000-0000-000000000000}"/>
          </ac:spMkLst>
        </pc:spChg>
        <pc:spChg chg="mod">
          <ac:chgData name="Ragnhild Halvorsrud" userId="917ea340-fd63-490f-a7db-68428d24cf32" providerId="ADAL" clId="{3F26B701-AADC-4668-AAA4-FB7BA2B947B1}" dt="2020-06-17T18:47:46.991" v="235"/>
          <ac:spMkLst>
            <pc:docMk/>
            <pc:sldMk cId="3182055099" sldId="510"/>
            <ac:spMk id="4" creationId="{00000000-0000-0000-0000-000000000000}"/>
          </ac:spMkLst>
        </pc:spChg>
        <pc:spChg chg="mod">
          <ac:chgData name="Ragnhild Halvorsrud" userId="917ea340-fd63-490f-a7db-68428d24cf32" providerId="ADAL" clId="{3F26B701-AADC-4668-AAA4-FB7BA2B947B1}" dt="2020-06-17T18:48:04.641" v="240" actId="14100"/>
          <ac:spMkLst>
            <pc:docMk/>
            <pc:sldMk cId="3182055099" sldId="510"/>
            <ac:spMk id="5" creationId="{00000000-0000-0000-0000-000000000000}"/>
          </ac:spMkLst>
        </pc:spChg>
        <pc:picChg chg="mod">
          <ac:chgData name="Ragnhild Halvorsrud" userId="917ea340-fd63-490f-a7db-68428d24cf32" providerId="ADAL" clId="{3F26B701-AADC-4668-AAA4-FB7BA2B947B1}" dt="2020-06-17T18:48:00.817" v="239" actId="1076"/>
          <ac:picMkLst>
            <pc:docMk/>
            <pc:sldMk cId="3182055099" sldId="510"/>
            <ac:picMk id="16" creationId="{00000000-0000-0000-0000-000000000000}"/>
          </ac:picMkLst>
        </pc:picChg>
      </pc:sldChg>
      <pc:sldChg chg="modSp add mod modNotes">
        <pc:chgData name="Ragnhild Halvorsrud" userId="917ea340-fd63-490f-a7db-68428d24cf32" providerId="ADAL" clId="{3F26B701-AADC-4668-AAA4-FB7BA2B947B1}" dt="2020-06-19T17:20:45.857" v="16051" actId="790"/>
        <pc:sldMkLst>
          <pc:docMk/>
          <pc:sldMk cId="1043206022" sldId="511"/>
        </pc:sldMkLst>
        <pc:spChg chg="mod">
          <ac:chgData name="Ragnhild Halvorsrud" userId="917ea340-fd63-490f-a7db-68428d24cf32" providerId="ADAL" clId="{3F26B701-AADC-4668-AAA4-FB7BA2B947B1}" dt="2020-06-19T17:20:45.846" v="16047" actId="790"/>
          <ac:spMkLst>
            <pc:docMk/>
            <pc:sldMk cId="1043206022" sldId="511"/>
            <ac:spMk id="2" creationId="{00000000-0000-0000-0000-000000000000}"/>
          </ac:spMkLst>
        </pc:spChg>
        <pc:spChg chg="mod">
          <ac:chgData name="Ragnhild Halvorsrud" userId="917ea340-fd63-490f-a7db-68428d24cf32" providerId="ADAL" clId="{3F26B701-AADC-4668-AAA4-FB7BA2B947B1}" dt="2020-06-19T17:20:45.854" v="16049" actId="790"/>
          <ac:spMkLst>
            <pc:docMk/>
            <pc:sldMk cId="1043206022" sldId="511"/>
            <ac:spMk id="3" creationId="{00000000-0000-0000-0000-000000000000}"/>
          </ac:spMkLst>
        </pc:spChg>
        <pc:spChg chg="mod">
          <ac:chgData name="Ragnhild Halvorsrud" userId="917ea340-fd63-490f-a7db-68428d24cf32" providerId="ADAL" clId="{3F26B701-AADC-4668-AAA4-FB7BA2B947B1}" dt="2020-06-19T17:20:45.851" v="16048" actId="790"/>
          <ac:spMkLst>
            <pc:docMk/>
            <pc:sldMk cId="1043206022" sldId="511"/>
            <ac:spMk id="5" creationId="{00000000-0000-0000-0000-000000000000}"/>
          </ac:spMkLst>
        </pc:spChg>
      </pc:sldChg>
      <pc:sldChg chg="modSp add mod ord modNotes">
        <pc:chgData name="Ragnhild Halvorsrud" userId="917ea340-fd63-490f-a7db-68428d24cf32" providerId="ADAL" clId="{3F26B701-AADC-4668-AAA4-FB7BA2B947B1}" dt="2020-06-19T17:20:45.882" v="16061" actId="790"/>
        <pc:sldMkLst>
          <pc:docMk/>
          <pc:sldMk cId="930194854" sldId="512"/>
        </pc:sldMkLst>
        <pc:spChg chg="mod">
          <ac:chgData name="Ragnhild Halvorsrud" userId="917ea340-fd63-490f-a7db-68428d24cf32" providerId="ADAL" clId="{3F26B701-AADC-4668-AAA4-FB7BA2B947B1}" dt="2020-06-19T17:20:45.868" v="16056" actId="790"/>
          <ac:spMkLst>
            <pc:docMk/>
            <pc:sldMk cId="930194854" sldId="512"/>
            <ac:spMk id="2" creationId="{00000000-0000-0000-0000-000000000000}"/>
          </ac:spMkLst>
        </pc:spChg>
        <pc:spChg chg="mod">
          <ac:chgData name="Ragnhild Halvorsrud" userId="917ea340-fd63-490f-a7db-68428d24cf32" providerId="ADAL" clId="{3F26B701-AADC-4668-AAA4-FB7BA2B947B1}" dt="2020-06-19T17:20:45.871" v="16057" actId="790"/>
          <ac:spMkLst>
            <pc:docMk/>
            <pc:sldMk cId="930194854" sldId="512"/>
            <ac:spMk id="3" creationId="{00000000-0000-0000-0000-000000000000}"/>
          </ac:spMkLst>
        </pc:spChg>
        <pc:spChg chg="mod">
          <ac:chgData name="Ragnhild Halvorsrud" userId="917ea340-fd63-490f-a7db-68428d24cf32" providerId="ADAL" clId="{3F26B701-AADC-4668-AAA4-FB7BA2B947B1}" dt="2020-06-19T17:20:45.874" v="16058" actId="790"/>
          <ac:spMkLst>
            <pc:docMk/>
            <pc:sldMk cId="930194854" sldId="512"/>
            <ac:spMk id="4" creationId="{00000000-0000-0000-0000-000000000000}"/>
          </ac:spMkLst>
        </pc:spChg>
        <pc:spChg chg="mod">
          <ac:chgData name="Ragnhild Halvorsrud" userId="917ea340-fd63-490f-a7db-68428d24cf32" providerId="ADAL" clId="{3F26B701-AADC-4668-AAA4-FB7BA2B947B1}" dt="2020-06-19T17:20:45.878" v="16059" actId="790"/>
          <ac:spMkLst>
            <pc:docMk/>
            <pc:sldMk cId="930194854" sldId="512"/>
            <ac:spMk id="5" creationId="{00000000-0000-0000-0000-000000000000}"/>
          </ac:spMkLst>
        </pc:spChg>
        <pc:picChg chg="mod">
          <ac:chgData name="Ragnhild Halvorsrud" userId="917ea340-fd63-490f-a7db-68428d24cf32" providerId="ADAL" clId="{3F26B701-AADC-4668-AAA4-FB7BA2B947B1}" dt="2020-06-18T14:11:16.963" v="492" actId="1076"/>
          <ac:picMkLst>
            <pc:docMk/>
            <pc:sldMk cId="930194854" sldId="512"/>
            <ac:picMk id="16" creationId="{00000000-0000-0000-0000-000000000000}"/>
          </ac:picMkLst>
        </pc:picChg>
      </pc:sldChg>
      <pc:sldChg chg="addSp delSp modSp add mod modNotes">
        <pc:chgData name="Ragnhild Halvorsrud" userId="917ea340-fd63-490f-a7db-68428d24cf32" providerId="ADAL" clId="{3F26B701-AADC-4668-AAA4-FB7BA2B947B1}" dt="2020-06-19T17:20:45.896" v="16066" actId="790"/>
        <pc:sldMkLst>
          <pc:docMk/>
          <pc:sldMk cId="2322008763" sldId="513"/>
        </pc:sldMkLst>
        <pc:spChg chg="mod">
          <ac:chgData name="Ragnhild Halvorsrud" userId="917ea340-fd63-490f-a7db-68428d24cf32" providerId="ADAL" clId="{3F26B701-AADC-4668-AAA4-FB7BA2B947B1}" dt="2020-06-19T17:20:45.885" v="16062" actId="790"/>
          <ac:spMkLst>
            <pc:docMk/>
            <pc:sldMk cId="2322008763" sldId="513"/>
            <ac:spMk id="2" creationId="{00000000-0000-0000-0000-000000000000}"/>
          </ac:spMkLst>
        </pc:spChg>
        <pc:spChg chg="mod">
          <ac:chgData name="Ragnhild Halvorsrud" userId="917ea340-fd63-490f-a7db-68428d24cf32" providerId="ADAL" clId="{3F26B701-AADC-4668-AAA4-FB7BA2B947B1}" dt="2020-06-19T17:20:45.890" v="16063" actId="790"/>
          <ac:spMkLst>
            <pc:docMk/>
            <pc:sldMk cId="2322008763" sldId="513"/>
            <ac:spMk id="3" creationId="{00000000-0000-0000-0000-000000000000}"/>
          </ac:spMkLst>
        </pc:spChg>
        <pc:spChg chg="mod">
          <ac:chgData name="Ragnhild Halvorsrud" userId="917ea340-fd63-490f-a7db-68428d24cf32" providerId="ADAL" clId="{3F26B701-AADC-4668-AAA4-FB7BA2B947B1}" dt="2020-06-19T17:20:45.892" v="16064" actId="790"/>
          <ac:spMkLst>
            <pc:docMk/>
            <pc:sldMk cId="2322008763" sldId="513"/>
            <ac:spMk id="4" creationId="{00000000-0000-0000-0000-000000000000}"/>
          </ac:spMkLst>
        </pc:spChg>
        <pc:spChg chg="del mod">
          <ac:chgData name="Ragnhild Halvorsrud" userId="917ea340-fd63-490f-a7db-68428d24cf32" providerId="ADAL" clId="{3F26B701-AADC-4668-AAA4-FB7BA2B947B1}" dt="2020-06-18T14:08:07.848" v="472" actId="478"/>
          <ac:spMkLst>
            <pc:docMk/>
            <pc:sldMk cId="2322008763" sldId="513"/>
            <ac:spMk id="5" creationId="{00000000-0000-0000-0000-000000000000}"/>
          </ac:spMkLst>
        </pc:spChg>
        <pc:spChg chg="add del mod">
          <ac:chgData name="Ragnhild Halvorsrud" userId="917ea340-fd63-490f-a7db-68428d24cf32" providerId="ADAL" clId="{3F26B701-AADC-4668-AAA4-FB7BA2B947B1}" dt="2020-06-18T14:10:47.725" v="490"/>
          <ac:spMkLst>
            <pc:docMk/>
            <pc:sldMk cId="2322008763" sldId="513"/>
            <ac:spMk id="6" creationId="{0F6D7532-BA49-4704-B68D-192B66FCFE4B}"/>
          </ac:spMkLst>
        </pc:spChg>
        <pc:spChg chg="add del mod">
          <ac:chgData name="Ragnhild Halvorsrud" userId="917ea340-fd63-490f-a7db-68428d24cf32" providerId="ADAL" clId="{3F26B701-AADC-4668-AAA4-FB7BA2B947B1}" dt="2020-06-18T14:10:47.725" v="490"/>
          <ac:spMkLst>
            <pc:docMk/>
            <pc:sldMk cId="2322008763" sldId="513"/>
            <ac:spMk id="7" creationId="{94774025-29CC-4BAF-95DF-F84ED2A82FB7}"/>
          </ac:spMkLst>
        </pc:spChg>
        <pc:spChg chg="add del mod">
          <ac:chgData name="Ragnhild Halvorsrud" userId="917ea340-fd63-490f-a7db-68428d24cf32" providerId="ADAL" clId="{3F26B701-AADC-4668-AAA4-FB7BA2B947B1}" dt="2020-06-18T14:10:47.725" v="490"/>
          <ac:spMkLst>
            <pc:docMk/>
            <pc:sldMk cId="2322008763" sldId="513"/>
            <ac:spMk id="8" creationId="{854648E3-CA69-403B-A09A-867785C844FF}"/>
          </ac:spMkLst>
        </pc:spChg>
        <pc:picChg chg="del">
          <ac:chgData name="Ragnhild Halvorsrud" userId="917ea340-fd63-490f-a7db-68428d24cf32" providerId="ADAL" clId="{3F26B701-AADC-4668-AAA4-FB7BA2B947B1}" dt="2020-06-18T14:08:04.369" v="470" actId="478"/>
          <ac:picMkLst>
            <pc:docMk/>
            <pc:sldMk cId="2322008763" sldId="513"/>
            <ac:picMk id="16" creationId="{00000000-0000-0000-0000-000000000000}"/>
          </ac:picMkLst>
        </pc:picChg>
      </pc:sldChg>
      <pc:sldChg chg="addSp new del">
        <pc:chgData name="Ragnhild Halvorsrud" userId="917ea340-fd63-490f-a7db-68428d24cf32" providerId="ADAL" clId="{3F26B701-AADC-4668-AAA4-FB7BA2B947B1}" dt="2020-06-18T15:26:29.671" v="649" actId="47"/>
        <pc:sldMkLst>
          <pc:docMk/>
          <pc:sldMk cId="3439615409" sldId="514"/>
        </pc:sldMkLst>
        <pc:picChg chg="add">
          <ac:chgData name="Ragnhild Halvorsrud" userId="917ea340-fd63-490f-a7db-68428d24cf32" providerId="ADAL" clId="{3F26B701-AADC-4668-AAA4-FB7BA2B947B1}" dt="2020-06-18T15:25:04.165" v="644"/>
          <ac:picMkLst>
            <pc:docMk/>
            <pc:sldMk cId="3439615409" sldId="514"/>
            <ac:picMk id="4" creationId="{1929A3FF-7AD3-4ECC-8DB6-10BCBC64C83E}"/>
          </ac:picMkLst>
        </pc:picChg>
      </pc:sldChg>
      <pc:sldChg chg="addSp modSp new mod modNotes">
        <pc:chgData name="Ragnhild Halvorsrud" userId="917ea340-fd63-490f-a7db-68428d24cf32" providerId="ADAL" clId="{3F26B701-AADC-4668-AAA4-FB7BA2B947B1}" dt="2020-06-19T17:20:47.680" v="16991" actId="790"/>
        <pc:sldMkLst>
          <pc:docMk/>
          <pc:sldMk cId="3877962403" sldId="515"/>
        </pc:sldMkLst>
        <pc:spChg chg="mod">
          <ac:chgData name="Ragnhild Halvorsrud" userId="917ea340-fd63-490f-a7db-68428d24cf32" providerId="ADAL" clId="{3F26B701-AADC-4668-AAA4-FB7BA2B947B1}" dt="2020-06-19T17:20:47.676" v="16988" actId="790"/>
          <ac:spMkLst>
            <pc:docMk/>
            <pc:sldMk cId="3877962403" sldId="515"/>
            <ac:spMk id="2" creationId="{005C3D75-5C0A-4A98-B845-83A2AFEE594C}"/>
          </ac:spMkLst>
        </pc:spChg>
        <pc:spChg chg="mod">
          <ac:chgData name="Ragnhild Halvorsrud" userId="917ea340-fd63-490f-a7db-68428d24cf32" providerId="ADAL" clId="{3F26B701-AADC-4668-AAA4-FB7BA2B947B1}" dt="2020-06-19T17:20:47.677" v="16989" actId="790"/>
          <ac:spMkLst>
            <pc:docMk/>
            <pc:sldMk cId="3877962403" sldId="515"/>
            <ac:spMk id="3" creationId="{00344F80-A1AC-45C7-B991-D50C387B3640}"/>
          </ac:spMkLst>
        </pc:spChg>
        <pc:picChg chg="add mod">
          <ac:chgData name="Ragnhild Halvorsrud" userId="917ea340-fd63-490f-a7db-68428d24cf32" providerId="ADAL" clId="{3F26B701-AADC-4668-AAA4-FB7BA2B947B1}" dt="2020-06-18T15:26:24.798" v="648" actId="1076"/>
          <ac:picMkLst>
            <pc:docMk/>
            <pc:sldMk cId="3877962403" sldId="515"/>
            <ac:picMk id="4" creationId="{88C456A7-0951-46CC-86A0-8DF39BB2E768}"/>
          </ac:picMkLst>
        </pc:picChg>
      </pc:sldChg>
      <pc:sldChg chg="addSp delSp modSp add mod ord modNotes">
        <pc:chgData name="Ragnhild Halvorsrud" userId="917ea340-fd63-490f-a7db-68428d24cf32" providerId="ADAL" clId="{3F26B701-AADC-4668-AAA4-FB7BA2B947B1}" dt="2020-06-19T17:20:45.956" v="16093" actId="790"/>
        <pc:sldMkLst>
          <pc:docMk/>
          <pc:sldMk cId="1604233325" sldId="516"/>
        </pc:sldMkLst>
        <pc:spChg chg="mod">
          <ac:chgData name="Ragnhild Halvorsrud" userId="917ea340-fd63-490f-a7db-68428d24cf32" providerId="ADAL" clId="{3F26B701-AADC-4668-AAA4-FB7BA2B947B1}" dt="2020-06-19T17:20:45.950" v="16090" actId="790"/>
          <ac:spMkLst>
            <pc:docMk/>
            <pc:sldMk cId="1604233325" sldId="516"/>
            <ac:spMk id="2" creationId="{52456730-9CCD-4717-BE03-D62C6887A2F1}"/>
          </ac:spMkLst>
        </pc:spChg>
        <pc:spChg chg="mod">
          <ac:chgData name="Ragnhild Halvorsrud" userId="917ea340-fd63-490f-a7db-68428d24cf32" providerId="ADAL" clId="{3F26B701-AADC-4668-AAA4-FB7BA2B947B1}" dt="2020-06-19T17:20:45.953" v="16091" actId="790"/>
          <ac:spMkLst>
            <pc:docMk/>
            <pc:sldMk cId="1604233325" sldId="516"/>
            <ac:spMk id="3" creationId="{BB7EEA35-A974-41C3-B310-23E12C424753}"/>
          </ac:spMkLst>
        </pc:spChg>
        <pc:spChg chg="add del mod">
          <ac:chgData name="Ragnhild Halvorsrud" userId="917ea340-fd63-490f-a7db-68428d24cf32" providerId="ADAL" clId="{3F26B701-AADC-4668-AAA4-FB7BA2B947B1}" dt="2020-06-19T11:43:35.029" v="9425"/>
          <ac:spMkLst>
            <pc:docMk/>
            <pc:sldMk cId="1604233325" sldId="516"/>
            <ac:spMk id="4" creationId="{2E843822-538D-4464-AD00-45ECC7D81500}"/>
          </ac:spMkLst>
        </pc:spChg>
        <pc:spChg chg="add del mod">
          <ac:chgData name="Ragnhild Halvorsrud" userId="917ea340-fd63-490f-a7db-68428d24cf32" providerId="ADAL" clId="{3F26B701-AADC-4668-AAA4-FB7BA2B947B1}" dt="2020-06-19T11:43:35.029" v="9425"/>
          <ac:spMkLst>
            <pc:docMk/>
            <pc:sldMk cId="1604233325" sldId="516"/>
            <ac:spMk id="5" creationId="{DB063B8F-6043-42FF-AF4B-4B554221DE43}"/>
          </ac:spMkLst>
        </pc:spChg>
        <pc:spChg chg="add del mod">
          <ac:chgData name="Ragnhild Halvorsrud" userId="917ea340-fd63-490f-a7db-68428d24cf32" providerId="ADAL" clId="{3F26B701-AADC-4668-AAA4-FB7BA2B947B1}" dt="2020-06-19T11:45:29.304" v="9433"/>
          <ac:spMkLst>
            <pc:docMk/>
            <pc:sldMk cId="1604233325" sldId="516"/>
            <ac:spMk id="6" creationId="{CB4020EB-6D3E-443A-9E58-02AE1EEC8B2B}"/>
          </ac:spMkLst>
        </pc:spChg>
        <pc:spChg chg="add del mod">
          <ac:chgData name="Ragnhild Halvorsrud" userId="917ea340-fd63-490f-a7db-68428d24cf32" providerId="ADAL" clId="{3F26B701-AADC-4668-AAA4-FB7BA2B947B1}" dt="2020-06-19T11:45:29.304" v="9433"/>
          <ac:spMkLst>
            <pc:docMk/>
            <pc:sldMk cId="1604233325" sldId="516"/>
            <ac:spMk id="7" creationId="{857B040F-D1AF-4FCC-94C0-E2E6BF193B22}"/>
          </ac:spMkLst>
        </pc:spChg>
      </pc:sldChg>
      <pc:sldChg chg="modSp add del mod modNotes">
        <pc:chgData name="Ragnhild Halvorsrud" userId="917ea340-fd63-490f-a7db-68428d24cf32" providerId="ADAL" clId="{3F26B701-AADC-4668-AAA4-FB7BA2B947B1}" dt="2020-06-19T12:23:33.808" v="10474" actId="47"/>
        <pc:sldMkLst>
          <pc:docMk/>
          <pc:sldMk cId="1645381174" sldId="517"/>
        </pc:sldMkLst>
        <pc:spChg chg="mod">
          <ac:chgData name="Ragnhild Halvorsrud" userId="917ea340-fd63-490f-a7db-68428d24cf32" providerId="ADAL" clId="{3F26B701-AADC-4668-AAA4-FB7BA2B947B1}" dt="2020-06-19T09:27:06.814" v="6119" actId="790"/>
          <ac:spMkLst>
            <pc:docMk/>
            <pc:sldMk cId="1645381174" sldId="517"/>
            <ac:spMk id="2" creationId="{37E60667-2ED3-47A6-8B5F-FB7EB227D008}"/>
          </ac:spMkLst>
        </pc:spChg>
      </pc:sldChg>
      <pc:sldChg chg="add del">
        <pc:chgData name="Ragnhild Halvorsrud" userId="917ea340-fd63-490f-a7db-68428d24cf32" providerId="ADAL" clId="{3F26B701-AADC-4668-AAA4-FB7BA2B947B1}" dt="2020-06-19T08:35:29.359" v="1490" actId="47"/>
        <pc:sldMkLst>
          <pc:docMk/>
          <pc:sldMk cId="3312346991" sldId="517"/>
        </pc:sldMkLst>
      </pc:sldChg>
      <pc:sldChg chg="addSp delSp modSp new mod modNotes">
        <pc:chgData name="Ragnhild Halvorsrud" userId="917ea340-fd63-490f-a7db-68428d24cf32" providerId="ADAL" clId="{3F26B701-AADC-4668-AAA4-FB7BA2B947B1}" dt="2020-06-19T17:20:46.910" v="16581" actId="790"/>
        <pc:sldMkLst>
          <pc:docMk/>
          <pc:sldMk cId="3972162138" sldId="518"/>
        </pc:sldMkLst>
        <pc:spChg chg="mod">
          <ac:chgData name="Ragnhild Halvorsrud" userId="917ea340-fd63-490f-a7db-68428d24cf32" providerId="ADAL" clId="{3F26B701-AADC-4668-AAA4-FB7BA2B947B1}" dt="2020-06-19T17:20:46.879" v="16564" actId="790"/>
          <ac:spMkLst>
            <pc:docMk/>
            <pc:sldMk cId="3972162138" sldId="518"/>
            <ac:spMk id="2" creationId="{CEF0584D-E78C-408F-A464-AF661D7CD2F8}"/>
          </ac:spMkLst>
        </pc:spChg>
        <pc:spChg chg="del mod">
          <ac:chgData name="Ragnhild Halvorsrud" userId="917ea340-fd63-490f-a7db-68428d24cf32" providerId="ADAL" clId="{3F26B701-AADC-4668-AAA4-FB7BA2B947B1}" dt="2020-06-19T08:54:59.345" v="2044"/>
          <ac:spMkLst>
            <pc:docMk/>
            <pc:sldMk cId="3972162138" sldId="518"/>
            <ac:spMk id="3" creationId="{93D6C254-8E82-42C8-8C8C-DBA271F8F1F0}"/>
          </ac:spMkLst>
        </pc:spChg>
        <pc:spChg chg="mod">
          <ac:chgData name="Ragnhild Halvorsrud" userId="917ea340-fd63-490f-a7db-68428d24cf32" providerId="ADAL" clId="{3F26B701-AADC-4668-AAA4-FB7BA2B947B1}" dt="2020-06-19T17:20:46.881" v="16565" actId="790"/>
          <ac:spMkLst>
            <pc:docMk/>
            <pc:sldMk cId="3972162138" sldId="518"/>
            <ac:spMk id="4" creationId="{359912B9-4EB6-42C7-BF37-C605F081559D}"/>
          </ac:spMkLst>
        </pc:spChg>
        <pc:spChg chg="add mod">
          <ac:chgData name="Ragnhild Halvorsrud" userId="917ea340-fd63-490f-a7db-68428d24cf32" providerId="ADAL" clId="{3F26B701-AADC-4668-AAA4-FB7BA2B947B1}" dt="2020-06-19T17:20:46.883" v="16566" actId="790"/>
          <ac:spMkLst>
            <pc:docMk/>
            <pc:sldMk cId="3972162138" sldId="518"/>
            <ac:spMk id="5" creationId="{1A6FA598-573A-4B84-B451-39426566E1B3}"/>
          </ac:spMkLst>
        </pc:spChg>
        <pc:spChg chg="add mod">
          <ac:chgData name="Ragnhild Halvorsrud" userId="917ea340-fd63-490f-a7db-68428d24cf32" providerId="ADAL" clId="{3F26B701-AADC-4668-AAA4-FB7BA2B947B1}" dt="2020-06-19T17:20:46.885" v="16567" actId="790"/>
          <ac:spMkLst>
            <pc:docMk/>
            <pc:sldMk cId="3972162138" sldId="518"/>
            <ac:spMk id="6" creationId="{9CD91430-CFD3-4C86-81D9-D8343A7D7F47}"/>
          </ac:spMkLst>
        </pc:spChg>
        <pc:spChg chg="add mod">
          <ac:chgData name="Ragnhild Halvorsrud" userId="917ea340-fd63-490f-a7db-68428d24cf32" providerId="ADAL" clId="{3F26B701-AADC-4668-AAA4-FB7BA2B947B1}" dt="2020-06-19T17:20:46.887" v="16568" actId="790"/>
          <ac:spMkLst>
            <pc:docMk/>
            <pc:sldMk cId="3972162138" sldId="518"/>
            <ac:spMk id="9" creationId="{FABB1ED2-CF0A-44FA-8D79-905F8B3A0CE2}"/>
          </ac:spMkLst>
        </pc:spChg>
        <pc:spChg chg="add mod">
          <ac:chgData name="Ragnhild Halvorsrud" userId="917ea340-fd63-490f-a7db-68428d24cf32" providerId="ADAL" clId="{3F26B701-AADC-4668-AAA4-FB7BA2B947B1}" dt="2020-06-19T17:20:46.888" v="16569" actId="790"/>
          <ac:spMkLst>
            <pc:docMk/>
            <pc:sldMk cId="3972162138" sldId="518"/>
            <ac:spMk id="10" creationId="{C38AEAFE-B42A-4848-8A39-CED51FEBF34A}"/>
          </ac:spMkLst>
        </pc:spChg>
        <pc:spChg chg="mod">
          <ac:chgData name="Ragnhild Halvorsrud" userId="917ea340-fd63-490f-a7db-68428d24cf32" providerId="ADAL" clId="{3F26B701-AADC-4668-AAA4-FB7BA2B947B1}" dt="2020-06-19T17:20:46.894" v="16572" actId="790"/>
          <ac:spMkLst>
            <pc:docMk/>
            <pc:sldMk cId="3972162138" sldId="518"/>
            <ac:spMk id="17" creationId="{0820EA35-7930-464A-8E1C-CAB4A347504C}"/>
          </ac:spMkLst>
        </pc:spChg>
        <pc:spChg chg="mod">
          <ac:chgData name="Ragnhild Halvorsrud" userId="917ea340-fd63-490f-a7db-68428d24cf32" providerId="ADAL" clId="{3F26B701-AADC-4668-AAA4-FB7BA2B947B1}" dt="2020-06-19T17:20:46.895" v="16573" actId="790"/>
          <ac:spMkLst>
            <pc:docMk/>
            <pc:sldMk cId="3972162138" sldId="518"/>
            <ac:spMk id="18" creationId="{B3798537-A924-4B2C-B962-7D37230CD15B}"/>
          </ac:spMkLst>
        </pc:spChg>
        <pc:spChg chg="mod">
          <ac:chgData name="Ragnhild Halvorsrud" userId="917ea340-fd63-490f-a7db-68428d24cf32" providerId="ADAL" clId="{3F26B701-AADC-4668-AAA4-FB7BA2B947B1}" dt="2020-06-19T17:20:46.897" v="16574" actId="790"/>
          <ac:spMkLst>
            <pc:docMk/>
            <pc:sldMk cId="3972162138" sldId="518"/>
            <ac:spMk id="19" creationId="{97F80061-DFFE-4E79-8EF8-13734BFA626A}"/>
          </ac:spMkLst>
        </pc:spChg>
        <pc:spChg chg="mod">
          <ac:chgData name="Ragnhild Halvorsrud" userId="917ea340-fd63-490f-a7db-68428d24cf32" providerId="ADAL" clId="{3F26B701-AADC-4668-AAA4-FB7BA2B947B1}" dt="2020-06-19T17:20:46.898" v="16575" actId="790"/>
          <ac:spMkLst>
            <pc:docMk/>
            <pc:sldMk cId="3972162138" sldId="518"/>
            <ac:spMk id="20" creationId="{A0A2D603-06A2-4BB5-9694-F7EC64A41574}"/>
          </ac:spMkLst>
        </pc:spChg>
        <pc:spChg chg="mod">
          <ac:chgData name="Ragnhild Halvorsrud" userId="917ea340-fd63-490f-a7db-68428d24cf32" providerId="ADAL" clId="{3F26B701-AADC-4668-AAA4-FB7BA2B947B1}" dt="2020-06-19T17:20:46.900" v="16576" actId="790"/>
          <ac:spMkLst>
            <pc:docMk/>
            <pc:sldMk cId="3972162138" sldId="518"/>
            <ac:spMk id="22" creationId="{7A372F86-957E-4CFE-AAC4-FE5528378E9A}"/>
          </ac:spMkLst>
        </pc:spChg>
        <pc:spChg chg="mod">
          <ac:chgData name="Ragnhild Halvorsrud" userId="917ea340-fd63-490f-a7db-68428d24cf32" providerId="ADAL" clId="{3F26B701-AADC-4668-AAA4-FB7BA2B947B1}" dt="2020-06-19T17:20:46.890" v="16570" actId="790"/>
          <ac:spMkLst>
            <pc:docMk/>
            <pc:sldMk cId="3972162138" sldId="518"/>
            <ac:spMk id="23" creationId="{5563A405-4E4C-44AF-BFF9-7D827B7A187A}"/>
          </ac:spMkLst>
        </pc:spChg>
        <pc:spChg chg="mod">
          <ac:chgData name="Ragnhild Halvorsrud" userId="917ea340-fd63-490f-a7db-68428d24cf32" providerId="ADAL" clId="{3F26B701-AADC-4668-AAA4-FB7BA2B947B1}" dt="2020-06-19T17:20:46.891" v="16571" actId="790"/>
          <ac:spMkLst>
            <pc:docMk/>
            <pc:sldMk cId="3972162138" sldId="518"/>
            <ac:spMk id="24" creationId="{AAAF8B99-0A0C-437F-8C28-375F21B066CC}"/>
          </ac:spMkLst>
        </pc:spChg>
        <pc:spChg chg="add mod">
          <ac:chgData name="Ragnhild Halvorsrud" userId="917ea340-fd63-490f-a7db-68428d24cf32" providerId="ADAL" clId="{3F26B701-AADC-4668-AAA4-FB7BA2B947B1}" dt="2020-06-19T17:20:46.903" v="16577" actId="790"/>
          <ac:spMkLst>
            <pc:docMk/>
            <pc:sldMk cId="3972162138" sldId="518"/>
            <ac:spMk id="25" creationId="{EDEA9200-F9E9-4752-8670-AB13C2EDB25E}"/>
          </ac:spMkLst>
        </pc:spChg>
        <pc:spChg chg="add mod">
          <ac:chgData name="Ragnhild Halvorsrud" userId="917ea340-fd63-490f-a7db-68428d24cf32" providerId="ADAL" clId="{3F26B701-AADC-4668-AAA4-FB7BA2B947B1}" dt="2020-06-19T17:20:46.904" v="16578" actId="790"/>
          <ac:spMkLst>
            <pc:docMk/>
            <pc:sldMk cId="3972162138" sldId="518"/>
            <ac:spMk id="26" creationId="{12863834-5952-4D57-AC32-456D2631AEF1}"/>
          </ac:spMkLst>
        </pc:spChg>
        <pc:spChg chg="add mod">
          <ac:chgData name="Ragnhild Halvorsrud" userId="917ea340-fd63-490f-a7db-68428d24cf32" providerId="ADAL" clId="{3F26B701-AADC-4668-AAA4-FB7BA2B947B1}" dt="2020-06-19T17:20:46.906" v="16579" actId="790"/>
          <ac:spMkLst>
            <pc:docMk/>
            <pc:sldMk cId="3972162138" sldId="518"/>
            <ac:spMk id="27" creationId="{7FBF89A1-2FD6-4833-B8D1-990D9E10AD27}"/>
          </ac:spMkLst>
        </pc:spChg>
        <pc:grpChg chg="add mod">
          <ac:chgData name="Ragnhild Halvorsrud" userId="917ea340-fd63-490f-a7db-68428d24cf32" providerId="ADAL" clId="{3F26B701-AADC-4668-AAA4-FB7BA2B947B1}" dt="2020-06-19T08:55:40.209" v="2065" actId="1076"/>
          <ac:grpSpMkLst>
            <pc:docMk/>
            <pc:sldMk cId="3972162138" sldId="518"/>
            <ac:grpSpMk id="11" creationId="{66C879E1-1B96-4FBF-97F1-F456D99524CA}"/>
          </ac:grpSpMkLst>
        </pc:grpChg>
        <pc:grpChg chg="mod">
          <ac:chgData name="Ragnhild Halvorsrud" userId="917ea340-fd63-490f-a7db-68428d24cf32" providerId="ADAL" clId="{3F26B701-AADC-4668-AAA4-FB7BA2B947B1}" dt="2020-06-19T08:55:25.076" v="2063"/>
          <ac:grpSpMkLst>
            <pc:docMk/>
            <pc:sldMk cId="3972162138" sldId="518"/>
            <ac:grpSpMk id="12" creationId="{78296E4B-4CBE-4E66-9FF2-0B204442D3B4}"/>
          </ac:grpSpMkLst>
        </pc:grpChg>
        <pc:picChg chg="mod">
          <ac:chgData name="Ragnhild Halvorsrud" userId="917ea340-fd63-490f-a7db-68428d24cf32" providerId="ADAL" clId="{3F26B701-AADC-4668-AAA4-FB7BA2B947B1}" dt="2020-06-19T08:55:25.076" v="2063"/>
          <ac:picMkLst>
            <pc:docMk/>
            <pc:sldMk cId="3972162138" sldId="518"/>
            <ac:picMk id="13" creationId="{BB587121-08AD-490F-8400-0F90CC6B2982}"/>
          </ac:picMkLst>
        </pc:picChg>
        <pc:picChg chg="mod">
          <ac:chgData name="Ragnhild Halvorsrud" userId="917ea340-fd63-490f-a7db-68428d24cf32" providerId="ADAL" clId="{3F26B701-AADC-4668-AAA4-FB7BA2B947B1}" dt="2020-06-19T08:55:25.076" v="2063"/>
          <ac:picMkLst>
            <pc:docMk/>
            <pc:sldMk cId="3972162138" sldId="518"/>
            <ac:picMk id="14" creationId="{4ECEDE80-4891-4454-BDF3-3430E8E11948}"/>
          </ac:picMkLst>
        </pc:picChg>
        <pc:picChg chg="mod">
          <ac:chgData name="Ragnhild Halvorsrud" userId="917ea340-fd63-490f-a7db-68428d24cf32" providerId="ADAL" clId="{3F26B701-AADC-4668-AAA4-FB7BA2B947B1}" dt="2020-06-19T08:55:25.076" v="2063"/>
          <ac:picMkLst>
            <pc:docMk/>
            <pc:sldMk cId="3972162138" sldId="518"/>
            <ac:picMk id="15" creationId="{DF8FC527-0668-47A5-9708-1870481F0707}"/>
          </ac:picMkLst>
        </pc:picChg>
        <pc:picChg chg="mod">
          <ac:chgData name="Ragnhild Halvorsrud" userId="917ea340-fd63-490f-a7db-68428d24cf32" providerId="ADAL" clId="{3F26B701-AADC-4668-AAA4-FB7BA2B947B1}" dt="2020-06-19T08:55:25.076" v="2063"/>
          <ac:picMkLst>
            <pc:docMk/>
            <pc:sldMk cId="3972162138" sldId="518"/>
            <ac:picMk id="16" creationId="{2AD69911-2D73-4F79-A71F-BF91E5E5461A}"/>
          </ac:picMkLst>
        </pc:picChg>
        <pc:picChg chg="mod">
          <ac:chgData name="Ragnhild Halvorsrud" userId="917ea340-fd63-490f-a7db-68428d24cf32" providerId="ADAL" clId="{3F26B701-AADC-4668-AAA4-FB7BA2B947B1}" dt="2020-06-19T08:55:25.076" v="2063"/>
          <ac:picMkLst>
            <pc:docMk/>
            <pc:sldMk cId="3972162138" sldId="518"/>
            <ac:picMk id="21" creationId="{0B8ED474-90F6-4243-8BC7-55782F3C01C3}"/>
          </ac:picMkLst>
        </pc:picChg>
        <pc:cxnChg chg="add mod">
          <ac:chgData name="Ragnhild Halvorsrud" userId="917ea340-fd63-490f-a7db-68428d24cf32" providerId="ADAL" clId="{3F26B701-AADC-4668-AAA4-FB7BA2B947B1}" dt="2020-06-19T08:55:40.209" v="2065" actId="1076"/>
          <ac:cxnSpMkLst>
            <pc:docMk/>
            <pc:sldMk cId="3972162138" sldId="518"/>
            <ac:cxnSpMk id="7" creationId="{788390F8-B65A-478F-917E-B1A23108FE6C}"/>
          </ac:cxnSpMkLst>
        </pc:cxnChg>
        <pc:cxnChg chg="add mod">
          <ac:chgData name="Ragnhild Halvorsrud" userId="917ea340-fd63-490f-a7db-68428d24cf32" providerId="ADAL" clId="{3F26B701-AADC-4668-AAA4-FB7BA2B947B1}" dt="2020-06-19T08:57:55.388" v="2093" actId="14100"/>
          <ac:cxnSpMkLst>
            <pc:docMk/>
            <pc:sldMk cId="3972162138" sldId="518"/>
            <ac:cxnSpMk id="8" creationId="{01A126A1-349D-4752-900F-835DBA6922CF}"/>
          </ac:cxnSpMkLst>
        </pc:cxnChg>
      </pc:sldChg>
      <pc:sldChg chg="addSp delSp modSp add mod modNotes">
        <pc:chgData name="Ragnhild Halvorsrud" userId="917ea340-fd63-490f-a7db-68428d24cf32" providerId="ADAL" clId="{3F26B701-AADC-4668-AAA4-FB7BA2B947B1}" dt="2020-06-19T17:20:46.937" v="16594" actId="790"/>
        <pc:sldMkLst>
          <pc:docMk/>
          <pc:sldMk cId="3365690805" sldId="519"/>
        </pc:sldMkLst>
        <pc:spChg chg="mod">
          <ac:chgData name="Ragnhild Halvorsrud" userId="917ea340-fd63-490f-a7db-68428d24cf32" providerId="ADAL" clId="{3F26B701-AADC-4668-AAA4-FB7BA2B947B1}" dt="2020-06-19T17:20:46.912" v="16582" actId="790"/>
          <ac:spMkLst>
            <pc:docMk/>
            <pc:sldMk cId="3365690805" sldId="519"/>
            <ac:spMk id="2" creationId="{CEF0584D-E78C-408F-A464-AF661D7CD2F8}"/>
          </ac:spMkLst>
        </pc:spChg>
        <pc:spChg chg="mod">
          <ac:chgData name="Ragnhild Halvorsrud" userId="917ea340-fd63-490f-a7db-68428d24cf32" providerId="ADAL" clId="{3F26B701-AADC-4668-AAA4-FB7BA2B947B1}" dt="2020-06-19T17:20:46.914" v="16583" actId="790"/>
          <ac:spMkLst>
            <pc:docMk/>
            <pc:sldMk cId="3365690805" sldId="519"/>
            <ac:spMk id="4" creationId="{359912B9-4EB6-42C7-BF37-C605F081559D}"/>
          </ac:spMkLst>
        </pc:spChg>
        <pc:spChg chg="mod">
          <ac:chgData name="Ragnhild Halvorsrud" userId="917ea340-fd63-490f-a7db-68428d24cf32" providerId="ADAL" clId="{3F26B701-AADC-4668-AAA4-FB7BA2B947B1}" dt="2020-06-19T08:56:14.721" v="2067"/>
          <ac:spMkLst>
            <pc:docMk/>
            <pc:sldMk cId="3365690805" sldId="519"/>
            <ac:spMk id="11" creationId="{B5A55115-7BAC-4C4A-9386-2CAED6B089EB}"/>
          </ac:spMkLst>
        </pc:spChg>
        <pc:spChg chg="mod">
          <ac:chgData name="Ragnhild Halvorsrud" userId="917ea340-fd63-490f-a7db-68428d24cf32" providerId="ADAL" clId="{3F26B701-AADC-4668-AAA4-FB7BA2B947B1}" dt="2020-06-19T08:56:14.721" v="2067"/>
          <ac:spMkLst>
            <pc:docMk/>
            <pc:sldMk cId="3365690805" sldId="519"/>
            <ac:spMk id="12" creationId="{73A92EDD-BA92-4A7A-92EB-ABA8D38CBAC2}"/>
          </ac:spMkLst>
        </pc:spChg>
        <pc:spChg chg="mod">
          <ac:chgData name="Ragnhild Halvorsrud" userId="917ea340-fd63-490f-a7db-68428d24cf32" providerId="ADAL" clId="{3F26B701-AADC-4668-AAA4-FB7BA2B947B1}" dt="2020-06-19T08:56:14.721" v="2067"/>
          <ac:spMkLst>
            <pc:docMk/>
            <pc:sldMk cId="3365690805" sldId="519"/>
            <ac:spMk id="13" creationId="{E9203F8B-33C8-46BF-82B0-FF78A533FD6C}"/>
          </ac:spMkLst>
        </pc:spChg>
        <pc:spChg chg="mod">
          <ac:chgData name="Ragnhild Halvorsrud" userId="917ea340-fd63-490f-a7db-68428d24cf32" providerId="ADAL" clId="{3F26B701-AADC-4668-AAA4-FB7BA2B947B1}" dt="2020-06-19T08:56:14.721" v="2067"/>
          <ac:spMkLst>
            <pc:docMk/>
            <pc:sldMk cId="3365690805" sldId="519"/>
            <ac:spMk id="14" creationId="{53E89A77-2D2F-4771-BCAB-8375B76E41AB}"/>
          </ac:spMkLst>
        </pc:spChg>
        <pc:spChg chg="mod">
          <ac:chgData name="Ragnhild Halvorsrud" userId="917ea340-fd63-490f-a7db-68428d24cf32" providerId="ADAL" clId="{3F26B701-AADC-4668-AAA4-FB7BA2B947B1}" dt="2020-06-19T08:56:14.721" v="2067"/>
          <ac:spMkLst>
            <pc:docMk/>
            <pc:sldMk cId="3365690805" sldId="519"/>
            <ac:spMk id="16" creationId="{70B04B56-1A73-4D05-AEE0-0B159BBF1CCE}"/>
          </ac:spMkLst>
        </pc:spChg>
        <pc:spChg chg="mod">
          <ac:chgData name="Ragnhild Halvorsrud" userId="917ea340-fd63-490f-a7db-68428d24cf32" providerId="ADAL" clId="{3F26B701-AADC-4668-AAA4-FB7BA2B947B1}" dt="2020-06-19T08:56:14.721" v="2067"/>
          <ac:spMkLst>
            <pc:docMk/>
            <pc:sldMk cId="3365690805" sldId="519"/>
            <ac:spMk id="19" creationId="{E8C85E14-D4CF-4F9A-9838-5B5263AE7BC3}"/>
          </ac:spMkLst>
        </pc:spChg>
        <pc:spChg chg="mod">
          <ac:chgData name="Ragnhild Halvorsrud" userId="917ea340-fd63-490f-a7db-68428d24cf32" providerId="ADAL" clId="{3F26B701-AADC-4668-AAA4-FB7BA2B947B1}" dt="2020-06-19T08:56:14.721" v="2067"/>
          <ac:spMkLst>
            <pc:docMk/>
            <pc:sldMk cId="3365690805" sldId="519"/>
            <ac:spMk id="20" creationId="{4545ADD2-2FAA-4BA1-A51E-88029360B1D8}"/>
          </ac:spMkLst>
        </pc:spChg>
        <pc:spChg chg="add del mod">
          <ac:chgData name="Ragnhild Halvorsrud" userId="917ea340-fd63-490f-a7db-68428d24cf32" providerId="ADAL" clId="{3F26B701-AADC-4668-AAA4-FB7BA2B947B1}" dt="2020-06-19T08:56:18.872" v="2068"/>
          <ac:spMkLst>
            <pc:docMk/>
            <pc:sldMk cId="3365690805" sldId="519"/>
            <ac:spMk id="21" creationId="{28C97A30-72E5-4B37-BC81-9D7246F7F9CF}"/>
          </ac:spMkLst>
        </pc:spChg>
        <pc:spChg chg="add del mod">
          <ac:chgData name="Ragnhild Halvorsrud" userId="917ea340-fd63-490f-a7db-68428d24cf32" providerId="ADAL" clId="{3F26B701-AADC-4668-AAA4-FB7BA2B947B1}" dt="2020-06-19T08:56:18.872" v="2068"/>
          <ac:spMkLst>
            <pc:docMk/>
            <pc:sldMk cId="3365690805" sldId="519"/>
            <ac:spMk id="27" creationId="{6CA3C99F-91DA-40B5-9469-BAC293B46264}"/>
          </ac:spMkLst>
        </pc:spChg>
        <pc:spChg chg="mod">
          <ac:chgData name="Ragnhild Halvorsrud" userId="917ea340-fd63-490f-a7db-68428d24cf32" providerId="ADAL" clId="{3F26B701-AADC-4668-AAA4-FB7BA2B947B1}" dt="2020-06-19T17:20:46.919" v="16586" actId="790"/>
          <ac:spMkLst>
            <pc:docMk/>
            <pc:sldMk cId="3365690805" sldId="519"/>
            <ac:spMk id="34" creationId="{3C1BF8AF-A6DF-4513-99DD-9EE6027C27BD}"/>
          </ac:spMkLst>
        </pc:spChg>
        <pc:spChg chg="mod">
          <ac:chgData name="Ragnhild Halvorsrud" userId="917ea340-fd63-490f-a7db-68428d24cf32" providerId="ADAL" clId="{3F26B701-AADC-4668-AAA4-FB7BA2B947B1}" dt="2020-06-19T17:20:46.921" v="16587" actId="790"/>
          <ac:spMkLst>
            <pc:docMk/>
            <pc:sldMk cId="3365690805" sldId="519"/>
            <ac:spMk id="35" creationId="{5318F347-A9F2-4EFF-BB40-238CF960C539}"/>
          </ac:spMkLst>
        </pc:spChg>
        <pc:spChg chg="mod">
          <ac:chgData name="Ragnhild Halvorsrud" userId="917ea340-fd63-490f-a7db-68428d24cf32" providerId="ADAL" clId="{3F26B701-AADC-4668-AAA4-FB7BA2B947B1}" dt="2020-06-19T17:20:46.923" v="16588" actId="790"/>
          <ac:spMkLst>
            <pc:docMk/>
            <pc:sldMk cId="3365690805" sldId="519"/>
            <ac:spMk id="36" creationId="{AE5853BC-D858-4716-ABC0-1C405451A918}"/>
          </ac:spMkLst>
        </pc:spChg>
        <pc:spChg chg="mod">
          <ac:chgData name="Ragnhild Halvorsrud" userId="917ea340-fd63-490f-a7db-68428d24cf32" providerId="ADAL" clId="{3F26B701-AADC-4668-AAA4-FB7BA2B947B1}" dt="2020-06-19T17:20:46.925" v="16589" actId="790"/>
          <ac:spMkLst>
            <pc:docMk/>
            <pc:sldMk cId="3365690805" sldId="519"/>
            <ac:spMk id="37" creationId="{F4F21727-F0FC-48DD-A5FC-FB0FB3C5C25F}"/>
          </ac:spMkLst>
        </pc:spChg>
        <pc:spChg chg="mod">
          <ac:chgData name="Ragnhild Halvorsrud" userId="917ea340-fd63-490f-a7db-68428d24cf32" providerId="ADAL" clId="{3F26B701-AADC-4668-AAA4-FB7BA2B947B1}" dt="2020-06-19T17:20:46.927" v="16590" actId="790"/>
          <ac:spMkLst>
            <pc:docMk/>
            <pc:sldMk cId="3365690805" sldId="519"/>
            <ac:spMk id="39" creationId="{8ED2C12C-43A5-4351-8F37-1DA0EE6EDEB7}"/>
          </ac:spMkLst>
        </pc:spChg>
        <pc:spChg chg="mod">
          <ac:chgData name="Ragnhild Halvorsrud" userId="917ea340-fd63-490f-a7db-68428d24cf32" providerId="ADAL" clId="{3F26B701-AADC-4668-AAA4-FB7BA2B947B1}" dt="2020-06-19T17:20:46.916" v="16584" actId="790"/>
          <ac:spMkLst>
            <pc:docMk/>
            <pc:sldMk cId="3365690805" sldId="519"/>
            <ac:spMk id="42" creationId="{CFB6F61A-717B-4BD3-801D-AA7E12D28A99}"/>
          </ac:spMkLst>
        </pc:spChg>
        <pc:spChg chg="mod">
          <ac:chgData name="Ragnhild Halvorsrud" userId="917ea340-fd63-490f-a7db-68428d24cf32" providerId="ADAL" clId="{3F26B701-AADC-4668-AAA4-FB7BA2B947B1}" dt="2020-06-19T17:20:46.917" v="16585" actId="790"/>
          <ac:spMkLst>
            <pc:docMk/>
            <pc:sldMk cId="3365690805" sldId="519"/>
            <ac:spMk id="43" creationId="{937534AA-89D8-4978-9AFD-FE9A156CFB72}"/>
          </ac:spMkLst>
        </pc:spChg>
        <pc:spChg chg="add mod">
          <ac:chgData name="Ragnhild Halvorsrud" userId="917ea340-fd63-490f-a7db-68428d24cf32" providerId="ADAL" clId="{3F26B701-AADC-4668-AAA4-FB7BA2B947B1}" dt="2020-06-19T17:20:46.929" v="16591" actId="790"/>
          <ac:spMkLst>
            <pc:docMk/>
            <pc:sldMk cId="3365690805" sldId="519"/>
            <ac:spMk id="44" creationId="{564D43F4-70C3-48AD-9910-AFEC382ABE8F}"/>
          </ac:spMkLst>
        </pc:spChg>
        <pc:spChg chg="add mod">
          <ac:chgData name="Ragnhild Halvorsrud" userId="917ea340-fd63-490f-a7db-68428d24cf32" providerId="ADAL" clId="{3F26B701-AADC-4668-AAA4-FB7BA2B947B1}" dt="2020-06-19T17:20:46.933" v="16592" actId="790"/>
          <ac:spMkLst>
            <pc:docMk/>
            <pc:sldMk cId="3365690805" sldId="519"/>
            <ac:spMk id="50" creationId="{B948341C-D450-4843-BC9D-7961C728A630}"/>
          </ac:spMkLst>
        </pc:spChg>
        <pc:grpChg chg="add del mod">
          <ac:chgData name="Ragnhild Halvorsrud" userId="917ea340-fd63-490f-a7db-68428d24cf32" providerId="ADAL" clId="{3F26B701-AADC-4668-AAA4-FB7BA2B947B1}" dt="2020-06-19T08:56:18.872" v="2068"/>
          <ac:grpSpMkLst>
            <pc:docMk/>
            <pc:sldMk cId="3365690805" sldId="519"/>
            <ac:grpSpMk id="5" creationId="{534F071A-0B44-48F5-8FB6-F1605DEC6419}"/>
          </ac:grpSpMkLst>
        </pc:grpChg>
        <pc:grpChg chg="mod">
          <ac:chgData name="Ragnhild Halvorsrud" userId="917ea340-fd63-490f-a7db-68428d24cf32" providerId="ADAL" clId="{3F26B701-AADC-4668-AAA4-FB7BA2B947B1}" dt="2020-06-19T08:56:14.721" v="2067"/>
          <ac:grpSpMkLst>
            <pc:docMk/>
            <pc:sldMk cId="3365690805" sldId="519"/>
            <ac:grpSpMk id="6" creationId="{5E236DC1-034C-4CC3-9EBE-CF692DD3D3F6}"/>
          </ac:grpSpMkLst>
        </pc:grpChg>
        <pc:grpChg chg="add mod">
          <ac:chgData name="Ragnhild Halvorsrud" userId="917ea340-fd63-490f-a7db-68428d24cf32" providerId="ADAL" clId="{3F26B701-AADC-4668-AAA4-FB7BA2B947B1}" dt="2020-06-19T08:56:18.891" v="2069"/>
          <ac:grpSpMkLst>
            <pc:docMk/>
            <pc:sldMk cId="3365690805" sldId="519"/>
            <ac:grpSpMk id="28" creationId="{D4AB4F9E-7821-4C1C-B5FF-DF0547910DE7}"/>
          </ac:grpSpMkLst>
        </pc:grpChg>
        <pc:grpChg chg="mod">
          <ac:chgData name="Ragnhild Halvorsrud" userId="917ea340-fd63-490f-a7db-68428d24cf32" providerId="ADAL" clId="{3F26B701-AADC-4668-AAA4-FB7BA2B947B1}" dt="2020-06-19T08:56:18.891" v="2069"/>
          <ac:grpSpMkLst>
            <pc:docMk/>
            <pc:sldMk cId="3365690805" sldId="519"/>
            <ac:grpSpMk id="29" creationId="{C6D9AB95-0BBA-46F7-808C-C1D7F844A92D}"/>
          </ac:grpSpMkLst>
        </pc:grpChg>
        <pc:picChg chg="mod">
          <ac:chgData name="Ragnhild Halvorsrud" userId="917ea340-fd63-490f-a7db-68428d24cf32" providerId="ADAL" clId="{3F26B701-AADC-4668-AAA4-FB7BA2B947B1}" dt="2020-06-19T08:56:14.721" v="2067"/>
          <ac:picMkLst>
            <pc:docMk/>
            <pc:sldMk cId="3365690805" sldId="519"/>
            <ac:picMk id="7" creationId="{3A77C059-F1DF-4C5B-8EBC-501AB07A1848}"/>
          </ac:picMkLst>
        </pc:picChg>
        <pc:picChg chg="mod">
          <ac:chgData name="Ragnhild Halvorsrud" userId="917ea340-fd63-490f-a7db-68428d24cf32" providerId="ADAL" clId="{3F26B701-AADC-4668-AAA4-FB7BA2B947B1}" dt="2020-06-19T08:56:14.721" v="2067"/>
          <ac:picMkLst>
            <pc:docMk/>
            <pc:sldMk cId="3365690805" sldId="519"/>
            <ac:picMk id="8" creationId="{1674123A-FC4D-4DF8-AB46-851F9C99CD3D}"/>
          </ac:picMkLst>
        </pc:picChg>
        <pc:picChg chg="mod">
          <ac:chgData name="Ragnhild Halvorsrud" userId="917ea340-fd63-490f-a7db-68428d24cf32" providerId="ADAL" clId="{3F26B701-AADC-4668-AAA4-FB7BA2B947B1}" dt="2020-06-19T08:56:14.721" v="2067"/>
          <ac:picMkLst>
            <pc:docMk/>
            <pc:sldMk cId="3365690805" sldId="519"/>
            <ac:picMk id="9" creationId="{1D8EB28F-F0A5-430D-901B-1AEB9584B7FC}"/>
          </ac:picMkLst>
        </pc:picChg>
        <pc:picChg chg="mod">
          <ac:chgData name="Ragnhild Halvorsrud" userId="917ea340-fd63-490f-a7db-68428d24cf32" providerId="ADAL" clId="{3F26B701-AADC-4668-AAA4-FB7BA2B947B1}" dt="2020-06-19T08:56:14.721" v="2067"/>
          <ac:picMkLst>
            <pc:docMk/>
            <pc:sldMk cId="3365690805" sldId="519"/>
            <ac:picMk id="10" creationId="{1FC5049A-FD16-4D26-B528-246658036815}"/>
          </ac:picMkLst>
        </pc:picChg>
        <pc:picChg chg="mod">
          <ac:chgData name="Ragnhild Halvorsrud" userId="917ea340-fd63-490f-a7db-68428d24cf32" providerId="ADAL" clId="{3F26B701-AADC-4668-AAA4-FB7BA2B947B1}" dt="2020-06-19T08:56:14.721" v="2067"/>
          <ac:picMkLst>
            <pc:docMk/>
            <pc:sldMk cId="3365690805" sldId="519"/>
            <ac:picMk id="15" creationId="{6AAD18AF-C5BB-4BBC-A97D-98FEED899B8D}"/>
          </ac:picMkLst>
        </pc:picChg>
        <pc:picChg chg="mod">
          <ac:chgData name="Ragnhild Halvorsrud" userId="917ea340-fd63-490f-a7db-68428d24cf32" providerId="ADAL" clId="{3F26B701-AADC-4668-AAA4-FB7BA2B947B1}" dt="2020-06-19T08:56:14.721" v="2067"/>
          <ac:picMkLst>
            <pc:docMk/>
            <pc:sldMk cId="3365690805" sldId="519"/>
            <ac:picMk id="17" creationId="{E3DF0433-5B3C-4AF8-BD16-2B72617959AD}"/>
          </ac:picMkLst>
        </pc:picChg>
        <pc:picChg chg="mod">
          <ac:chgData name="Ragnhild Halvorsrud" userId="917ea340-fd63-490f-a7db-68428d24cf32" providerId="ADAL" clId="{3F26B701-AADC-4668-AAA4-FB7BA2B947B1}" dt="2020-06-19T08:56:14.721" v="2067"/>
          <ac:picMkLst>
            <pc:docMk/>
            <pc:sldMk cId="3365690805" sldId="519"/>
            <ac:picMk id="18" creationId="{3273DEC1-A8BC-4875-85C7-FB3D2CFB659B}"/>
          </ac:picMkLst>
        </pc:picChg>
        <pc:picChg chg="add del mod">
          <ac:chgData name="Ragnhild Halvorsrud" userId="917ea340-fd63-490f-a7db-68428d24cf32" providerId="ADAL" clId="{3F26B701-AADC-4668-AAA4-FB7BA2B947B1}" dt="2020-06-19T08:56:18.872" v="2068"/>
          <ac:picMkLst>
            <pc:docMk/>
            <pc:sldMk cId="3365690805" sldId="519"/>
            <ac:picMk id="22" creationId="{88EAA155-60A1-457B-937E-EAA4E6ADA128}"/>
          </ac:picMkLst>
        </pc:picChg>
        <pc:picChg chg="add del mod">
          <ac:chgData name="Ragnhild Halvorsrud" userId="917ea340-fd63-490f-a7db-68428d24cf32" providerId="ADAL" clId="{3F26B701-AADC-4668-AAA4-FB7BA2B947B1}" dt="2020-06-19T08:56:18.872" v="2068"/>
          <ac:picMkLst>
            <pc:docMk/>
            <pc:sldMk cId="3365690805" sldId="519"/>
            <ac:picMk id="23" creationId="{72256118-4C4F-4974-82C3-D44599692638}"/>
          </ac:picMkLst>
        </pc:picChg>
        <pc:picChg chg="add del mod">
          <ac:chgData name="Ragnhild Halvorsrud" userId="917ea340-fd63-490f-a7db-68428d24cf32" providerId="ADAL" clId="{3F26B701-AADC-4668-AAA4-FB7BA2B947B1}" dt="2020-06-19T08:56:18.872" v="2068"/>
          <ac:picMkLst>
            <pc:docMk/>
            <pc:sldMk cId="3365690805" sldId="519"/>
            <ac:picMk id="24" creationId="{B65D423F-3EC2-4663-8AF7-3B84E79117C6}"/>
          </ac:picMkLst>
        </pc:picChg>
        <pc:picChg chg="add del mod">
          <ac:chgData name="Ragnhild Halvorsrud" userId="917ea340-fd63-490f-a7db-68428d24cf32" providerId="ADAL" clId="{3F26B701-AADC-4668-AAA4-FB7BA2B947B1}" dt="2020-06-19T08:56:18.872" v="2068"/>
          <ac:picMkLst>
            <pc:docMk/>
            <pc:sldMk cId="3365690805" sldId="519"/>
            <ac:picMk id="25" creationId="{2103B10C-FC2B-46A0-9695-4BB57BDF7648}"/>
          </ac:picMkLst>
        </pc:picChg>
        <pc:picChg chg="add del mod">
          <ac:chgData name="Ragnhild Halvorsrud" userId="917ea340-fd63-490f-a7db-68428d24cf32" providerId="ADAL" clId="{3F26B701-AADC-4668-AAA4-FB7BA2B947B1}" dt="2020-06-19T08:56:18.872" v="2068"/>
          <ac:picMkLst>
            <pc:docMk/>
            <pc:sldMk cId="3365690805" sldId="519"/>
            <ac:picMk id="26" creationId="{E1C65E37-CF5D-442D-B371-495DD324D8CC}"/>
          </ac:picMkLst>
        </pc:picChg>
        <pc:picChg chg="mod">
          <ac:chgData name="Ragnhild Halvorsrud" userId="917ea340-fd63-490f-a7db-68428d24cf32" providerId="ADAL" clId="{3F26B701-AADC-4668-AAA4-FB7BA2B947B1}" dt="2020-06-19T08:56:18.891" v="2069"/>
          <ac:picMkLst>
            <pc:docMk/>
            <pc:sldMk cId="3365690805" sldId="519"/>
            <ac:picMk id="30" creationId="{4B75E669-4CA8-44DD-8547-B17E66D8C32C}"/>
          </ac:picMkLst>
        </pc:picChg>
        <pc:picChg chg="mod">
          <ac:chgData name="Ragnhild Halvorsrud" userId="917ea340-fd63-490f-a7db-68428d24cf32" providerId="ADAL" clId="{3F26B701-AADC-4668-AAA4-FB7BA2B947B1}" dt="2020-06-19T08:56:18.891" v="2069"/>
          <ac:picMkLst>
            <pc:docMk/>
            <pc:sldMk cId="3365690805" sldId="519"/>
            <ac:picMk id="31" creationId="{0733DEAF-2F84-4C97-8884-D726E5F87969}"/>
          </ac:picMkLst>
        </pc:picChg>
        <pc:picChg chg="mod">
          <ac:chgData name="Ragnhild Halvorsrud" userId="917ea340-fd63-490f-a7db-68428d24cf32" providerId="ADAL" clId="{3F26B701-AADC-4668-AAA4-FB7BA2B947B1}" dt="2020-06-19T08:56:18.891" v="2069"/>
          <ac:picMkLst>
            <pc:docMk/>
            <pc:sldMk cId="3365690805" sldId="519"/>
            <ac:picMk id="32" creationId="{E7D1DD77-2A91-4458-9464-F5E94944F929}"/>
          </ac:picMkLst>
        </pc:picChg>
        <pc:picChg chg="mod">
          <ac:chgData name="Ragnhild Halvorsrud" userId="917ea340-fd63-490f-a7db-68428d24cf32" providerId="ADAL" clId="{3F26B701-AADC-4668-AAA4-FB7BA2B947B1}" dt="2020-06-19T08:56:18.891" v="2069"/>
          <ac:picMkLst>
            <pc:docMk/>
            <pc:sldMk cId="3365690805" sldId="519"/>
            <ac:picMk id="33" creationId="{DAB894A3-52B3-4251-8312-19EBE09EC250}"/>
          </ac:picMkLst>
        </pc:picChg>
        <pc:picChg chg="mod">
          <ac:chgData name="Ragnhild Halvorsrud" userId="917ea340-fd63-490f-a7db-68428d24cf32" providerId="ADAL" clId="{3F26B701-AADC-4668-AAA4-FB7BA2B947B1}" dt="2020-06-19T08:56:18.891" v="2069"/>
          <ac:picMkLst>
            <pc:docMk/>
            <pc:sldMk cId="3365690805" sldId="519"/>
            <ac:picMk id="38" creationId="{E6AF6785-484E-4621-B709-966D2999D48C}"/>
          </ac:picMkLst>
        </pc:picChg>
        <pc:picChg chg="mod">
          <ac:chgData name="Ragnhild Halvorsrud" userId="917ea340-fd63-490f-a7db-68428d24cf32" providerId="ADAL" clId="{3F26B701-AADC-4668-AAA4-FB7BA2B947B1}" dt="2020-06-19T08:56:18.891" v="2069"/>
          <ac:picMkLst>
            <pc:docMk/>
            <pc:sldMk cId="3365690805" sldId="519"/>
            <ac:picMk id="40" creationId="{826A186F-7967-4872-83F6-94B8890BA683}"/>
          </ac:picMkLst>
        </pc:picChg>
        <pc:picChg chg="mod">
          <ac:chgData name="Ragnhild Halvorsrud" userId="917ea340-fd63-490f-a7db-68428d24cf32" providerId="ADAL" clId="{3F26B701-AADC-4668-AAA4-FB7BA2B947B1}" dt="2020-06-19T08:56:18.891" v="2069"/>
          <ac:picMkLst>
            <pc:docMk/>
            <pc:sldMk cId="3365690805" sldId="519"/>
            <ac:picMk id="41" creationId="{8343AFF3-F8D7-4B72-91A6-D48347858E20}"/>
          </ac:picMkLst>
        </pc:picChg>
        <pc:picChg chg="add mod">
          <ac:chgData name="Ragnhild Halvorsrud" userId="917ea340-fd63-490f-a7db-68428d24cf32" providerId="ADAL" clId="{3F26B701-AADC-4668-AAA4-FB7BA2B947B1}" dt="2020-06-19T08:56:18.891" v="2069"/>
          <ac:picMkLst>
            <pc:docMk/>
            <pc:sldMk cId="3365690805" sldId="519"/>
            <ac:picMk id="45" creationId="{C152E976-24DA-400C-96A3-F14507801E4E}"/>
          </ac:picMkLst>
        </pc:picChg>
        <pc:picChg chg="add mod">
          <ac:chgData name="Ragnhild Halvorsrud" userId="917ea340-fd63-490f-a7db-68428d24cf32" providerId="ADAL" clId="{3F26B701-AADC-4668-AAA4-FB7BA2B947B1}" dt="2020-06-19T08:56:18.891" v="2069"/>
          <ac:picMkLst>
            <pc:docMk/>
            <pc:sldMk cId="3365690805" sldId="519"/>
            <ac:picMk id="46" creationId="{6821A491-90B0-444F-BF5A-7214EF5DA3C8}"/>
          </ac:picMkLst>
        </pc:picChg>
        <pc:picChg chg="add mod">
          <ac:chgData name="Ragnhild Halvorsrud" userId="917ea340-fd63-490f-a7db-68428d24cf32" providerId="ADAL" clId="{3F26B701-AADC-4668-AAA4-FB7BA2B947B1}" dt="2020-06-19T08:56:18.891" v="2069"/>
          <ac:picMkLst>
            <pc:docMk/>
            <pc:sldMk cId="3365690805" sldId="519"/>
            <ac:picMk id="47" creationId="{494BB73B-B0BA-42B5-8773-CA2549EC339D}"/>
          </ac:picMkLst>
        </pc:picChg>
        <pc:picChg chg="add mod">
          <ac:chgData name="Ragnhild Halvorsrud" userId="917ea340-fd63-490f-a7db-68428d24cf32" providerId="ADAL" clId="{3F26B701-AADC-4668-AAA4-FB7BA2B947B1}" dt="2020-06-19T08:56:18.891" v="2069"/>
          <ac:picMkLst>
            <pc:docMk/>
            <pc:sldMk cId="3365690805" sldId="519"/>
            <ac:picMk id="48" creationId="{795073D6-1B8D-450F-BF15-01F5EF3D7611}"/>
          </ac:picMkLst>
        </pc:picChg>
        <pc:picChg chg="add mod">
          <ac:chgData name="Ragnhild Halvorsrud" userId="917ea340-fd63-490f-a7db-68428d24cf32" providerId="ADAL" clId="{3F26B701-AADC-4668-AAA4-FB7BA2B947B1}" dt="2020-06-19T08:56:18.891" v="2069"/>
          <ac:picMkLst>
            <pc:docMk/>
            <pc:sldMk cId="3365690805" sldId="519"/>
            <ac:picMk id="49" creationId="{174862FA-FFA8-4244-B58C-3DE5774BF510}"/>
          </ac:picMkLst>
        </pc:picChg>
      </pc:sldChg>
      <pc:sldChg chg="addSp delSp modSp add mod modNotes">
        <pc:chgData name="Ragnhild Halvorsrud" userId="917ea340-fd63-490f-a7db-68428d24cf32" providerId="ADAL" clId="{3F26B701-AADC-4668-AAA4-FB7BA2B947B1}" dt="2020-06-19T17:20:46.974" v="16613" actId="790"/>
        <pc:sldMkLst>
          <pc:docMk/>
          <pc:sldMk cId="1475786475" sldId="520"/>
        </pc:sldMkLst>
        <pc:spChg chg="mod">
          <ac:chgData name="Ragnhild Halvorsrud" userId="917ea340-fd63-490f-a7db-68428d24cf32" providerId="ADAL" clId="{3F26B701-AADC-4668-AAA4-FB7BA2B947B1}" dt="2020-06-19T17:20:46.939" v="16595" actId="790"/>
          <ac:spMkLst>
            <pc:docMk/>
            <pc:sldMk cId="1475786475" sldId="520"/>
            <ac:spMk id="2" creationId="{CEF0584D-E78C-408F-A464-AF661D7CD2F8}"/>
          </ac:spMkLst>
        </pc:spChg>
        <pc:spChg chg="mod">
          <ac:chgData name="Ragnhild Halvorsrud" userId="917ea340-fd63-490f-a7db-68428d24cf32" providerId="ADAL" clId="{3F26B701-AADC-4668-AAA4-FB7BA2B947B1}" dt="2020-06-19T17:20:46.941" v="16596" actId="790"/>
          <ac:spMkLst>
            <pc:docMk/>
            <pc:sldMk cId="1475786475" sldId="520"/>
            <ac:spMk id="4" creationId="{359912B9-4EB6-42C7-BF37-C605F081559D}"/>
          </ac:spMkLst>
        </pc:spChg>
        <pc:spChg chg="mod">
          <ac:chgData name="Ragnhild Halvorsrud" userId="917ea340-fd63-490f-a7db-68428d24cf32" providerId="ADAL" clId="{3F26B701-AADC-4668-AAA4-FB7BA2B947B1}" dt="2020-06-19T17:20:46.946" v="16599" actId="790"/>
          <ac:spMkLst>
            <pc:docMk/>
            <pc:sldMk cId="1475786475" sldId="520"/>
            <ac:spMk id="11" creationId="{B85026CD-7B7E-4B06-8A79-44444D3C4D1F}"/>
          </ac:spMkLst>
        </pc:spChg>
        <pc:spChg chg="mod">
          <ac:chgData name="Ragnhild Halvorsrud" userId="917ea340-fd63-490f-a7db-68428d24cf32" providerId="ADAL" clId="{3F26B701-AADC-4668-AAA4-FB7BA2B947B1}" dt="2020-06-19T17:20:46.947" v="16600" actId="790"/>
          <ac:spMkLst>
            <pc:docMk/>
            <pc:sldMk cId="1475786475" sldId="520"/>
            <ac:spMk id="12" creationId="{B1702CA2-4BE5-4F75-9FC5-C3AD85D0D79C}"/>
          </ac:spMkLst>
        </pc:spChg>
        <pc:spChg chg="mod">
          <ac:chgData name="Ragnhild Halvorsrud" userId="917ea340-fd63-490f-a7db-68428d24cf32" providerId="ADAL" clId="{3F26B701-AADC-4668-AAA4-FB7BA2B947B1}" dt="2020-06-19T17:20:46.949" v="16601" actId="790"/>
          <ac:spMkLst>
            <pc:docMk/>
            <pc:sldMk cId="1475786475" sldId="520"/>
            <ac:spMk id="13" creationId="{BCC19846-6767-454D-AFDA-707E85487B8A}"/>
          </ac:spMkLst>
        </pc:spChg>
        <pc:spChg chg="mod">
          <ac:chgData name="Ragnhild Halvorsrud" userId="917ea340-fd63-490f-a7db-68428d24cf32" providerId="ADAL" clId="{3F26B701-AADC-4668-AAA4-FB7BA2B947B1}" dt="2020-06-19T17:20:46.951" v="16602" actId="790"/>
          <ac:spMkLst>
            <pc:docMk/>
            <pc:sldMk cId="1475786475" sldId="520"/>
            <ac:spMk id="14" creationId="{D54A4187-997C-4937-8C0C-975BE38D61F8}"/>
          </ac:spMkLst>
        </pc:spChg>
        <pc:spChg chg="mod">
          <ac:chgData name="Ragnhild Halvorsrud" userId="917ea340-fd63-490f-a7db-68428d24cf32" providerId="ADAL" clId="{3F26B701-AADC-4668-AAA4-FB7BA2B947B1}" dt="2020-06-19T17:20:46.953" v="16603" actId="790"/>
          <ac:spMkLst>
            <pc:docMk/>
            <pc:sldMk cId="1475786475" sldId="520"/>
            <ac:spMk id="16" creationId="{1180D3DF-CAFF-43B3-A663-2EE4ABEA1139}"/>
          </ac:spMkLst>
        </pc:spChg>
        <pc:spChg chg="mod">
          <ac:chgData name="Ragnhild Halvorsrud" userId="917ea340-fd63-490f-a7db-68428d24cf32" providerId="ADAL" clId="{3F26B701-AADC-4668-AAA4-FB7BA2B947B1}" dt="2020-06-19T17:20:46.942" v="16597" actId="790"/>
          <ac:spMkLst>
            <pc:docMk/>
            <pc:sldMk cId="1475786475" sldId="520"/>
            <ac:spMk id="19" creationId="{B51065A4-2A08-46CE-BFA0-224A36DEFDAB}"/>
          </ac:spMkLst>
        </pc:spChg>
        <pc:spChg chg="mod">
          <ac:chgData name="Ragnhild Halvorsrud" userId="917ea340-fd63-490f-a7db-68428d24cf32" providerId="ADAL" clId="{3F26B701-AADC-4668-AAA4-FB7BA2B947B1}" dt="2020-06-19T17:20:46.944" v="16598" actId="790"/>
          <ac:spMkLst>
            <pc:docMk/>
            <pc:sldMk cId="1475786475" sldId="520"/>
            <ac:spMk id="20" creationId="{0EE72C9D-F2A3-41BB-B15A-4B2D43EB00AD}"/>
          </ac:spMkLst>
        </pc:spChg>
        <pc:spChg chg="add del mod">
          <ac:chgData name="Ragnhild Halvorsrud" userId="917ea340-fd63-490f-a7db-68428d24cf32" providerId="ADAL" clId="{3F26B701-AADC-4668-AAA4-FB7BA2B947B1}" dt="2020-06-19T08:58:23.963" v="2094" actId="478"/>
          <ac:spMkLst>
            <pc:docMk/>
            <pc:sldMk cId="1475786475" sldId="520"/>
            <ac:spMk id="21" creationId="{563115EA-ACC8-487E-B4AD-44CD8E25A0D2}"/>
          </ac:spMkLst>
        </pc:spChg>
        <pc:spChg chg="add del mod">
          <ac:chgData name="Ragnhild Halvorsrud" userId="917ea340-fd63-490f-a7db-68428d24cf32" providerId="ADAL" clId="{3F26B701-AADC-4668-AAA4-FB7BA2B947B1}" dt="2020-06-19T08:58:23.963" v="2094" actId="478"/>
          <ac:spMkLst>
            <pc:docMk/>
            <pc:sldMk cId="1475786475" sldId="520"/>
            <ac:spMk id="23" creationId="{A7ED2B21-07F3-481C-80A3-0A422C4ED793}"/>
          </ac:spMkLst>
        </pc:spChg>
        <pc:spChg chg="add del mod">
          <ac:chgData name="Ragnhild Halvorsrud" userId="917ea340-fd63-490f-a7db-68428d24cf32" providerId="ADAL" clId="{3F26B701-AADC-4668-AAA4-FB7BA2B947B1}" dt="2020-06-19T08:58:23.963" v="2094" actId="478"/>
          <ac:spMkLst>
            <pc:docMk/>
            <pc:sldMk cId="1475786475" sldId="520"/>
            <ac:spMk id="25" creationId="{7687066D-03E1-41C4-84AB-3775B30F54A9}"/>
          </ac:spMkLst>
        </pc:spChg>
        <pc:spChg chg="add del mod">
          <ac:chgData name="Ragnhild Halvorsrud" userId="917ea340-fd63-490f-a7db-68428d24cf32" providerId="ADAL" clId="{3F26B701-AADC-4668-AAA4-FB7BA2B947B1}" dt="2020-06-19T08:58:23.963" v="2094" actId="478"/>
          <ac:spMkLst>
            <pc:docMk/>
            <pc:sldMk cId="1475786475" sldId="520"/>
            <ac:spMk id="26" creationId="{50014DBD-77F1-4E86-8806-FBA2A164403C}"/>
          </ac:spMkLst>
        </pc:spChg>
        <pc:spChg chg="add del mod">
          <ac:chgData name="Ragnhild Halvorsrud" userId="917ea340-fd63-490f-a7db-68428d24cf32" providerId="ADAL" clId="{3F26B701-AADC-4668-AAA4-FB7BA2B947B1}" dt="2020-06-19T08:58:23.963" v="2094" actId="478"/>
          <ac:spMkLst>
            <pc:docMk/>
            <pc:sldMk cId="1475786475" sldId="520"/>
            <ac:spMk id="27" creationId="{9EBF889D-1E10-459D-AA37-AF8873F1B109}"/>
          </ac:spMkLst>
        </pc:spChg>
        <pc:spChg chg="add del mod">
          <ac:chgData name="Ragnhild Halvorsrud" userId="917ea340-fd63-490f-a7db-68428d24cf32" providerId="ADAL" clId="{3F26B701-AADC-4668-AAA4-FB7BA2B947B1}" dt="2020-06-19T08:58:23.963" v="2094" actId="478"/>
          <ac:spMkLst>
            <pc:docMk/>
            <pc:sldMk cId="1475786475" sldId="520"/>
            <ac:spMk id="28" creationId="{A6387A04-319C-445F-A349-8BC5E9434468}"/>
          </ac:spMkLst>
        </pc:spChg>
        <pc:spChg chg="add mod">
          <ac:chgData name="Ragnhild Halvorsrud" userId="917ea340-fd63-490f-a7db-68428d24cf32" providerId="ADAL" clId="{3F26B701-AADC-4668-AAA4-FB7BA2B947B1}" dt="2020-06-19T17:20:46.956" v="16604" actId="790"/>
          <ac:spMkLst>
            <pc:docMk/>
            <pc:sldMk cId="1475786475" sldId="520"/>
            <ac:spMk id="29" creationId="{081BCDEC-6422-4F01-B9EB-A2CE6801B602}"/>
          </ac:spMkLst>
        </pc:spChg>
        <pc:spChg chg="add del mod">
          <ac:chgData name="Ragnhild Halvorsrud" userId="917ea340-fd63-490f-a7db-68428d24cf32" providerId="ADAL" clId="{3F26B701-AADC-4668-AAA4-FB7BA2B947B1}" dt="2020-06-19T08:58:35.807" v="2098"/>
          <ac:spMkLst>
            <pc:docMk/>
            <pc:sldMk cId="1475786475" sldId="520"/>
            <ac:spMk id="36" creationId="{1B47C889-334F-416A-82D4-187223AAFFF5}"/>
          </ac:spMkLst>
        </pc:spChg>
        <pc:spChg chg="add del mod">
          <ac:chgData name="Ragnhild Halvorsrud" userId="917ea340-fd63-490f-a7db-68428d24cf32" providerId="ADAL" clId="{3F26B701-AADC-4668-AAA4-FB7BA2B947B1}" dt="2020-06-19T08:58:35.807" v="2098"/>
          <ac:spMkLst>
            <pc:docMk/>
            <pc:sldMk cId="1475786475" sldId="520"/>
            <ac:spMk id="38" creationId="{7C03E1C0-5567-4838-BB1F-1EDA6505A336}"/>
          </ac:spMkLst>
        </pc:spChg>
        <pc:spChg chg="add del mod">
          <ac:chgData name="Ragnhild Halvorsrud" userId="917ea340-fd63-490f-a7db-68428d24cf32" providerId="ADAL" clId="{3F26B701-AADC-4668-AAA4-FB7BA2B947B1}" dt="2020-06-19T08:58:35.807" v="2098"/>
          <ac:spMkLst>
            <pc:docMk/>
            <pc:sldMk cId="1475786475" sldId="520"/>
            <ac:spMk id="40" creationId="{0F35D360-79E3-46DD-AE1B-54A9BF78E60D}"/>
          </ac:spMkLst>
        </pc:spChg>
        <pc:spChg chg="add del mod">
          <ac:chgData name="Ragnhild Halvorsrud" userId="917ea340-fd63-490f-a7db-68428d24cf32" providerId="ADAL" clId="{3F26B701-AADC-4668-AAA4-FB7BA2B947B1}" dt="2020-06-19T08:58:35.807" v="2098"/>
          <ac:spMkLst>
            <pc:docMk/>
            <pc:sldMk cId="1475786475" sldId="520"/>
            <ac:spMk id="41" creationId="{FE52CF47-9C9C-4F68-AC33-E2B1C1A75E9A}"/>
          </ac:spMkLst>
        </pc:spChg>
        <pc:spChg chg="add del mod">
          <ac:chgData name="Ragnhild Halvorsrud" userId="917ea340-fd63-490f-a7db-68428d24cf32" providerId="ADAL" clId="{3F26B701-AADC-4668-AAA4-FB7BA2B947B1}" dt="2020-06-19T08:58:35.807" v="2098"/>
          <ac:spMkLst>
            <pc:docMk/>
            <pc:sldMk cId="1475786475" sldId="520"/>
            <ac:spMk id="42" creationId="{225AE175-A77E-4176-B7A6-0A81F3228A5E}"/>
          </ac:spMkLst>
        </pc:spChg>
        <pc:spChg chg="add del mod">
          <ac:chgData name="Ragnhild Halvorsrud" userId="917ea340-fd63-490f-a7db-68428d24cf32" providerId="ADAL" clId="{3F26B701-AADC-4668-AAA4-FB7BA2B947B1}" dt="2020-06-19T08:58:35.807" v="2098"/>
          <ac:spMkLst>
            <pc:docMk/>
            <pc:sldMk cId="1475786475" sldId="520"/>
            <ac:spMk id="43" creationId="{A4BB051A-1BEB-4F4F-8A79-835B5493D084}"/>
          </ac:spMkLst>
        </pc:spChg>
        <pc:spChg chg="add mod">
          <ac:chgData name="Ragnhild Halvorsrud" userId="917ea340-fd63-490f-a7db-68428d24cf32" providerId="ADAL" clId="{3F26B701-AADC-4668-AAA4-FB7BA2B947B1}" dt="2020-06-19T17:20:46.958" v="16605" actId="790"/>
          <ac:spMkLst>
            <pc:docMk/>
            <pc:sldMk cId="1475786475" sldId="520"/>
            <ac:spMk id="45" creationId="{14D2B3E4-8C1B-4CC9-84D2-B0AA5FCF9D65}"/>
          </ac:spMkLst>
        </pc:spChg>
        <pc:spChg chg="add mod">
          <ac:chgData name="Ragnhild Halvorsrud" userId="917ea340-fd63-490f-a7db-68428d24cf32" providerId="ADAL" clId="{3F26B701-AADC-4668-AAA4-FB7BA2B947B1}" dt="2020-06-19T17:20:46.960" v="16606" actId="790"/>
          <ac:spMkLst>
            <pc:docMk/>
            <pc:sldMk cId="1475786475" sldId="520"/>
            <ac:spMk id="47" creationId="{CFE82560-3B4A-4A1F-95B2-CBC8AEEDE638}"/>
          </ac:spMkLst>
        </pc:spChg>
        <pc:spChg chg="add mod">
          <ac:chgData name="Ragnhild Halvorsrud" userId="917ea340-fd63-490f-a7db-68428d24cf32" providerId="ADAL" clId="{3F26B701-AADC-4668-AAA4-FB7BA2B947B1}" dt="2020-06-19T17:20:46.962" v="16607" actId="790"/>
          <ac:spMkLst>
            <pc:docMk/>
            <pc:sldMk cId="1475786475" sldId="520"/>
            <ac:spMk id="49" creationId="{3514EE98-D8B6-4777-A22D-57831457F432}"/>
          </ac:spMkLst>
        </pc:spChg>
        <pc:spChg chg="add mod">
          <ac:chgData name="Ragnhild Halvorsrud" userId="917ea340-fd63-490f-a7db-68428d24cf32" providerId="ADAL" clId="{3F26B701-AADC-4668-AAA4-FB7BA2B947B1}" dt="2020-06-19T17:20:46.965" v="16608" actId="790"/>
          <ac:spMkLst>
            <pc:docMk/>
            <pc:sldMk cId="1475786475" sldId="520"/>
            <ac:spMk id="50" creationId="{D3F69D8A-A1FF-4C98-99A2-4B14F2F162DD}"/>
          </ac:spMkLst>
        </pc:spChg>
        <pc:spChg chg="add mod">
          <ac:chgData name="Ragnhild Halvorsrud" userId="917ea340-fd63-490f-a7db-68428d24cf32" providerId="ADAL" clId="{3F26B701-AADC-4668-AAA4-FB7BA2B947B1}" dt="2020-06-19T17:20:46.966" v="16609" actId="790"/>
          <ac:spMkLst>
            <pc:docMk/>
            <pc:sldMk cId="1475786475" sldId="520"/>
            <ac:spMk id="51" creationId="{94B10B4B-1709-4136-BECA-5764F0F23ECE}"/>
          </ac:spMkLst>
        </pc:spChg>
        <pc:spChg chg="add mod">
          <ac:chgData name="Ragnhild Halvorsrud" userId="917ea340-fd63-490f-a7db-68428d24cf32" providerId="ADAL" clId="{3F26B701-AADC-4668-AAA4-FB7BA2B947B1}" dt="2020-06-19T17:20:46.968" v="16610" actId="790"/>
          <ac:spMkLst>
            <pc:docMk/>
            <pc:sldMk cId="1475786475" sldId="520"/>
            <ac:spMk id="52" creationId="{F2EEF626-10D4-4794-9B6C-6437B8B4BC3D}"/>
          </ac:spMkLst>
        </pc:spChg>
        <pc:spChg chg="add mod">
          <ac:chgData name="Ragnhild Halvorsrud" userId="917ea340-fd63-490f-a7db-68428d24cf32" providerId="ADAL" clId="{3F26B701-AADC-4668-AAA4-FB7BA2B947B1}" dt="2020-06-19T17:20:46.970" v="16611" actId="790"/>
          <ac:spMkLst>
            <pc:docMk/>
            <pc:sldMk cId="1475786475" sldId="520"/>
            <ac:spMk id="54" creationId="{AADCC9A6-DF5C-4C34-90D0-B30D5FEE66F9}"/>
          </ac:spMkLst>
        </pc:spChg>
        <pc:grpChg chg="add mod">
          <ac:chgData name="Ragnhild Halvorsrud" userId="917ea340-fd63-490f-a7db-68428d24cf32" providerId="ADAL" clId="{3F26B701-AADC-4668-AAA4-FB7BA2B947B1}" dt="2020-06-19T08:56:35.124" v="2070"/>
          <ac:grpSpMkLst>
            <pc:docMk/>
            <pc:sldMk cId="1475786475" sldId="520"/>
            <ac:grpSpMk id="5" creationId="{DCAD7514-5667-4D2D-B622-707F232A6544}"/>
          </ac:grpSpMkLst>
        </pc:grpChg>
        <pc:grpChg chg="mod">
          <ac:chgData name="Ragnhild Halvorsrud" userId="917ea340-fd63-490f-a7db-68428d24cf32" providerId="ADAL" clId="{3F26B701-AADC-4668-AAA4-FB7BA2B947B1}" dt="2020-06-19T08:56:35.124" v="2070"/>
          <ac:grpSpMkLst>
            <pc:docMk/>
            <pc:sldMk cId="1475786475" sldId="520"/>
            <ac:grpSpMk id="6" creationId="{83AF1A60-B859-4230-AC5D-3544ED18EFD3}"/>
          </ac:grpSpMkLst>
        </pc:grpChg>
        <pc:picChg chg="mod">
          <ac:chgData name="Ragnhild Halvorsrud" userId="917ea340-fd63-490f-a7db-68428d24cf32" providerId="ADAL" clId="{3F26B701-AADC-4668-AAA4-FB7BA2B947B1}" dt="2020-06-19T08:56:35.124" v="2070"/>
          <ac:picMkLst>
            <pc:docMk/>
            <pc:sldMk cId="1475786475" sldId="520"/>
            <ac:picMk id="7" creationId="{4A5F9B11-0AB6-4A3A-9C08-9698F01A6834}"/>
          </ac:picMkLst>
        </pc:picChg>
        <pc:picChg chg="mod">
          <ac:chgData name="Ragnhild Halvorsrud" userId="917ea340-fd63-490f-a7db-68428d24cf32" providerId="ADAL" clId="{3F26B701-AADC-4668-AAA4-FB7BA2B947B1}" dt="2020-06-19T08:56:35.124" v="2070"/>
          <ac:picMkLst>
            <pc:docMk/>
            <pc:sldMk cId="1475786475" sldId="520"/>
            <ac:picMk id="8" creationId="{7B7B1AA5-8BF0-4E33-9E79-DF4741C8E62C}"/>
          </ac:picMkLst>
        </pc:picChg>
        <pc:picChg chg="mod">
          <ac:chgData name="Ragnhild Halvorsrud" userId="917ea340-fd63-490f-a7db-68428d24cf32" providerId="ADAL" clId="{3F26B701-AADC-4668-AAA4-FB7BA2B947B1}" dt="2020-06-19T08:56:35.124" v="2070"/>
          <ac:picMkLst>
            <pc:docMk/>
            <pc:sldMk cId="1475786475" sldId="520"/>
            <ac:picMk id="9" creationId="{5FBDECDB-222B-4D2D-8074-FA162A710A34}"/>
          </ac:picMkLst>
        </pc:picChg>
        <pc:picChg chg="mod">
          <ac:chgData name="Ragnhild Halvorsrud" userId="917ea340-fd63-490f-a7db-68428d24cf32" providerId="ADAL" clId="{3F26B701-AADC-4668-AAA4-FB7BA2B947B1}" dt="2020-06-19T08:56:35.124" v="2070"/>
          <ac:picMkLst>
            <pc:docMk/>
            <pc:sldMk cId="1475786475" sldId="520"/>
            <ac:picMk id="10" creationId="{2AD6CAF7-6A6F-4264-91F8-11A7F089009E}"/>
          </ac:picMkLst>
        </pc:picChg>
        <pc:picChg chg="mod">
          <ac:chgData name="Ragnhild Halvorsrud" userId="917ea340-fd63-490f-a7db-68428d24cf32" providerId="ADAL" clId="{3F26B701-AADC-4668-AAA4-FB7BA2B947B1}" dt="2020-06-19T08:56:35.124" v="2070"/>
          <ac:picMkLst>
            <pc:docMk/>
            <pc:sldMk cId="1475786475" sldId="520"/>
            <ac:picMk id="15" creationId="{B0EDB209-34B3-4873-81CA-04F91D41E89D}"/>
          </ac:picMkLst>
        </pc:picChg>
        <pc:picChg chg="mod">
          <ac:chgData name="Ragnhild Halvorsrud" userId="917ea340-fd63-490f-a7db-68428d24cf32" providerId="ADAL" clId="{3F26B701-AADC-4668-AAA4-FB7BA2B947B1}" dt="2020-06-19T08:56:35.124" v="2070"/>
          <ac:picMkLst>
            <pc:docMk/>
            <pc:sldMk cId="1475786475" sldId="520"/>
            <ac:picMk id="17" creationId="{620DAC90-83B5-4B25-8E5F-5562DACF6287}"/>
          </ac:picMkLst>
        </pc:picChg>
        <pc:picChg chg="mod">
          <ac:chgData name="Ragnhild Halvorsrud" userId="917ea340-fd63-490f-a7db-68428d24cf32" providerId="ADAL" clId="{3F26B701-AADC-4668-AAA4-FB7BA2B947B1}" dt="2020-06-19T08:56:35.124" v="2070"/>
          <ac:picMkLst>
            <pc:docMk/>
            <pc:sldMk cId="1475786475" sldId="520"/>
            <ac:picMk id="18" creationId="{FF0F3DB0-8426-4A1B-B934-97FAABCAAF87}"/>
          </ac:picMkLst>
        </pc:picChg>
        <pc:picChg chg="add del mod">
          <ac:chgData name="Ragnhild Halvorsrud" userId="917ea340-fd63-490f-a7db-68428d24cf32" providerId="ADAL" clId="{3F26B701-AADC-4668-AAA4-FB7BA2B947B1}" dt="2020-06-19T08:58:23.963" v="2094" actId="478"/>
          <ac:picMkLst>
            <pc:docMk/>
            <pc:sldMk cId="1475786475" sldId="520"/>
            <ac:picMk id="22" creationId="{12919C8B-6F2A-4B88-A6DC-DA5E08E41690}"/>
          </ac:picMkLst>
        </pc:picChg>
        <pc:picChg chg="add del mod">
          <ac:chgData name="Ragnhild Halvorsrud" userId="917ea340-fd63-490f-a7db-68428d24cf32" providerId="ADAL" clId="{3F26B701-AADC-4668-AAA4-FB7BA2B947B1}" dt="2020-06-19T08:58:23.963" v="2094" actId="478"/>
          <ac:picMkLst>
            <pc:docMk/>
            <pc:sldMk cId="1475786475" sldId="520"/>
            <ac:picMk id="24" creationId="{C23E13A3-5FBE-444B-A8EC-4EB711F68DC3}"/>
          </ac:picMkLst>
        </pc:picChg>
        <pc:picChg chg="add del mod">
          <ac:chgData name="Ragnhild Halvorsrud" userId="917ea340-fd63-490f-a7db-68428d24cf32" providerId="ADAL" clId="{3F26B701-AADC-4668-AAA4-FB7BA2B947B1}" dt="2020-06-19T08:58:23.963" v="2094" actId="478"/>
          <ac:picMkLst>
            <pc:docMk/>
            <pc:sldMk cId="1475786475" sldId="520"/>
            <ac:picMk id="30" creationId="{7DC1980E-06E2-4F17-8FC1-16A7BAA8DA7F}"/>
          </ac:picMkLst>
        </pc:picChg>
        <pc:picChg chg="add mod">
          <ac:chgData name="Ragnhild Halvorsrud" userId="917ea340-fd63-490f-a7db-68428d24cf32" providerId="ADAL" clId="{3F26B701-AADC-4668-AAA4-FB7BA2B947B1}" dt="2020-06-19T08:56:35.124" v="2070"/>
          <ac:picMkLst>
            <pc:docMk/>
            <pc:sldMk cId="1475786475" sldId="520"/>
            <ac:picMk id="31" creationId="{78F778D6-B1DB-4D5A-9404-6F51B3F36E8E}"/>
          </ac:picMkLst>
        </pc:picChg>
        <pc:picChg chg="add mod">
          <ac:chgData name="Ragnhild Halvorsrud" userId="917ea340-fd63-490f-a7db-68428d24cf32" providerId="ADAL" clId="{3F26B701-AADC-4668-AAA4-FB7BA2B947B1}" dt="2020-06-19T08:56:35.124" v="2070"/>
          <ac:picMkLst>
            <pc:docMk/>
            <pc:sldMk cId="1475786475" sldId="520"/>
            <ac:picMk id="32" creationId="{20F3AAD3-8384-46AD-859B-A35CDFB06780}"/>
          </ac:picMkLst>
        </pc:picChg>
        <pc:picChg chg="add mod">
          <ac:chgData name="Ragnhild Halvorsrud" userId="917ea340-fd63-490f-a7db-68428d24cf32" providerId="ADAL" clId="{3F26B701-AADC-4668-AAA4-FB7BA2B947B1}" dt="2020-06-19T08:56:35.124" v="2070"/>
          <ac:picMkLst>
            <pc:docMk/>
            <pc:sldMk cId="1475786475" sldId="520"/>
            <ac:picMk id="33" creationId="{65714BFE-7C94-4206-AA7D-5F8BE9DCC026}"/>
          </ac:picMkLst>
        </pc:picChg>
        <pc:picChg chg="add mod">
          <ac:chgData name="Ragnhild Halvorsrud" userId="917ea340-fd63-490f-a7db-68428d24cf32" providerId="ADAL" clId="{3F26B701-AADC-4668-AAA4-FB7BA2B947B1}" dt="2020-06-19T08:56:35.124" v="2070"/>
          <ac:picMkLst>
            <pc:docMk/>
            <pc:sldMk cId="1475786475" sldId="520"/>
            <ac:picMk id="34" creationId="{14FB768A-3425-46DD-98D3-40DC52B70EB8}"/>
          </ac:picMkLst>
        </pc:picChg>
        <pc:picChg chg="add mod">
          <ac:chgData name="Ragnhild Halvorsrud" userId="917ea340-fd63-490f-a7db-68428d24cf32" providerId="ADAL" clId="{3F26B701-AADC-4668-AAA4-FB7BA2B947B1}" dt="2020-06-19T08:56:35.124" v="2070"/>
          <ac:picMkLst>
            <pc:docMk/>
            <pc:sldMk cId="1475786475" sldId="520"/>
            <ac:picMk id="35" creationId="{674B1135-8A1A-4C64-A8C6-C1B866AE57C6}"/>
          </ac:picMkLst>
        </pc:picChg>
        <pc:picChg chg="add del mod">
          <ac:chgData name="Ragnhild Halvorsrud" userId="917ea340-fd63-490f-a7db-68428d24cf32" providerId="ADAL" clId="{3F26B701-AADC-4668-AAA4-FB7BA2B947B1}" dt="2020-06-19T08:58:35.807" v="2098"/>
          <ac:picMkLst>
            <pc:docMk/>
            <pc:sldMk cId="1475786475" sldId="520"/>
            <ac:picMk id="37" creationId="{9F56095A-4D1E-40C0-A9E4-85EE67101B53}"/>
          </ac:picMkLst>
        </pc:picChg>
        <pc:picChg chg="add del mod">
          <ac:chgData name="Ragnhild Halvorsrud" userId="917ea340-fd63-490f-a7db-68428d24cf32" providerId="ADAL" clId="{3F26B701-AADC-4668-AAA4-FB7BA2B947B1}" dt="2020-06-19T08:58:35.807" v="2098"/>
          <ac:picMkLst>
            <pc:docMk/>
            <pc:sldMk cId="1475786475" sldId="520"/>
            <ac:picMk id="39" creationId="{8A183C05-B6EF-4DF7-8237-4DA44A6D5B5B}"/>
          </ac:picMkLst>
        </pc:picChg>
        <pc:picChg chg="add del mod">
          <ac:chgData name="Ragnhild Halvorsrud" userId="917ea340-fd63-490f-a7db-68428d24cf32" providerId="ADAL" clId="{3F26B701-AADC-4668-AAA4-FB7BA2B947B1}" dt="2020-06-19T08:58:35.807" v="2098"/>
          <ac:picMkLst>
            <pc:docMk/>
            <pc:sldMk cId="1475786475" sldId="520"/>
            <ac:picMk id="44" creationId="{B6209B32-A29C-4380-8245-749E6966C0D1}"/>
          </ac:picMkLst>
        </pc:picChg>
        <pc:picChg chg="add mod">
          <ac:chgData name="Ragnhild Halvorsrud" userId="917ea340-fd63-490f-a7db-68428d24cf32" providerId="ADAL" clId="{3F26B701-AADC-4668-AAA4-FB7BA2B947B1}" dt="2020-06-19T08:58:35.826" v="2099"/>
          <ac:picMkLst>
            <pc:docMk/>
            <pc:sldMk cId="1475786475" sldId="520"/>
            <ac:picMk id="46" creationId="{A78A9B6C-5D80-453C-881A-F150B6C1CE1F}"/>
          </ac:picMkLst>
        </pc:picChg>
        <pc:picChg chg="add mod">
          <ac:chgData name="Ragnhild Halvorsrud" userId="917ea340-fd63-490f-a7db-68428d24cf32" providerId="ADAL" clId="{3F26B701-AADC-4668-AAA4-FB7BA2B947B1}" dt="2020-06-19T08:58:35.826" v="2099"/>
          <ac:picMkLst>
            <pc:docMk/>
            <pc:sldMk cId="1475786475" sldId="520"/>
            <ac:picMk id="48" creationId="{40F658E7-363A-4314-B8FD-6D9B6DF30E0A}"/>
          </ac:picMkLst>
        </pc:picChg>
        <pc:picChg chg="add mod">
          <ac:chgData name="Ragnhild Halvorsrud" userId="917ea340-fd63-490f-a7db-68428d24cf32" providerId="ADAL" clId="{3F26B701-AADC-4668-AAA4-FB7BA2B947B1}" dt="2020-06-19T08:58:35.826" v="2099"/>
          <ac:picMkLst>
            <pc:docMk/>
            <pc:sldMk cId="1475786475" sldId="520"/>
            <ac:picMk id="53" creationId="{FE09B80B-8DA3-4790-A52D-92139D55C8D2}"/>
          </ac:picMkLst>
        </pc:picChg>
      </pc:sldChg>
      <pc:sldChg chg="addSp delSp modSp add mod modAnim modNotes">
        <pc:chgData name="Ragnhild Halvorsrud" userId="917ea340-fd63-490f-a7db-68428d24cf32" providerId="ADAL" clId="{3F26B701-AADC-4668-AAA4-FB7BA2B947B1}" dt="2020-06-19T17:20:47.001" v="16636" actId="790"/>
        <pc:sldMkLst>
          <pc:docMk/>
          <pc:sldMk cId="4245267515" sldId="521"/>
        </pc:sldMkLst>
        <pc:spChg chg="mod">
          <ac:chgData name="Ragnhild Halvorsrud" userId="917ea340-fd63-490f-a7db-68428d24cf32" providerId="ADAL" clId="{3F26B701-AADC-4668-AAA4-FB7BA2B947B1}" dt="2020-06-19T17:20:46.976" v="16614" actId="790"/>
          <ac:spMkLst>
            <pc:docMk/>
            <pc:sldMk cId="4245267515" sldId="521"/>
            <ac:spMk id="2" creationId="{CEF0584D-E78C-408F-A464-AF661D7CD2F8}"/>
          </ac:spMkLst>
        </pc:spChg>
        <pc:spChg chg="add mod">
          <ac:chgData name="Ragnhild Halvorsrud" userId="917ea340-fd63-490f-a7db-68428d24cf32" providerId="ADAL" clId="{3F26B701-AADC-4668-AAA4-FB7BA2B947B1}" dt="2020-06-19T17:20:46.980" v="16615" actId="790"/>
          <ac:spMkLst>
            <pc:docMk/>
            <pc:sldMk cId="4245267515" sldId="521"/>
            <ac:spMk id="3" creationId="{4E97E84E-B0E1-4C5B-896F-623199D74F24}"/>
          </ac:spMkLst>
        </pc:spChg>
        <pc:spChg chg="mod">
          <ac:chgData name="Ragnhild Halvorsrud" userId="917ea340-fd63-490f-a7db-68428d24cf32" providerId="ADAL" clId="{3F26B701-AADC-4668-AAA4-FB7BA2B947B1}" dt="2020-06-19T17:20:46.981" v="16616" actId="790"/>
          <ac:spMkLst>
            <pc:docMk/>
            <pc:sldMk cId="4245267515" sldId="521"/>
            <ac:spMk id="4" creationId="{359912B9-4EB6-42C7-BF37-C605F081559D}"/>
          </ac:spMkLst>
        </pc:spChg>
        <pc:spChg chg="add del mod">
          <ac:chgData name="Ragnhild Halvorsrud" userId="917ea340-fd63-490f-a7db-68428d24cf32" providerId="ADAL" clId="{3F26B701-AADC-4668-AAA4-FB7BA2B947B1}" dt="2020-06-19T10:25:21.478" v="8360"/>
          <ac:spMkLst>
            <pc:docMk/>
            <pc:sldMk cId="4245267515" sldId="521"/>
            <ac:spMk id="5" creationId="{E564A88C-2E35-4D8F-88D2-14511DFE1B88}"/>
          </ac:spMkLst>
        </pc:spChg>
        <pc:spChg chg="add del mod">
          <ac:chgData name="Ragnhild Halvorsrud" userId="917ea340-fd63-490f-a7db-68428d24cf32" providerId="ADAL" clId="{3F26B701-AADC-4668-AAA4-FB7BA2B947B1}" dt="2020-06-19T10:25:21.478" v="8360"/>
          <ac:spMkLst>
            <pc:docMk/>
            <pc:sldMk cId="4245267515" sldId="521"/>
            <ac:spMk id="6" creationId="{8B25BA81-C2FD-4290-A6E9-885974DC72B3}"/>
          </ac:spMkLst>
        </pc:spChg>
        <pc:spChg chg="add del mod">
          <ac:chgData name="Ragnhild Halvorsrud" userId="917ea340-fd63-490f-a7db-68428d24cf32" providerId="ADAL" clId="{3F26B701-AADC-4668-AAA4-FB7BA2B947B1}" dt="2020-06-19T10:25:21.478" v="8360"/>
          <ac:spMkLst>
            <pc:docMk/>
            <pc:sldMk cId="4245267515" sldId="521"/>
            <ac:spMk id="7" creationId="{43913829-B837-41C2-BDE6-724972E6D5D0}"/>
          </ac:spMkLst>
        </pc:spChg>
        <pc:spChg chg="add del mod">
          <ac:chgData name="Ragnhild Halvorsrud" userId="917ea340-fd63-490f-a7db-68428d24cf32" providerId="ADAL" clId="{3F26B701-AADC-4668-AAA4-FB7BA2B947B1}" dt="2020-06-19T10:25:21.478" v="8360"/>
          <ac:spMkLst>
            <pc:docMk/>
            <pc:sldMk cId="4245267515" sldId="521"/>
            <ac:spMk id="8" creationId="{57FA6F99-7DCE-4E8D-9B2C-C9F81747070A}"/>
          </ac:spMkLst>
        </pc:spChg>
        <pc:spChg chg="add del mod">
          <ac:chgData name="Ragnhild Halvorsrud" userId="917ea340-fd63-490f-a7db-68428d24cf32" providerId="ADAL" clId="{3F26B701-AADC-4668-AAA4-FB7BA2B947B1}" dt="2020-06-19T10:25:44.417" v="8364" actId="478"/>
          <ac:spMkLst>
            <pc:docMk/>
            <pc:sldMk cId="4245267515" sldId="521"/>
            <ac:spMk id="9" creationId="{19E715EE-6BBB-4B33-A51E-06DDC6496FA5}"/>
          </ac:spMkLst>
        </pc:spChg>
        <pc:spChg chg="add mod">
          <ac:chgData name="Ragnhild Halvorsrud" userId="917ea340-fd63-490f-a7db-68428d24cf32" providerId="ADAL" clId="{3F26B701-AADC-4668-AAA4-FB7BA2B947B1}" dt="2020-06-19T17:20:46.983" v="16617" actId="790"/>
          <ac:spMkLst>
            <pc:docMk/>
            <pc:sldMk cId="4245267515" sldId="521"/>
            <ac:spMk id="10" creationId="{65005528-BEDA-43CB-90F4-CC48C727D4DE}"/>
          </ac:spMkLst>
        </pc:spChg>
        <pc:spChg chg="add del mod">
          <ac:chgData name="Ragnhild Halvorsrud" userId="917ea340-fd63-490f-a7db-68428d24cf32" providerId="ADAL" clId="{3F26B701-AADC-4668-AAA4-FB7BA2B947B1}" dt="2020-06-19T16:36:54.008" v="12207" actId="478"/>
          <ac:spMkLst>
            <pc:docMk/>
            <pc:sldMk cId="4245267515" sldId="521"/>
            <ac:spMk id="11" creationId="{AF4BB1E7-7A66-4C25-BC23-156395700F6F}"/>
          </ac:spMkLst>
        </pc:spChg>
        <pc:spChg chg="add del mod">
          <ac:chgData name="Ragnhild Halvorsrud" userId="917ea340-fd63-490f-a7db-68428d24cf32" providerId="ADAL" clId="{3F26B701-AADC-4668-AAA4-FB7BA2B947B1}" dt="2020-06-19T10:26:01.192" v="8366" actId="478"/>
          <ac:spMkLst>
            <pc:docMk/>
            <pc:sldMk cId="4245267515" sldId="521"/>
            <ac:spMk id="12" creationId="{6FC19258-1157-40CF-8319-90C9A5C8D2E8}"/>
          </ac:spMkLst>
        </pc:spChg>
        <pc:spChg chg="add mod">
          <ac:chgData name="Ragnhild Halvorsrud" userId="917ea340-fd63-490f-a7db-68428d24cf32" providerId="ADAL" clId="{3F26B701-AADC-4668-AAA4-FB7BA2B947B1}" dt="2020-06-19T17:20:46.983" v="16618"/>
          <ac:spMkLst>
            <pc:docMk/>
            <pc:sldMk cId="4245267515" sldId="521"/>
            <ac:spMk id="13" creationId="{40D2E521-E634-4476-9715-CD546D017F05}"/>
          </ac:spMkLst>
        </pc:spChg>
        <pc:spChg chg="add mod">
          <ac:chgData name="Ragnhild Halvorsrud" userId="917ea340-fd63-490f-a7db-68428d24cf32" providerId="ADAL" clId="{3F26B701-AADC-4668-AAA4-FB7BA2B947B1}" dt="2020-06-19T17:20:46.985" v="16619"/>
          <ac:spMkLst>
            <pc:docMk/>
            <pc:sldMk cId="4245267515" sldId="521"/>
            <ac:spMk id="14" creationId="{1CD0294F-1770-438D-A1BE-E44FD4628254}"/>
          </ac:spMkLst>
        </pc:spChg>
        <pc:spChg chg="add mod">
          <ac:chgData name="Ragnhild Halvorsrud" userId="917ea340-fd63-490f-a7db-68428d24cf32" providerId="ADAL" clId="{3F26B701-AADC-4668-AAA4-FB7BA2B947B1}" dt="2020-06-19T17:20:46.986" v="16620"/>
          <ac:spMkLst>
            <pc:docMk/>
            <pc:sldMk cId="4245267515" sldId="521"/>
            <ac:spMk id="15" creationId="{5B2C60AC-06E9-43E0-86D4-85C5B3E2395B}"/>
          </ac:spMkLst>
        </pc:spChg>
        <pc:spChg chg="add mod">
          <ac:chgData name="Ragnhild Halvorsrud" userId="917ea340-fd63-490f-a7db-68428d24cf32" providerId="ADAL" clId="{3F26B701-AADC-4668-AAA4-FB7BA2B947B1}" dt="2020-06-19T17:20:46.986" v="16621"/>
          <ac:spMkLst>
            <pc:docMk/>
            <pc:sldMk cId="4245267515" sldId="521"/>
            <ac:spMk id="16" creationId="{CDB11C76-C880-4B5E-8205-CA2F7A9A43F8}"/>
          </ac:spMkLst>
        </pc:spChg>
        <pc:spChg chg="add mod">
          <ac:chgData name="Ragnhild Halvorsrud" userId="917ea340-fd63-490f-a7db-68428d24cf32" providerId="ADAL" clId="{3F26B701-AADC-4668-AAA4-FB7BA2B947B1}" dt="2020-06-19T17:20:46.987" v="16622"/>
          <ac:spMkLst>
            <pc:docMk/>
            <pc:sldMk cId="4245267515" sldId="521"/>
            <ac:spMk id="19" creationId="{0D058E7D-D475-431D-966B-F0520E7AC49A}"/>
          </ac:spMkLst>
        </pc:spChg>
        <pc:spChg chg="add mod">
          <ac:chgData name="Ragnhild Halvorsrud" userId="917ea340-fd63-490f-a7db-68428d24cf32" providerId="ADAL" clId="{3F26B701-AADC-4668-AAA4-FB7BA2B947B1}" dt="2020-06-19T17:20:46.988" v="16623"/>
          <ac:spMkLst>
            <pc:docMk/>
            <pc:sldMk cId="4245267515" sldId="521"/>
            <ac:spMk id="20" creationId="{342D0868-9FCA-41F9-868F-3D7965033A43}"/>
          </ac:spMkLst>
        </pc:spChg>
        <pc:spChg chg="add mod">
          <ac:chgData name="Ragnhild Halvorsrud" userId="917ea340-fd63-490f-a7db-68428d24cf32" providerId="ADAL" clId="{3F26B701-AADC-4668-AAA4-FB7BA2B947B1}" dt="2020-06-19T17:20:46.989" v="16624"/>
          <ac:spMkLst>
            <pc:docMk/>
            <pc:sldMk cId="4245267515" sldId="521"/>
            <ac:spMk id="22" creationId="{F1184965-7F36-4594-A929-BAD4678FABAB}"/>
          </ac:spMkLst>
        </pc:spChg>
        <pc:spChg chg="add mod">
          <ac:chgData name="Ragnhild Halvorsrud" userId="917ea340-fd63-490f-a7db-68428d24cf32" providerId="ADAL" clId="{3F26B701-AADC-4668-AAA4-FB7BA2B947B1}" dt="2020-06-19T17:20:46.990" v="16625"/>
          <ac:spMkLst>
            <pc:docMk/>
            <pc:sldMk cId="4245267515" sldId="521"/>
            <ac:spMk id="23" creationId="{708197C1-AC71-4324-AB88-E6D2E60C62D9}"/>
          </ac:spMkLst>
        </pc:spChg>
        <pc:spChg chg="add mod">
          <ac:chgData name="Ragnhild Halvorsrud" userId="917ea340-fd63-490f-a7db-68428d24cf32" providerId="ADAL" clId="{3F26B701-AADC-4668-AAA4-FB7BA2B947B1}" dt="2020-06-19T17:20:46.991" v="16626"/>
          <ac:spMkLst>
            <pc:docMk/>
            <pc:sldMk cId="4245267515" sldId="521"/>
            <ac:spMk id="24" creationId="{5CF02FD6-8738-4A45-8BEE-F33B806ACADE}"/>
          </ac:spMkLst>
        </pc:spChg>
        <pc:spChg chg="add mod">
          <ac:chgData name="Ragnhild Halvorsrud" userId="917ea340-fd63-490f-a7db-68428d24cf32" providerId="ADAL" clId="{3F26B701-AADC-4668-AAA4-FB7BA2B947B1}" dt="2020-06-19T17:20:46.992" v="16627"/>
          <ac:spMkLst>
            <pc:docMk/>
            <pc:sldMk cId="4245267515" sldId="521"/>
            <ac:spMk id="25" creationId="{FF5463BE-EA2C-4BB7-9B23-428B6AA63DE0}"/>
          </ac:spMkLst>
        </pc:spChg>
        <pc:spChg chg="add mod">
          <ac:chgData name="Ragnhild Halvorsrud" userId="917ea340-fd63-490f-a7db-68428d24cf32" providerId="ADAL" clId="{3F26B701-AADC-4668-AAA4-FB7BA2B947B1}" dt="2020-06-19T17:20:46.992" v="16628"/>
          <ac:spMkLst>
            <pc:docMk/>
            <pc:sldMk cId="4245267515" sldId="521"/>
            <ac:spMk id="28" creationId="{A77A774B-0AD4-47E2-BE6E-652753346637}"/>
          </ac:spMkLst>
        </pc:spChg>
        <pc:spChg chg="add mod">
          <ac:chgData name="Ragnhild Halvorsrud" userId="917ea340-fd63-490f-a7db-68428d24cf32" providerId="ADAL" clId="{3F26B701-AADC-4668-AAA4-FB7BA2B947B1}" dt="2020-06-19T17:20:46.993" v="16629"/>
          <ac:spMkLst>
            <pc:docMk/>
            <pc:sldMk cId="4245267515" sldId="521"/>
            <ac:spMk id="29" creationId="{E2AC00F9-5259-42E1-85A4-8BB905E5EC98}"/>
          </ac:spMkLst>
        </pc:spChg>
        <pc:spChg chg="add mod">
          <ac:chgData name="Ragnhild Halvorsrud" userId="917ea340-fd63-490f-a7db-68428d24cf32" providerId="ADAL" clId="{3F26B701-AADC-4668-AAA4-FB7BA2B947B1}" dt="2020-06-19T17:20:46.994" v="16630"/>
          <ac:spMkLst>
            <pc:docMk/>
            <pc:sldMk cId="4245267515" sldId="521"/>
            <ac:spMk id="30" creationId="{6B371809-40CF-4D63-98B7-8ED43F621298}"/>
          </ac:spMkLst>
        </pc:spChg>
        <pc:spChg chg="add mod">
          <ac:chgData name="Ragnhild Halvorsrud" userId="917ea340-fd63-490f-a7db-68428d24cf32" providerId="ADAL" clId="{3F26B701-AADC-4668-AAA4-FB7BA2B947B1}" dt="2020-06-19T17:20:46.994" v="16631"/>
          <ac:spMkLst>
            <pc:docMk/>
            <pc:sldMk cId="4245267515" sldId="521"/>
            <ac:spMk id="31" creationId="{5941CE5C-0168-4ED5-B254-192761ABF9DF}"/>
          </ac:spMkLst>
        </pc:spChg>
        <pc:spChg chg="add mod">
          <ac:chgData name="Ragnhild Halvorsrud" userId="917ea340-fd63-490f-a7db-68428d24cf32" providerId="ADAL" clId="{3F26B701-AADC-4668-AAA4-FB7BA2B947B1}" dt="2020-06-19T17:20:46.995" v="16632"/>
          <ac:spMkLst>
            <pc:docMk/>
            <pc:sldMk cId="4245267515" sldId="521"/>
            <ac:spMk id="32" creationId="{4C1118E5-5484-44FD-947B-6BC1EB0954C1}"/>
          </ac:spMkLst>
        </pc:spChg>
        <pc:spChg chg="add mod">
          <ac:chgData name="Ragnhild Halvorsrud" userId="917ea340-fd63-490f-a7db-68428d24cf32" providerId="ADAL" clId="{3F26B701-AADC-4668-AAA4-FB7BA2B947B1}" dt="2020-06-19T17:20:46.996" v="16633"/>
          <ac:spMkLst>
            <pc:docMk/>
            <pc:sldMk cId="4245267515" sldId="521"/>
            <ac:spMk id="33" creationId="{DC93BDB7-0755-4D69-9C8D-44A28E01061F}"/>
          </ac:spMkLst>
        </pc:spChg>
        <pc:spChg chg="add mod">
          <ac:chgData name="Ragnhild Halvorsrud" userId="917ea340-fd63-490f-a7db-68428d24cf32" providerId="ADAL" clId="{3F26B701-AADC-4668-AAA4-FB7BA2B947B1}" dt="2020-06-19T17:20:46.997" v="16634" actId="790"/>
          <ac:spMkLst>
            <pc:docMk/>
            <pc:sldMk cId="4245267515" sldId="521"/>
            <ac:spMk id="34" creationId="{F1375318-2C21-4EEB-B430-22590AA28AB1}"/>
          </ac:spMkLst>
        </pc:spChg>
        <pc:picChg chg="add mod">
          <ac:chgData name="Ragnhild Halvorsrud" userId="917ea340-fd63-490f-a7db-68428d24cf32" providerId="ADAL" clId="{3F26B701-AADC-4668-AAA4-FB7BA2B947B1}" dt="2020-06-19T16:36:59.500" v="12208" actId="1076"/>
          <ac:picMkLst>
            <pc:docMk/>
            <pc:sldMk cId="4245267515" sldId="521"/>
            <ac:picMk id="35" creationId="{3469D6E0-9BC0-4425-85C6-F9A85F72B40C}"/>
          </ac:picMkLst>
        </pc:picChg>
        <pc:cxnChg chg="add mod">
          <ac:chgData name="Ragnhild Halvorsrud" userId="917ea340-fd63-490f-a7db-68428d24cf32" providerId="ADAL" clId="{3F26B701-AADC-4668-AAA4-FB7BA2B947B1}" dt="2020-06-19T12:21:25.182" v="10349" actId="1076"/>
          <ac:cxnSpMkLst>
            <pc:docMk/>
            <pc:sldMk cId="4245267515" sldId="521"/>
            <ac:cxnSpMk id="17" creationId="{9C71034E-BFF9-4D9C-B55A-226881B1CD44}"/>
          </ac:cxnSpMkLst>
        </pc:cxnChg>
        <pc:cxnChg chg="add mod">
          <ac:chgData name="Ragnhild Halvorsrud" userId="917ea340-fd63-490f-a7db-68428d24cf32" providerId="ADAL" clId="{3F26B701-AADC-4668-AAA4-FB7BA2B947B1}" dt="2020-06-19T12:21:25.182" v="10349" actId="1076"/>
          <ac:cxnSpMkLst>
            <pc:docMk/>
            <pc:sldMk cId="4245267515" sldId="521"/>
            <ac:cxnSpMk id="18" creationId="{974FE529-DB7F-471D-8A5D-EFCEB97297D1}"/>
          </ac:cxnSpMkLst>
        </pc:cxnChg>
        <pc:cxnChg chg="add mod">
          <ac:chgData name="Ragnhild Halvorsrud" userId="917ea340-fd63-490f-a7db-68428d24cf32" providerId="ADAL" clId="{3F26B701-AADC-4668-AAA4-FB7BA2B947B1}" dt="2020-06-19T12:21:25.182" v="10349" actId="1076"/>
          <ac:cxnSpMkLst>
            <pc:docMk/>
            <pc:sldMk cId="4245267515" sldId="521"/>
            <ac:cxnSpMk id="21" creationId="{B8D0DA7A-1773-4B82-AC4D-16736CF5F44B}"/>
          </ac:cxnSpMkLst>
        </pc:cxnChg>
        <pc:cxnChg chg="add mod">
          <ac:chgData name="Ragnhild Halvorsrud" userId="917ea340-fd63-490f-a7db-68428d24cf32" providerId="ADAL" clId="{3F26B701-AADC-4668-AAA4-FB7BA2B947B1}" dt="2020-06-19T12:21:25.182" v="10349" actId="1076"/>
          <ac:cxnSpMkLst>
            <pc:docMk/>
            <pc:sldMk cId="4245267515" sldId="521"/>
            <ac:cxnSpMk id="26" creationId="{938B8B73-7659-41F9-9D1E-A8D97ADE1A52}"/>
          </ac:cxnSpMkLst>
        </pc:cxnChg>
        <pc:cxnChg chg="add mod">
          <ac:chgData name="Ragnhild Halvorsrud" userId="917ea340-fd63-490f-a7db-68428d24cf32" providerId="ADAL" clId="{3F26B701-AADC-4668-AAA4-FB7BA2B947B1}" dt="2020-06-19T12:21:25.182" v="10349" actId="1076"/>
          <ac:cxnSpMkLst>
            <pc:docMk/>
            <pc:sldMk cId="4245267515" sldId="521"/>
            <ac:cxnSpMk id="27" creationId="{6563AE76-E623-41B2-A2D4-1A2D40373359}"/>
          </ac:cxnSpMkLst>
        </pc:cxnChg>
      </pc:sldChg>
      <pc:sldChg chg="addSp delSp modSp new mod modNotes">
        <pc:chgData name="Ragnhild Halvorsrud" userId="917ea340-fd63-490f-a7db-68428d24cf32" providerId="ADAL" clId="{3F26B701-AADC-4668-AAA4-FB7BA2B947B1}" dt="2020-06-19T17:20:46.470" v="16348" actId="790"/>
        <pc:sldMkLst>
          <pc:docMk/>
          <pc:sldMk cId="1796706160" sldId="522"/>
        </pc:sldMkLst>
        <pc:spChg chg="mod">
          <ac:chgData name="Ragnhild Halvorsrud" userId="917ea340-fd63-490f-a7db-68428d24cf32" providerId="ADAL" clId="{3F26B701-AADC-4668-AAA4-FB7BA2B947B1}" dt="2020-06-19T17:20:46.056" v="16144" actId="790"/>
          <ac:spMkLst>
            <pc:docMk/>
            <pc:sldMk cId="1796706160" sldId="522"/>
            <ac:spMk id="2" creationId="{1AA7EC0E-8CFE-424D-8AF5-64D77111E340}"/>
          </ac:spMkLst>
        </pc:spChg>
        <pc:spChg chg="mod">
          <ac:chgData name="Ragnhild Halvorsrud" userId="917ea340-fd63-490f-a7db-68428d24cf32" providerId="ADAL" clId="{3F26B701-AADC-4668-AAA4-FB7BA2B947B1}" dt="2020-06-19T17:20:46.058" v="16145" actId="790"/>
          <ac:spMkLst>
            <pc:docMk/>
            <pc:sldMk cId="1796706160" sldId="522"/>
            <ac:spMk id="3" creationId="{CC71634D-2104-4EAC-95B0-FB6EEB37464F}"/>
          </ac:spMkLst>
        </pc:spChg>
        <pc:spChg chg="mod">
          <ac:chgData name="Ragnhild Halvorsrud" userId="917ea340-fd63-490f-a7db-68428d24cf32" providerId="ADAL" clId="{3F26B701-AADC-4668-AAA4-FB7BA2B947B1}" dt="2020-06-19T17:20:46.061" v="16146" actId="790"/>
          <ac:spMkLst>
            <pc:docMk/>
            <pc:sldMk cId="1796706160" sldId="522"/>
            <ac:spMk id="6" creationId="{71D0F299-2A29-4725-A502-5CCEB5DB1216}"/>
          </ac:spMkLst>
        </pc:spChg>
        <pc:spChg chg="mod">
          <ac:chgData name="Ragnhild Halvorsrud" userId="917ea340-fd63-490f-a7db-68428d24cf32" providerId="ADAL" clId="{3F26B701-AADC-4668-AAA4-FB7BA2B947B1}" dt="2020-06-19T17:20:46.064" v="16147" actId="790"/>
          <ac:spMkLst>
            <pc:docMk/>
            <pc:sldMk cId="1796706160" sldId="522"/>
            <ac:spMk id="7" creationId="{0F185E91-F8E2-4BA5-9712-DEEEB3F3E6DC}"/>
          </ac:spMkLst>
        </pc:spChg>
        <pc:spChg chg="mod">
          <ac:chgData name="Ragnhild Halvorsrud" userId="917ea340-fd63-490f-a7db-68428d24cf32" providerId="ADAL" clId="{3F26B701-AADC-4668-AAA4-FB7BA2B947B1}" dt="2020-06-19T17:20:46.066" v="16148" actId="790"/>
          <ac:spMkLst>
            <pc:docMk/>
            <pc:sldMk cId="1796706160" sldId="522"/>
            <ac:spMk id="8" creationId="{7013D52F-41C1-4B0F-9BA9-E04F8BDE903E}"/>
          </ac:spMkLst>
        </pc:spChg>
        <pc:spChg chg="mod">
          <ac:chgData name="Ragnhild Halvorsrud" userId="917ea340-fd63-490f-a7db-68428d24cf32" providerId="ADAL" clId="{3F26B701-AADC-4668-AAA4-FB7BA2B947B1}" dt="2020-06-19T17:20:46.068" v="16149" actId="790"/>
          <ac:spMkLst>
            <pc:docMk/>
            <pc:sldMk cId="1796706160" sldId="522"/>
            <ac:spMk id="9" creationId="{C05B714A-07E7-49AA-9EB6-7AFF0550A600}"/>
          </ac:spMkLst>
        </pc:spChg>
        <pc:spChg chg="mod">
          <ac:chgData name="Ragnhild Halvorsrud" userId="917ea340-fd63-490f-a7db-68428d24cf32" providerId="ADAL" clId="{3F26B701-AADC-4668-AAA4-FB7BA2B947B1}" dt="2020-06-19T17:20:46.070" v="16150" actId="790"/>
          <ac:spMkLst>
            <pc:docMk/>
            <pc:sldMk cId="1796706160" sldId="522"/>
            <ac:spMk id="10" creationId="{96AF4AEF-0A37-40B1-B08E-D341D7F6E36F}"/>
          </ac:spMkLst>
        </pc:spChg>
        <pc:spChg chg="mod">
          <ac:chgData name="Ragnhild Halvorsrud" userId="917ea340-fd63-490f-a7db-68428d24cf32" providerId="ADAL" clId="{3F26B701-AADC-4668-AAA4-FB7BA2B947B1}" dt="2020-06-19T17:20:46.072" v="16151" actId="790"/>
          <ac:spMkLst>
            <pc:docMk/>
            <pc:sldMk cId="1796706160" sldId="522"/>
            <ac:spMk id="11" creationId="{EAB67B61-4982-483F-ACE7-222BACC451B1}"/>
          </ac:spMkLst>
        </pc:spChg>
        <pc:spChg chg="mod">
          <ac:chgData name="Ragnhild Halvorsrud" userId="917ea340-fd63-490f-a7db-68428d24cf32" providerId="ADAL" clId="{3F26B701-AADC-4668-AAA4-FB7BA2B947B1}" dt="2020-06-19T17:20:46.074" v="16152" actId="790"/>
          <ac:spMkLst>
            <pc:docMk/>
            <pc:sldMk cId="1796706160" sldId="522"/>
            <ac:spMk id="12" creationId="{620474D1-01B1-4967-9E36-C9A15A15EC49}"/>
          </ac:spMkLst>
        </pc:spChg>
        <pc:spChg chg="mod">
          <ac:chgData name="Ragnhild Halvorsrud" userId="917ea340-fd63-490f-a7db-68428d24cf32" providerId="ADAL" clId="{3F26B701-AADC-4668-AAA4-FB7BA2B947B1}" dt="2020-06-19T17:20:46.077" v="16153" actId="790"/>
          <ac:spMkLst>
            <pc:docMk/>
            <pc:sldMk cId="1796706160" sldId="522"/>
            <ac:spMk id="13" creationId="{7E4B0E4A-0E11-4068-A97D-15D6532975F5}"/>
          </ac:spMkLst>
        </pc:spChg>
        <pc:spChg chg="mod">
          <ac:chgData name="Ragnhild Halvorsrud" userId="917ea340-fd63-490f-a7db-68428d24cf32" providerId="ADAL" clId="{3F26B701-AADC-4668-AAA4-FB7BA2B947B1}" dt="2020-06-19T17:20:46.079" v="16154" actId="790"/>
          <ac:spMkLst>
            <pc:docMk/>
            <pc:sldMk cId="1796706160" sldId="522"/>
            <ac:spMk id="15" creationId="{8CCA8137-DAE0-4812-B6CC-5D1E6365A141}"/>
          </ac:spMkLst>
        </pc:spChg>
        <pc:spChg chg="mod">
          <ac:chgData name="Ragnhild Halvorsrud" userId="917ea340-fd63-490f-a7db-68428d24cf32" providerId="ADAL" clId="{3F26B701-AADC-4668-AAA4-FB7BA2B947B1}" dt="2020-06-19T17:20:46.081" v="16155" actId="790"/>
          <ac:spMkLst>
            <pc:docMk/>
            <pc:sldMk cId="1796706160" sldId="522"/>
            <ac:spMk id="16" creationId="{5532483D-641C-4FCE-A1AA-6DA5880420EB}"/>
          </ac:spMkLst>
        </pc:spChg>
        <pc:spChg chg="mod">
          <ac:chgData name="Ragnhild Halvorsrud" userId="917ea340-fd63-490f-a7db-68428d24cf32" providerId="ADAL" clId="{3F26B701-AADC-4668-AAA4-FB7BA2B947B1}" dt="2020-06-19T17:20:46.083" v="16156" actId="790"/>
          <ac:spMkLst>
            <pc:docMk/>
            <pc:sldMk cId="1796706160" sldId="522"/>
            <ac:spMk id="17" creationId="{3F4285C9-353E-4FBB-9918-4297D0626841}"/>
          </ac:spMkLst>
        </pc:spChg>
        <pc:spChg chg="mod">
          <ac:chgData name="Ragnhild Halvorsrud" userId="917ea340-fd63-490f-a7db-68428d24cf32" providerId="ADAL" clId="{3F26B701-AADC-4668-AAA4-FB7BA2B947B1}" dt="2020-06-19T17:20:46.085" v="16157" actId="790"/>
          <ac:spMkLst>
            <pc:docMk/>
            <pc:sldMk cId="1796706160" sldId="522"/>
            <ac:spMk id="18" creationId="{D3BADDCD-2314-4441-917E-F8018D4542BF}"/>
          </ac:spMkLst>
        </pc:spChg>
        <pc:spChg chg="mod">
          <ac:chgData name="Ragnhild Halvorsrud" userId="917ea340-fd63-490f-a7db-68428d24cf32" providerId="ADAL" clId="{3F26B701-AADC-4668-AAA4-FB7BA2B947B1}" dt="2020-06-19T17:20:46.087" v="16158" actId="790"/>
          <ac:spMkLst>
            <pc:docMk/>
            <pc:sldMk cId="1796706160" sldId="522"/>
            <ac:spMk id="19" creationId="{B27C7C2C-9D4B-4B31-A40F-C79521CE5873}"/>
          </ac:spMkLst>
        </pc:spChg>
        <pc:spChg chg="mod">
          <ac:chgData name="Ragnhild Halvorsrud" userId="917ea340-fd63-490f-a7db-68428d24cf32" providerId="ADAL" clId="{3F26B701-AADC-4668-AAA4-FB7BA2B947B1}" dt="2020-06-19T17:20:46.089" v="16159" actId="790"/>
          <ac:spMkLst>
            <pc:docMk/>
            <pc:sldMk cId="1796706160" sldId="522"/>
            <ac:spMk id="20" creationId="{D10ECEB4-B525-491A-98EC-7BE4E1740C49}"/>
          </ac:spMkLst>
        </pc:spChg>
        <pc:spChg chg="mod">
          <ac:chgData name="Ragnhild Halvorsrud" userId="917ea340-fd63-490f-a7db-68428d24cf32" providerId="ADAL" clId="{3F26B701-AADC-4668-AAA4-FB7BA2B947B1}" dt="2020-06-19T17:20:46.091" v="16160" actId="790"/>
          <ac:spMkLst>
            <pc:docMk/>
            <pc:sldMk cId="1796706160" sldId="522"/>
            <ac:spMk id="21" creationId="{B7975410-54D5-44DF-AD2D-11AF01455401}"/>
          </ac:spMkLst>
        </pc:spChg>
        <pc:spChg chg="mod">
          <ac:chgData name="Ragnhild Halvorsrud" userId="917ea340-fd63-490f-a7db-68428d24cf32" providerId="ADAL" clId="{3F26B701-AADC-4668-AAA4-FB7BA2B947B1}" dt="2020-06-19T17:20:46.094" v="16161" actId="790"/>
          <ac:spMkLst>
            <pc:docMk/>
            <pc:sldMk cId="1796706160" sldId="522"/>
            <ac:spMk id="22" creationId="{048D66AD-A945-4DA1-9CB3-D7ADA85FAF92}"/>
          </ac:spMkLst>
        </pc:spChg>
        <pc:spChg chg="mod">
          <ac:chgData name="Ragnhild Halvorsrud" userId="917ea340-fd63-490f-a7db-68428d24cf32" providerId="ADAL" clId="{3F26B701-AADC-4668-AAA4-FB7BA2B947B1}" dt="2020-06-19T17:20:46.096" v="16162" actId="790"/>
          <ac:spMkLst>
            <pc:docMk/>
            <pc:sldMk cId="1796706160" sldId="522"/>
            <ac:spMk id="24" creationId="{1376EC91-E225-473A-8C8C-E38EA9A03FB5}"/>
          </ac:spMkLst>
        </pc:spChg>
        <pc:spChg chg="mod">
          <ac:chgData name="Ragnhild Halvorsrud" userId="917ea340-fd63-490f-a7db-68428d24cf32" providerId="ADAL" clId="{3F26B701-AADC-4668-AAA4-FB7BA2B947B1}" dt="2020-06-19T17:20:46.098" v="16163" actId="790"/>
          <ac:spMkLst>
            <pc:docMk/>
            <pc:sldMk cId="1796706160" sldId="522"/>
            <ac:spMk id="25" creationId="{835DE645-25DB-4401-8318-3BC9C16F28DD}"/>
          </ac:spMkLst>
        </pc:spChg>
        <pc:spChg chg="mod">
          <ac:chgData name="Ragnhild Halvorsrud" userId="917ea340-fd63-490f-a7db-68428d24cf32" providerId="ADAL" clId="{3F26B701-AADC-4668-AAA4-FB7BA2B947B1}" dt="2020-06-19T17:20:46.100" v="16164" actId="790"/>
          <ac:spMkLst>
            <pc:docMk/>
            <pc:sldMk cId="1796706160" sldId="522"/>
            <ac:spMk id="26" creationId="{901F88F2-6A01-4550-A7EF-D4D1921ED205}"/>
          </ac:spMkLst>
        </pc:spChg>
        <pc:spChg chg="mod">
          <ac:chgData name="Ragnhild Halvorsrud" userId="917ea340-fd63-490f-a7db-68428d24cf32" providerId="ADAL" clId="{3F26B701-AADC-4668-AAA4-FB7BA2B947B1}" dt="2020-06-19T17:20:46.102" v="16165" actId="790"/>
          <ac:spMkLst>
            <pc:docMk/>
            <pc:sldMk cId="1796706160" sldId="522"/>
            <ac:spMk id="27" creationId="{C1A6664E-7BAD-44B3-A5CA-B19F4ED799D7}"/>
          </ac:spMkLst>
        </pc:spChg>
        <pc:spChg chg="mod">
          <ac:chgData name="Ragnhild Halvorsrud" userId="917ea340-fd63-490f-a7db-68428d24cf32" providerId="ADAL" clId="{3F26B701-AADC-4668-AAA4-FB7BA2B947B1}" dt="2020-06-19T17:20:46.105" v="16166" actId="790"/>
          <ac:spMkLst>
            <pc:docMk/>
            <pc:sldMk cId="1796706160" sldId="522"/>
            <ac:spMk id="28" creationId="{2FBC74BC-0810-448F-B6CE-85869778AF76}"/>
          </ac:spMkLst>
        </pc:spChg>
        <pc:spChg chg="mod">
          <ac:chgData name="Ragnhild Halvorsrud" userId="917ea340-fd63-490f-a7db-68428d24cf32" providerId="ADAL" clId="{3F26B701-AADC-4668-AAA4-FB7BA2B947B1}" dt="2020-06-19T17:20:46.107" v="16167" actId="790"/>
          <ac:spMkLst>
            <pc:docMk/>
            <pc:sldMk cId="1796706160" sldId="522"/>
            <ac:spMk id="29" creationId="{18D92134-E209-4497-97BD-A48A822283B7}"/>
          </ac:spMkLst>
        </pc:spChg>
        <pc:spChg chg="mod">
          <ac:chgData name="Ragnhild Halvorsrud" userId="917ea340-fd63-490f-a7db-68428d24cf32" providerId="ADAL" clId="{3F26B701-AADC-4668-AAA4-FB7BA2B947B1}" dt="2020-06-19T17:20:46.108" v="16168" actId="790"/>
          <ac:spMkLst>
            <pc:docMk/>
            <pc:sldMk cId="1796706160" sldId="522"/>
            <ac:spMk id="30" creationId="{E762E981-8B3D-4FBA-B7B6-4C06D058D6C4}"/>
          </ac:spMkLst>
        </pc:spChg>
        <pc:spChg chg="mod">
          <ac:chgData name="Ragnhild Halvorsrud" userId="917ea340-fd63-490f-a7db-68428d24cf32" providerId="ADAL" clId="{3F26B701-AADC-4668-AAA4-FB7BA2B947B1}" dt="2020-06-19T17:20:46.110" v="16169" actId="790"/>
          <ac:spMkLst>
            <pc:docMk/>
            <pc:sldMk cId="1796706160" sldId="522"/>
            <ac:spMk id="31" creationId="{AE5C7A4E-7897-4BB6-A64B-3BED367B1C84}"/>
          </ac:spMkLst>
        </pc:spChg>
        <pc:spChg chg="mod">
          <ac:chgData name="Ragnhild Halvorsrud" userId="917ea340-fd63-490f-a7db-68428d24cf32" providerId="ADAL" clId="{3F26B701-AADC-4668-AAA4-FB7BA2B947B1}" dt="2020-06-19T17:20:46.113" v="16170" actId="790"/>
          <ac:spMkLst>
            <pc:docMk/>
            <pc:sldMk cId="1796706160" sldId="522"/>
            <ac:spMk id="33" creationId="{A28AEF36-9540-406D-A826-887ADE0BAA3E}"/>
          </ac:spMkLst>
        </pc:spChg>
        <pc:spChg chg="mod">
          <ac:chgData name="Ragnhild Halvorsrud" userId="917ea340-fd63-490f-a7db-68428d24cf32" providerId="ADAL" clId="{3F26B701-AADC-4668-AAA4-FB7BA2B947B1}" dt="2020-06-19T17:20:46.115" v="16171" actId="790"/>
          <ac:spMkLst>
            <pc:docMk/>
            <pc:sldMk cId="1796706160" sldId="522"/>
            <ac:spMk id="34" creationId="{E525A1D4-B7CC-414F-9192-715B055403A3}"/>
          </ac:spMkLst>
        </pc:spChg>
        <pc:spChg chg="mod">
          <ac:chgData name="Ragnhild Halvorsrud" userId="917ea340-fd63-490f-a7db-68428d24cf32" providerId="ADAL" clId="{3F26B701-AADC-4668-AAA4-FB7BA2B947B1}" dt="2020-06-19T17:20:46.117" v="16172" actId="790"/>
          <ac:spMkLst>
            <pc:docMk/>
            <pc:sldMk cId="1796706160" sldId="522"/>
            <ac:spMk id="35" creationId="{CB0255F7-AD1F-4662-9D0C-E873E6762E1A}"/>
          </ac:spMkLst>
        </pc:spChg>
        <pc:spChg chg="mod">
          <ac:chgData name="Ragnhild Halvorsrud" userId="917ea340-fd63-490f-a7db-68428d24cf32" providerId="ADAL" clId="{3F26B701-AADC-4668-AAA4-FB7BA2B947B1}" dt="2020-06-19T17:20:46.119" v="16173" actId="790"/>
          <ac:spMkLst>
            <pc:docMk/>
            <pc:sldMk cId="1796706160" sldId="522"/>
            <ac:spMk id="36" creationId="{5D60650B-9EB9-4655-BDBD-458DCD20A98E}"/>
          </ac:spMkLst>
        </pc:spChg>
        <pc:spChg chg="mod">
          <ac:chgData name="Ragnhild Halvorsrud" userId="917ea340-fd63-490f-a7db-68428d24cf32" providerId="ADAL" clId="{3F26B701-AADC-4668-AAA4-FB7BA2B947B1}" dt="2020-06-19T17:20:46.120" v="16174" actId="790"/>
          <ac:spMkLst>
            <pc:docMk/>
            <pc:sldMk cId="1796706160" sldId="522"/>
            <ac:spMk id="37" creationId="{337D5BBE-7742-4602-8EF9-E1E2EF47C06B}"/>
          </ac:spMkLst>
        </pc:spChg>
        <pc:spChg chg="mod">
          <ac:chgData name="Ragnhild Halvorsrud" userId="917ea340-fd63-490f-a7db-68428d24cf32" providerId="ADAL" clId="{3F26B701-AADC-4668-AAA4-FB7BA2B947B1}" dt="2020-06-19T17:20:46.122" v="16175" actId="790"/>
          <ac:spMkLst>
            <pc:docMk/>
            <pc:sldMk cId="1796706160" sldId="522"/>
            <ac:spMk id="38" creationId="{3A21568C-BEF3-4CD3-852D-BC6846FC9989}"/>
          </ac:spMkLst>
        </pc:spChg>
        <pc:spChg chg="mod">
          <ac:chgData name="Ragnhild Halvorsrud" userId="917ea340-fd63-490f-a7db-68428d24cf32" providerId="ADAL" clId="{3F26B701-AADC-4668-AAA4-FB7BA2B947B1}" dt="2020-06-19T17:20:46.124" v="16176" actId="790"/>
          <ac:spMkLst>
            <pc:docMk/>
            <pc:sldMk cId="1796706160" sldId="522"/>
            <ac:spMk id="39" creationId="{838C484B-882B-4901-A45C-68F3B27A7C7F}"/>
          </ac:spMkLst>
        </pc:spChg>
        <pc:spChg chg="mod">
          <ac:chgData name="Ragnhild Halvorsrud" userId="917ea340-fd63-490f-a7db-68428d24cf32" providerId="ADAL" clId="{3F26B701-AADC-4668-AAA4-FB7BA2B947B1}" dt="2020-06-19T17:20:46.126" v="16177" actId="790"/>
          <ac:spMkLst>
            <pc:docMk/>
            <pc:sldMk cId="1796706160" sldId="522"/>
            <ac:spMk id="40" creationId="{90483C43-157F-4CCB-A0B2-F8D689AB097C}"/>
          </ac:spMkLst>
        </pc:spChg>
        <pc:spChg chg="mod">
          <ac:chgData name="Ragnhild Halvorsrud" userId="917ea340-fd63-490f-a7db-68428d24cf32" providerId="ADAL" clId="{3F26B701-AADC-4668-AAA4-FB7BA2B947B1}" dt="2020-06-19T17:20:46.128" v="16178" actId="790"/>
          <ac:spMkLst>
            <pc:docMk/>
            <pc:sldMk cId="1796706160" sldId="522"/>
            <ac:spMk id="42" creationId="{70F9F124-6B73-4C5C-8D56-EC106D746C4C}"/>
          </ac:spMkLst>
        </pc:spChg>
        <pc:spChg chg="mod">
          <ac:chgData name="Ragnhild Halvorsrud" userId="917ea340-fd63-490f-a7db-68428d24cf32" providerId="ADAL" clId="{3F26B701-AADC-4668-AAA4-FB7BA2B947B1}" dt="2020-06-19T17:20:46.131" v="16179" actId="790"/>
          <ac:spMkLst>
            <pc:docMk/>
            <pc:sldMk cId="1796706160" sldId="522"/>
            <ac:spMk id="43" creationId="{FE7505A8-83F1-4A87-A199-AA2356D18E94}"/>
          </ac:spMkLst>
        </pc:spChg>
        <pc:spChg chg="mod">
          <ac:chgData name="Ragnhild Halvorsrud" userId="917ea340-fd63-490f-a7db-68428d24cf32" providerId="ADAL" clId="{3F26B701-AADC-4668-AAA4-FB7BA2B947B1}" dt="2020-06-19T17:20:46.133" v="16180" actId="790"/>
          <ac:spMkLst>
            <pc:docMk/>
            <pc:sldMk cId="1796706160" sldId="522"/>
            <ac:spMk id="44" creationId="{8793C06D-0CEE-4651-9E0B-0AC73C56C2D0}"/>
          </ac:spMkLst>
        </pc:spChg>
        <pc:spChg chg="mod">
          <ac:chgData name="Ragnhild Halvorsrud" userId="917ea340-fd63-490f-a7db-68428d24cf32" providerId="ADAL" clId="{3F26B701-AADC-4668-AAA4-FB7BA2B947B1}" dt="2020-06-19T17:20:46.135" v="16181" actId="790"/>
          <ac:spMkLst>
            <pc:docMk/>
            <pc:sldMk cId="1796706160" sldId="522"/>
            <ac:spMk id="45" creationId="{3E89A2DB-E0D2-4B40-9A29-A3178B672D0C}"/>
          </ac:spMkLst>
        </pc:spChg>
        <pc:spChg chg="mod">
          <ac:chgData name="Ragnhild Halvorsrud" userId="917ea340-fd63-490f-a7db-68428d24cf32" providerId="ADAL" clId="{3F26B701-AADC-4668-AAA4-FB7BA2B947B1}" dt="2020-06-19T17:20:46.137" v="16182" actId="790"/>
          <ac:spMkLst>
            <pc:docMk/>
            <pc:sldMk cId="1796706160" sldId="522"/>
            <ac:spMk id="46" creationId="{1A113376-1D4D-4F37-896C-BAB0A69E0C7C}"/>
          </ac:spMkLst>
        </pc:spChg>
        <pc:spChg chg="mod">
          <ac:chgData name="Ragnhild Halvorsrud" userId="917ea340-fd63-490f-a7db-68428d24cf32" providerId="ADAL" clId="{3F26B701-AADC-4668-AAA4-FB7BA2B947B1}" dt="2020-06-19T17:20:46.139" v="16183" actId="790"/>
          <ac:spMkLst>
            <pc:docMk/>
            <pc:sldMk cId="1796706160" sldId="522"/>
            <ac:spMk id="47" creationId="{5017A7E9-BFB3-460D-8791-5F5C4321FF36}"/>
          </ac:spMkLst>
        </pc:spChg>
        <pc:spChg chg="mod">
          <ac:chgData name="Ragnhild Halvorsrud" userId="917ea340-fd63-490f-a7db-68428d24cf32" providerId="ADAL" clId="{3F26B701-AADC-4668-AAA4-FB7BA2B947B1}" dt="2020-06-19T17:20:46.141" v="16184" actId="790"/>
          <ac:spMkLst>
            <pc:docMk/>
            <pc:sldMk cId="1796706160" sldId="522"/>
            <ac:spMk id="48" creationId="{8796451E-D396-47D9-BE9E-82258A41CFF4}"/>
          </ac:spMkLst>
        </pc:spChg>
        <pc:spChg chg="mod">
          <ac:chgData name="Ragnhild Halvorsrud" userId="917ea340-fd63-490f-a7db-68428d24cf32" providerId="ADAL" clId="{3F26B701-AADC-4668-AAA4-FB7BA2B947B1}" dt="2020-06-19T17:20:46.143" v="16185" actId="790"/>
          <ac:spMkLst>
            <pc:docMk/>
            <pc:sldMk cId="1796706160" sldId="522"/>
            <ac:spMk id="49" creationId="{E1D0A85D-89E3-402D-A532-6B0117765633}"/>
          </ac:spMkLst>
        </pc:spChg>
        <pc:spChg chg="mod">
          <ac:chgData name="Ragnhild Halvorsrud" userId="917ea340-fd63-490f-a7db-68428d24cf32" providerId="ADAL" clId="{3F26B701-AADC-4668-AAA4-FB7BA2B947B1}" dt="2020-06-19T17:20:46.146" v="16186" actId="790"/>
          <ac:spMkLst>
            <pc:docMk/>
            <pc:sldMk cId="1796706160" sldId="522"/>
            <ac:spMk id="51" creationId="{BB199132-108C-43A3-A6EC-C90CC9334328}"/>
          </ac:spMkLst>
        </pc:spChg>
        <pc:spChg chg="mod">
          <ac:chgData name="Ragnhild Halvorsrud" userId="917ea340-fd63-490f-a7db-68428d24cf32" providerId="ADAL" clId="{3F26B701-AADC-4668-AAA4-FB7BA2B947B1}" dt="2020-06-19T17:20:46.147" v="16187" actId="790"/>
          <ac:spMkLst>
            <pc:docMk/>
            <pc:sldMk cId="1796706160" sldId="522"/>
            <ac:spMk id="52" creationId="{DB3C7E3E-553B-4107-91D0-E0A48F4BE265}"/>
          </ac:spMkLst>
        </pc:spChg>
        <pc:spChg chg="mod">
          <ac:chgData name="Ragnhild Halvorsrud" userId="917ea340-fd63-490f-a7db-68428d24cf32" providerId="ADAL" clId="{3F26B701-AADC-4668-AAA4-FB7BA2B947B1}" dt="2020-06-19T17:20:46.149" v="16188" actId="790"/>
          <ac:spMkLst>
            <pc:docMk/>
            <pc:sldMk cId="1796706160" sldId="522"/>
            <ac:spMk id="53" creationId="{B4B936D6-DEC7-479C-94D2-9012DBE73FD5}"/>
          </ac:spMkLst>
        </pc:spChg>
        <pc:spChg chg="mod">
          <ac:chgData name="Ragnhild Halvorsrud" userId="917ea340-fd63-490f-a7db-68428d24cf32" providerId="ADAL" clId="{3F26B701-AADC-4668-AAA4-FB7BA2B947B1}" dt="2020-06-19T17:20:46.151" v="16189" actId="790"/>
          <ac:spMkLst>
            <pc:docMk/>
            <pc:sldMk cId="1796706160" sldId="522"/>
            <ac:spMk id="54" creationId="{67BBE10E-0909-4990-B24D-6CCA91C63836}"/>
          </ac:spMkLst>
        </pc:spChg>
        <pc:spChg chg="mod">
          <ac:chgData name="Ragnhild Halvorsrud" userId="917ea340-fd63-490f-a7db-68428d24cf32" providerId="ADAL" clId="{3F26B701-AADC-4668-AAA4-FB7BA2B947B1}" dt="2020-06-19T17:20:46.153" v="16190" actId="790"/>
          <ac:spMkLst>
            <pc:docMk/>
            <pc:sldMk cId="1796706160" sldId="522"/>
            <ac:spMk id="55" creationId="{D21DEA63-7894-4D5F-9CA1-69BDA45D927E}"/>
          </ac:spMkLst>
        </pc:spChg>
        <pc:spChg chg="mod">
          <ac:chgData name="Ragnhild Halvorsrud" userId="917ea340-fd63-490f-a7db-68428d24cf32" providerId="ADAL" clId="{3F26B701-AADC-4668-AAA4-FB7BA2B947B1}" dt="2020-06-19T17:20:46.155" v="16191" actId="790"/>
          <ac:spMkLst>
            <pc:docMk/>
            <pc:sldMk cId="1796706160" sldId="522"/>
            <ac:spMk id="56" creationId="{17FADC1E-7F9A-4201-8E63-EA126569E428}"/>
          </ac:spMkLst>
        </pc:spChg>
        <pc:spChg chg="mod">
          <ac:chgData name="Ragnhild Halvorsrud" userId="917ea340-fd63-490f-a7db-68428d24cf32" providerId="ADAL" clId="{3F26B701-AADC-4668-AAA4-FB7BA2B947B1}" dt="2020-06-19T17:20:46.158" v="16192" actId="790"/>
          <ac:spMkLst>
            <pc:docMk/>
            <pc:sldMk cId="1796706160" sldId="522"/>
            <ac:spMk id="57" creationId="{7D0817B8-0202-47FB-8463-E3124A2A3BE0}"/>
          </ac:spMkLst>
        </pc:spChg>
        <pc:spChg chg="mod">
          <ac:chgData name="Ragnhild Halvorsrud" userId="917ea340-fd63-490f-a7db-68428d24cf32" providerId="ADAL" clId="{3F26B701-AADC-4668-AAA4-FB7BA2B947B1}" dt="2020-06-19T17:20:46.160" v="16193" actId="790"/>
          <ac:spMkLst>
            <pc:docMk/>
            <pc:sldMk cId="1796706160" sldId="522"/>
            <ac:spMk id="58" creationId="{B53206E2-7D79-43A6-BD04-75000680ABC5}"/>
          </ac:spMkLst>
        </pc:spChg>
        <pc:spChg chg="mod">
          <ac:chgData name="Ragnhild Halvorsrud" userId="917ea340-fd63-490f-a7db-68428d24cf32" providerId="ADAL" clId="{3F26B701-AADC-4668-AAA4-FB7BA2B947B1}" dt="2020-06-19T17:20:46.162" v="16194" actId="790"/>
          <ac:spMkLst>
            <pc:docMk/>
            <pc:sldMk cId="1796706160" sldId="522"/>
            <ac:spMk id="59" creationId="{6E700219-522F-4E9F-91B3-CDE9D5A2CC22}"/>
          </ac:spMkLst>
        </pc:spChg>
        <pc:spChg chg="mod">
          <ac:chgData name="Ragnhild Halvorsrud" userId="917ea340-fd63-490f-a7db-68428d24cf32" providerId="ADAL" clId="{3F26B701-AADC-4668-AAA4-FB7BA2B947B1}" dt="2020-06-19T17:20:46.164" v="16195" actId="790"/>
          <ac:spMkLst>
            <pc:docMk/>
            <pc:sldMk cId="1796706160" sldId="522"/>
            <ac:spMk id="60" creationId="{064DC3B2-9AF4-49EB-B926-129EB0F8E0C0}"/>
          </ac:spMkLst>
        </pc:spChg>
        <pc:spChg chg="mod">
          <ac:chgData name="Ragnhild Halvorsrud" userId="917ea340-fd63-490f-a7db-68428d24cf32" providerId="ADAL" clId="{3F26B701-AADC-4668-AAA4-FB7BA2B947B1}" dt="2020-06-19T17:20:46.166" v="16196" actId="790"/>
          <ac:spMkLst>
            <pc:docMk/>
            <pc:sldMk cId="1796706160" sldId="522"/>
            <ac:spMk id="61" creationId="{50810802-FF95-4AF1-B8BD-497A0949B520}"/>
          </ac:spMkLst>
        </pc:spChg>
        <pc:spChg chg="mod">
          <ac:chgData name="Ragnhild Halvorsrud" userId="917ea340-fd63-490f-a7db-68428d24cf32" providerId="ADAL" clId="{3F26B701-AADC-4668-AAA4-FB7BA2B947B1}" dt="2020-06-19T17:20:46.167" v="16197" actId="790"/>
          <ac:spMkLst>
            <pc:docMk/>
            <pc:sldMk cId="1796706160" sldId="522"/>
            <ac:spMk id="62" creationId="{09DE5C10-27C3-43C5-B0C5-DD56028C70B8}"/>
          </ac:spMkLst>
        </pc:spChg>
        <pc:spChg chg="mod">
          <ac:chgData name="Ragnhild Halvorsrud" userId="917ea340-fd63-490f-a7db-68428d24cf32" providerId="ADAL" clId="{3F26B701-AADC-4668-AAA4-FB7BA2B947B1}" dt="2020-06-19T17:20:46.170" v="16198" actId="790"/>
          <ac:spMkLst>
            <pc:docMk/>
            <pc:sldMk cId="1796706160" sldId="522"/>
            <ac:spMk id="63" creationId="{09732EC1-16A8-434D-A297-7382CEF2D7FD}"/>
          </ac:spMkLst>
        </pc:spChg>
        <pc:spChg chg="mod">
          <ac:chgData name="Ragnhild Halvorsrud" userId="917ea340-fd63-490f-a7db-68428d24cf32" providerId="ADAL" clId="{3F26B701-AADC-4668-AAA4-FB7BA2B947B1}" dt="2020-06-19T17:20:46.172" v="16199" actId="790"/>
          <ac:spMkLst>
            <pc:docMk/>
            <pc:sldMk cId="1796706160" sldId="522"/>
            <ac:spMk id="64" creationId="{86FAB310-D5F8-438E-AF01-BB86524D13CE}"/>
          </ac:spMkLst>
        </pc:spChg>
        <pc:spChg chg="add mod">
          <ac:chgData name="Ragnhild Halvorsrud" userId="917ea340-fd63-490f-a7db-68428d24cf32" providerId="ADAL" clId="{3F26B701-AADC-4668-AAA4-FB7BA2B947B1}" dt="2020-06-19T17:20:46.177" v="16200" actId="790"/>
          <ac:spMkLst>
            <pc:docMk/>
            <pc:sldMk cId="1796706160" sldId="522"/>
            <ac:spMk id="76" creationId="{374509E0-87FB-4762-B49E-B61DD6F1D693}"/>
          </ac:spMkLst>
        </pc:spChg>
        <pc:spChg chg="add mod">
          <ac:chgData name="Ragnhild Halvorsrud" userId="917ea340-fd63-490f-a7db-68428d24cf32" providerId="ADAL" clId="{3F26B701-AADC-4668-AAA4-FB7BA2B947B1}" dt="2020-06-19T17:20:46.178" v="16201" actId="790"/>
          <ac:spMkLst>
            <pc:docMk/>
            <pc:sldMk cId="1796706160" sldId="522"/>
            <ac:spMk id="77" creationId="{61065D73-6058-41AB-B4D3-B8879FC44926}"/>
          </ac:spMkLst>
        </pc:spChg>
        <pc:spChg chg="add mod">
          <ac:chgData name="Ragnhild Halvorsrud" userId="917ea340-fd63-490f-a7db-68428d24cf32" providerId="ADAL" clId="{3F26B701-AADC-4668-AAA4-FB7BA2B947B1}" dt="2020-06-19T17:20:46.180" v="16202" actId="790"/>
          <ac:spMkLst>
            <pc:docMk/>
            <pc:sldMk cId="1796706160" sldId="522"/>
            <ac:spMk id="78" creationId="{C838F100-4C73-4C8F-A5D1-A6D695575DCD}"/>
          </ac:spMkLst>
        </pc:spChg>
        <pc:spChg chg="add mod">
          <ac:chgData name="Ragnhild Halvorsrud" userId="917ea340-fd63-490f-a7db-68428d24cf32" providerId="ADAL" clId="{3F26B701-AADC-4668-AAA4-FB7BA2B947B1}" dt="2020-06-19T17:20:46.182" v="16203" actId="790"/>
          <ac:spMkLst>
            <pc:docMk/>
            <pc:sldMk cId="1796706160" sldId="522"/>
            <ac:spMk id="79" creationId="{F551E887-3CF1-44A0-898F-DD97435C021E}"/>
          </ac:spMkLst>
        </pc:spChg>
        <pc:spChg chg="add mod">
          <ac:chgData name="Ragnhild Halvorsrud" userId="917ea340-fd63-490f-a7db-68428d24cf32" providerId="ADAL" clId="{3F26B701-AADC-4668-AAA4-FB7BA2B947B1}" dt="2020-06-19T17:20:46.184" v="16204" actId="790"/>
          <ac:spMkLst>
            <pc:docMk/>
            <pc:sldMk cId="1796706160" sldId="522"/>
            <ac:spMk id="80" creationId="{5009CC1C-31BA-4420-8344-85C313DE8F78}"/>
          </ac:spMkLst>
        </pc:spChg>
        <pc:spChg chg="add mod">
          <ac:chgData name="Ragnhild Halvorsrud" userId="917ea340-fd63-490f-a7db-68428d24cf32" providerId="ADAL" clId="{3F26B701-AADC-4668-AAA4-FB7BA2B947B1}" dt="2020-06-19T17:20:46.186" v="16205" actId="790"/>
          <ac:spMkLst>
            <pc:docMk/>
            <pc:sldMk cId="1796706160" sldId="522"/>
            <ac:spMk id="81" creationId="{DA584749-B875-46EB-B19D-6D84655203CF}"/>
          </ac:spMkLst>
        </pc:spChg>
        <pc:spChg chg="add mod">
          <ac:chgData name="Ragnhild Halvorsrud" userId="917ea340-fd63-490f-a7db-68428d24cf32" providerId="ADAL" clId="{3F26B701-AADC-4668-AAA4-FB7BA2B947B1}" dt="2020-06-19T17:20:46.188" v="16206" actId="790"/>
          <ac:spMkLst>
            <pc:docMk/>
            <pc:sldMk cId="1796706160" sldId="522"/>
            <ac:spMk id="83" creationId="{ED7B57A3-7B84-489B-A2F8-679CA6D41842}"/>
          </ac:spMkLst>
        </pc:spChg>
        <pc:spChg chg="add mod">
          <ac:chgData name="Ragnhild Halvorsrud" userId="917ea340-fd63-490f-a7db-68428d24cf32" providerId="ADAL" clId="{3F26B701-AADC-4668-AAA4-FB7BA2B947B1}" dt="2020-06-19T17:20:46.190" v="16207" actId="790"/>
          <ac:spMkLst>
            <pc:docMk/>
            <pc:sldMk cId="1796706160" sldId="522"/>
            <ac:spMk id="84" creationId="{86FFAD69-4065-4730-AD16-49DD06FAC3EB}"/>
          </ac:spMkLst>
        </pc:spChg>
        <pc:spChg chg="add mod">
          <ac:chgData name="Ragnhild Halvorsrud" userId="917ea340-fd63-490f-a7db-68428d24cf32" providerId="ADAL" clId="{3F26B701-AADC-4668-AAA4-FB7BA2B947B1}" dt="2020-06-19T17:20:46.192" v="16208" actId="790"/>
          <ac:spMkLst>
            <pc:docMk/>
            <pc:sldMk cId="1796706160" sldId="522"/>
            <ac:spMk id="85" creationId="{30FADCBD-E9BD-4449-B795-7B762C6836A2}"/>
          </ac:spMkLst>
        </pc:spChg>
        <pc:spChg chg="add mod">
          <ac:chgData name="Ragnhild Halvorsrud" userId="917ea340-fd63-490f-a7db-68428d24cf32" providerId="ADAL" clId="{3F26B701-AADC-4668-AAA4-FB7BA2B947B1}" dt="2020-06-19T17:20:46.194" v="16209" actId="790"/>
          <ac:spMkLst>
            <pc:docMk/>
            <pc:sldMk cId="1796706160" sldId="522"/>
            <ac:spMk id="86" creationId="{11129938-27AD-4559-A792-2AB489577E6B}"/>
          </ac:spMkLst>
        </pc:spChg>
        <pc:spChg chg="add mod">
          <ac:chgData name="Ragnhild Halvorsrud" userId="917ea340-fd63-490f-a7db-68428d24cf32" providerId="ADAL" clId="{3F26B701-AADC-4668-AAA4-FB7BA2B947B1}" dt="2020-06-19T17:20:46.196" v="16210" actId="790"/>
          <ac:spMkLst>
            <pc:docMk/>
            <pc:sldMk cId="1796706160" sldId="522"/>
            <ac:spMk id="87" creationId="{1FCEC702-A7EC-4B76-AAA4-6DC0DC1136F4}"/>
          </ac:spMkLst>
        </pc:spChg>
        <pc:spChg chg="add mod">
          <ac:chgData name="Ragnhild Halvorsrud" userId="917ea340-fd63-490f-a7db-68428d24cf32" providerId="ADAL" clId="{3F26B701-AADC-4668-AAA4-FB7BA2B947B1}" dt="2020-06-19T17:20:46.199" v="16211" actId="790"/>
          <ac:spMkLst>
            <pc:docMk/>
            <pc:sldMk cId="1796706160" sldId="522"/>
            <ac:spMk id="88" creationId="{82EB609C-0D8F-42FD-854F-9F8667D32617}"/>
          </ac:spMkLst>
        </pc:spChg>
        <pc:spChg chg="add mod">
          <ac:chgData name="Ragnhild Halvorsrud" userId="917ea340-fd63-490f-a7db-68428d24cf32" providerId="ADAL" clId="{3F26B701-AADC-4668-AAA4-FB7BA2B947B1}" dt="2020-06-19T17:20:46.201" v="16212" actId="790"/>
          <ac:spMkLst>
            <pc:docMk/>
            <pc:sldMk cId="1796706160" sldId="522"/>
            <ac:spMk id="90" creationId="{EC226EB3-45FB-4609-B1A1-C95C57F67AE8}"/>
          </ac:spMkLst>
        </pc:spChg>
        <pc:spChg chg="add mod">
          <ac:chgData name="Ragnhild Halvorsrud" userId="917ea340-fd63-490f-a7db-68428d24cf32" providerId="ADAL" clId="{3F26B701-AADC-4668-AAA4-FB7BA2B947B1}" dt="2020-06-19T17:20:46.202" v="16213" actId="790"/>
          <ac:spMkLst>
            <pc:docMk/>
            <pc:sldMk cId="1796706160" sldId="522"/>
            <ac:spMk id="91" creationId="{A2FDDE00-DA85-4065-8FDD-0D43A137F72B}"/>
          </ac:spMkLst>
        </pc:spChg>
        <pc:spChg chg="add mod">
          <ac:chgData name="Ragnhild Halvorsrud" userId="917ea340-fd63-490f-a7db-68428d24cf32" providerId="ADAL" clId="{3F26B701-AADC-4668-AAA4-FB7BA2B947B1}" dt="2020-06-19T17:20:46.204" v="16214" actId="790"/>
          <ac:spMkLst>
            <pc:docMk/>
            <pc:sldMk cId="1796706160" sldId="522"/>
            <ac:spMk id="92" creationId="{D78F6F7D-92C0-4626-9922-563DB47FC27E}"/>
          </ac:spMkLst>
        </pc:spChg>
        <pc:spChg chg="add mod">
          <ac:chgData name="Ragnhild Halvorsrud" userId="917ea340-fd63-490f-a7db-68428d24cf32" providerId="ADAL" clId="{3F26B701-AADC-4668-AAA4-FB7BA2B947B1}" dt="2020-06-19T17:20:46.206" v="16215" actId="790"/>
          <ac:spMkLst>
            <pc:docMk/>
            <pc:sldMk cId="1796706160" sldId="522"/>
            <ac:spMk id="93" creationId="{AB9C48C7-6527-4636-B525-F1572D9F7A33}"/>
          </ac:spMkLst>
        </pc:spChg>
        <pc:spChg chg="add mod">
          <ac:chgData name="Ragnhild Halvorsrud" userId="917ea340-fd63-490f-a7db-68428d24cf32" providerId="ADAL" clId="{3F26B701-AADC-4668-AAA4-FB7BA2B947B1}" dt="2020-06-19T17:20:46.208" v="16216" actId="790"/>
          <ac:spMkLst>
            <pc:docMk/>
            <pc:sldMk cId="1796706160" sldId="522"/>
            <ac:spMk id="94" creationId="{0CFE1A95-F97C-4B42-99A1-B146CD211097}"/>
          </ac:spMkLst>
        </pc:spChg>
        <pc:spChg chg="add mod">
          <ac:chgData name="Ragnhild Halvorsrud" userId="917ea340-fd63-490f-a7db-68428d24cf32" providerId="ADAL" clId="{3F26B701-AADC-4668-AAA4-FB7BA2B947B1}" dt="2020-06-19T17:20:46.210" v="16217" actId="790"/>
          <ac:spMkLst>
            <pc:docMk/>
            <pc:sldMk cId="1796706160" sldId="522"/>
            <ac:spMk id="95" creationId="{F79A25AB-B625-4727-AD57-3CDD036632C0}"/>
          </ac:spMkLst>
        </pc:spChg>
        <pc:spChg chg="add mod">
          <ac:chgData name="Ragnhild Halvorsrud" userId="917ea340-fd63-490f-a7db-68428d24cf32" providerId="ADAL" clId="{3F26B701-AADC-4668-AAA4-FB7BA2B947B1}" dt="2020-06-19T17:20:46.212" v="16218" actId="790"/>
          <ac:spMkLst>
            <pc:docMk/>
            <pc:sldMk cId="1796706160" sldId="522"/>
            <ac:spMk id="97" creationId="{AE3EBE5E-CC30-4CC0-87E5-06A0B277A782}"/>
          </ac:spMkLst>
        </pc:spChg>
        <pc:spChg chg="add mod">
          <ac:chgData name="Ragnhild Halvorsrud" userId="917ea340-fd63-490f-a7db-68428d24cf32" providerId="ADAL" clId="{3F26B701-AADC-4668-AAA4-FB7BA2B947B1}" dt="2020-06-19T17:20:46.214" v="16219" actId="790"/>
          <ac:spMkLst>
            <pc:docMk/>
            <pc:sldMk cId="1796706160" sldId="522"/>
            <ac:spMk id="98" creationId="{01950FEC-0FC3-4DD5-B9CD-95B081B265B0}"/>
          </ac:spMkLst>
        </pc:spChg>
        <pc:spChg chg="add mod">
          <ac:chgData name="Ragnhild Halvorsrud" userId="917ea340-fd63-490f-a7db-68428d24cf32" providerId="ADAL" clId="{3F26B701-AADC-4668-AAA4-FB7BA2B947B1}" dt="2020-06-19T17:20:46.216" v="16220" actId="790"/>
          <ac:spMkLst>
            <pc:docMk/>
            <pc:sldMk cId="1796706160" sldId="522"/>
            <ac:spMk id="99" creationId="{5EF4EB1C-E9FA-4B20-A616-2E8C8A60834C}"/>
          </ac:spMkLst>
        </pc:spChg>
        <pc:spChg chg="add mod">
          <ac:chgData name="Ragnhild Halvorsrud" userId="917ea340-fd63-490f-a7db-68428d24cf32" providerId="ADAL" clId="{3F26B701-AADC-4668-AAA4-FB7BA2B947B1}" dt="2020-06-19T17:20:46.218" v="16221" actId="790"/>
          <ac:spMkLst>
            <pc:docMk/>
            <pc:sldMk cId="1796706160" sldId="522"/>
            <ac:spMk id="100" creationId="{D4499620-1C91-4D28-B763-D14A5E10AEF2}"/>
          </ac:spMkLst>
        </pc:spChg>
        <pc:spChg chg="add mod">
          <ac:chgData name="Ragnhild Halvorsrud" userId="917ea340-fd63-490f-a7db-68428d24cf32" providerId="ADAL" clId="{3F26B701-AADC-4668-AAA4-FB7BA2B947B1}" dt="2020-06-19T17:20:46.219" v="16222" actId="790"/>
          <ac:spMkLst>
            <pc:docMk/>
            <pc:sldMk cId="1796706160" sldId="522"/>
            <ac:spMk id="101" creationId="{6ADB9B8F-4A09-4A35-B716-787210AE3581}"/>
          </ac:spMkLst>
        </pc:spChg>
        <pc:spChg chg="add mod">
          <ac:chgData name="Ragnhild Halvorsrud" userId="917ea340-fd63-490f-a7db-68428d24cf32" providerId="ADAL" clId="{3F26B701-AADC-4668-AAA4-FB7BA2B947B1}" dt="2020-06-19T17:20:46.221" v="16223" actId="790"/>
          <ac:spMkLst>
            <pc:docMk/>
            <pc:sldMk cId="1796706160" sldId="522"/>
            <ac:spMk id="102" creationId="{E703295B-4A9B-4DDE-84F2-2C7D10073F56}"/>
          </ac:spMkLst>
        </pc:spChg>
        <pc:spChg chg="add mod">
          <ac:chgData name="Ragnhild Halvorsrud" userId="917ea340-fd63-490f-a7db-68428d24cf32" providerId="ADAL" clId="{3F26B701-AADC-4668-AAA4-FB7BA2B947B1}" dt="2020-06-19T17:20:46.223" v="16224" actId="790"/>
          <ac:spMkLst>
            <pc:docMk/>
            <pc:sldMk cId="1796706160" sldId="522"/>
            <ac:spMk id="104" creationId="{6A7D5E5E-6586-44F4-A1B5-59A2FC2278B7}"/>
          </ac:spMkLst>
        </pc:spChg>
        <pc:spChg chg="add mod">
          <ac:chgData name="Ragnhild Halvorsrud" userId="917ea340-fd63-490f-a7db-68428d24cf32" providerId="ADAL" clId="{3F26B701-AADC-4668-AAA4-FB7BA2B947B1}" dt="2020-06-19T17:20:46.225" v="16225" actId="790"/>
          <ac:spMkLst>
            <pc:docMk/>
            <pc:sldMk cId="1796706160" sldId="522"/>
            <ac:spMk id="105" creationId="{B5FBEA1D-79F6-4FCB-B2D6-1DD5B89D0EAC}"/>
          </ac:spMkLst>
        </pc:spChg>
        <pc:spChg chg="add mod">
          <ac:chgData name="Ragnhild Halvorsrud" userId="917ea340-fd63-490f-a7db-68428d24cf32" providerId="ADAL" clId="{3F26B701-AADC-4668-AAA4-FB7BA2B947B1}" dt="2020-06-19T17:20:46.227" v="16226" actId="790"/>
          <ac:spMkLst>
            <pc:docMk/>
            <pc:sldMk cId="1796706160" sldId="522"/>
            <ac:spMk id="106" creationId="{6FF267C2-F801-45FE-8366-9290ABEC30D9}"/>
          </ac:spMkLst>
        </pc:spChg>
        <pc:spChg chg="add mod">
          <ac:chgData name="Ragnhild Halvorsrud" userId="917ea340-fd63-490f-a7db-68428d24cf32" providerId="ADAL" clId="{3F26B701-AADC-4668-AAA4-FB7BA2B947B1}" dt="2020-06-19T17:20:46.229" v="16227" actId="790"/>
          <ac:spMkLst>
            <pc:docMk/>
            <pc:sldMk cId="1796706160" sldId="522"/>
            <ac:spMk id="107" creationId="{60DA4293-B0FC-492D-B572-D8013E0D8401}"/>
          </ac:spMkLst>
        </pc:spChg>
        <pc:spChg chg="add mod">
          <ac:chgData name="Ragnhild Halvorsrud" userId="917ea340-fd63-490f-a7db-68428d24cf32" providerId="ADAL" clId="{3F26B701-AADC-4668-AAA4-FB7BA2B947B1}" dt="2020-06-19T17:20:46.231" v="16228" actId="790"/>
          <ac:spMkLst>
            <pc:docMk/>
            <pc:sldMk cId="1796706160" sldId="522"/>
            <ac:spMk id="108" creationId="{4FEB556B-5C7A-40D8-9188-C42A8E5BB66D}"/>
          </ac:spMkLst>
        </pc:spChg>
        <pc:spChg chg="add mod">
          <ac:chgData name="Ragnhild Halvorsrud" userId="917ea340-fd63-490f-a7db-68428d24cf32" providerId="ADAL" clId="{3F26B701-AADC-4668-AAA4-FB7BA2B947B1}" dt="2020-06-19T17:20:46.232" v="16229" actId="790"/>
          <ac:spMkLst>
            <pc:docMk/>
            <pc:sldMk cId="1796706160" sldId="522"/>
            <ac:spMk id="109" creationId="{4EF336B9-080F-4C9D-90C2-DA2756845B71}"/>
          </ac:spMkLst>
        </pc:spChg>
        <pc:spChg chg="add mod">
          <ac:chgData name="Ragnhild Halvorsrud" userId="917ea340-fd63-490f-a7db-68428d24cf32" providerId="ADAL" clId="{3F26B701-AADC-4668-AAA4-FB7BA2B947B1}" dt="2020-06-19T17:20:46.234" v="16230" actId="790"/>
          <ac:spMkLst>
            <pc:docMk/>
            <pc:sldMk cId="1796706160" sldId="522"/>
            <ac:spMk id="110" creationId="{397C9903-59B7-4FE3-B015-18130D3DD53A}"/>
          </ac:spMkLst>
        </pc:spChg>
        <pc:spChg chg="add mod">
          <ac:chgData name="Ragnhild Halvorsrud" userId="917ea340-fd63-490f-a7db-68428d24cf32" providerId="ADAL" clId="{3F26B701-AADC-4668-AAA4-FB7BA2B947B1}" dt="2020-06-19T17:20:46.236" v="16231" actId="790"/>
          <ac:spMkLst>
            <pc:docMk/>
            <pc:sldMk cId="1796706160" sldId="522"/>
            <ac:spMk id="111" creationId="{7077C3AF-6B91-4CCF-8FC5-65EC444876C3}"/>
          </ac:spMkLst>
        </pc:spChg>
        <pc:spChg chg="add mod">
          <ac:chgData name="Ragnhild Halvorsrud" userId="917ea340-fd63-490f-a7db-68428d24cf32" providerId="ADAL" clId="{3F26B701-AADC-4668-AAA4-FB7BA2B947B1}" dt="2020-06-19T17:20:46.238" v="16232" actId="790"/>
          <ac:spMkLst>
            <pc:docMk/>
            <pc:sldMk cId="1796706160" sldId="522"/>
            <ac:spMk id="112" creationId="{028E4657-3CD0-4FC8-9587-4D430392D449}"/>
          </ac:spMkLst>
        </pc:spChg>
        <pc:spChg chg="add mod">
          <ac:chgData name="Ragnhild Halvorsrud" userId="917ea340-fd63-490f-a7db-68428d24cf32" providerId="ADAL" clId="{3F26B701-AADC-4668-AAA4-FB7BA2B947B1}" dt="2020-06-19T17:20:46.239" v="16233" actId="790"/>
          <ac:spMkLst>
            <pc:docMk/>
            <pc:sldMk cId="1796706160" sldId="522"/>
            <ac:spMk id="113" creationId="{E27F9ABC-4847-46B6-ADAD-854F334C51DF}"/>
          </ac:spMkLst>
        </pc:spChg>
        <pc:spChg chg="add mod">
          <ac:chgData name="Ragnhild Halvorsrud" userId="917ea340-fd63-490f-a7db-68428d24cf32" providerId="ADAL" clId="{3F26B701-AADC-4668-AAA4-FB7BA2B947B1}" dt="2020-06-19T17:20:46.242" v="16234" actId="790"/>
          <ac:spMkLst>
            <pc:docMk/>
            <pc:sldMk cId="1796706160" sldId="522"/>
            <ac:spMk id="114" creationId="{25C8E9AC-FC27-4E63-9CE9-123DA5C6CCF7}"/>
          </ac:spMkLst>
        </pc:spChg>
        <pc:spChg chg="mod">
          <ac:chgData name="Ragnhild Halvorsrud" userId="917ea340-fd63-490f-a7db-68428d24cf32" providerId="ADAL" clId="{3F26B701-AADC-4668-AAA4-FB7BA2B947B1}" dt="2020-06-19T17:20:46.246" v="16235" actId="790"/>
          <ac:spMkLst>
            <pc:docMk/>
            <pc:sldMk cId="1796706160" sldId="522"/>
            <ac:spMk id="125" creationId="{51D29242-56F3-43AE-9AE8-8319B4479BAB}"/>
          </ac:spMkLst>
        </pc:spChg>
        <pc:spChg chg="mod">
          <ac:chgData name="Ragnhild Halvorsrud" userId="917ea340-fd63-490f-a7db-68428d24cf32" providerId="ADAL" clId="{3F26B701-AADC-4668-AAA4-FB7BA2B947B1}" dt="2020-06-19T17:20:46.247" v="16236" actId="790"/>
          <ac:spMkLst>
            <pc:docMk/>
            <pc:sldMk cId="1796706160" sldId="522"/>
            <ac:spMk id="126" creationId="{BD42B0DE-3B11-4EAF-A54D-EE5252EC0F2D}"/>
          </ac:spMkLst>
        </pc:spChg>
        <pc:spChg chg="mod">
          <ac:chgData name="Ragnhild Halvorsrud" userId="917ea340-fd63-490f-a7db-68428d24cf32" providerId="ADAL" clId="{3F26B701-AADC-4668-AAA4-FB7BA2B947B1}" dt="2020-06-19T17:20:46.249" v="16237" actId="790"/>
          <ac:spMkLst>
            <pc:docMk/>
            <pc:sldMk cId="1796706160" sldId="522"/>
            <ac:spMk id="127" creationId="{50FAD153-DA25-4F49-ABC3-3D657D75F917}"/>
          </ac:spMkLst>
        </pc:spChg>
        <pc:spChg chg="mod">
          <ac:chgData name="Ragnhild Halvorsrud" userId="917ea340-fd63-490f-a7db-68428d24cf32" providerId="ADAL" clId="{3F26B701-AADC-4668-AAA4-FB7BA2B947B1}" dt="2020-06-19T17:20:46.251" v="16238" actId="790"/>
          <ac:spMkLst>
            <pc:docMk/>
            <pc:sldMk cId="1796706160" sldId="522"/>
            <ac:spMk id="128" creationId="{13B3CACC-1B07-42E7-911C-EC8D4C09E0A1}"/>
          </ac:spMkLst>
        </pc:spChg>
        <pc:spChg chg="mod">
          <ac:chgData name="Ragnhild Halvorsrud" userId="917ea340-fd63-490f-a7db-68428d24cf32" providerId="ADAL" clId="{3F26B701-AADC-4668-AAA4-FB7BA2B947B1}" dt="2020-06-19T17:20:46.253" v="16239" actId="790"/>
          <ac:spMkLst>
            <pc:docMk/>
            <pc:sldMk cId="1796706160" sldId="522"/>
            <ac:spMk id="129" creationId="{EF92DE6C-E5FC-4F65-BE01-F7C0B299D346}"/>
          </ac:spMkLst>
        </pc:spChg>
        <pc:spChg chg="mod">
          <ac:chgData name="Ragnhild Halvorsrud" userId="917ea340-fd63-490f-a7db-68428d24cf32" providerId="ADAL" clId="{3F26B701-AADC-4668-AAA4-FB7BA2B947B1}" dt="2020-06-19T17:20:46.254" v="16240" actId="790"/>
          <ac:spMkLst>
            <pc:docMk/>
            <pc:sldMk cId="1796706160" sldId="522"/>
            <ac:spMk id="130" creationId="{5AA3A69F-3DE7-424E-A601-240BC22457C3}"/>
          </ac:spMkLst>
        </pc:spChg>
        <pc:spChg chg="mod">
          <ac:chgData name="Ragnhild Halvorsrud" userId="917ea340-fd63-490f-a7db-68428d24cf32" providerId="ADAL" clId="{3F26B701-AADC-4668-AAA4-FB7BA2B947B1}" dt="2020-06-19T17:20:46.256" v="16241" actId="790"/>
          <ac:spMkLst>
            <pc:docMk/>
            <pc:sldMk cId="1796706160" sldId="522"/>
            <ac:spMk id="131" creationId="{C24C4978-B355-471E-B444-FA607F15145F}"/>
          </ac:spMkLst>
        </pc:spChg>
        <pc:spChg chg="mod">
          <ac:chgData name="Ragnhild Halvorsrud" userId="917ea340-fd63-490f-a7db-68428d24cf32" providerId="ADAL" clId="{3F26B701-AADC-4668-AAA4-FB7BA2B947B1}" dt="2020-06-19T17:20:46.258" v="16242" actId="790"/>
          <ac:spMkLst>
            <pc:docMk/>
            <pc:sldMk cId="1796706160" sldId="522"/>
            <ac:spMk id="133" creationId="{AE2B63DC-1B4C-4EAA-9A02-8311304EFC21}"/>
          </ac:spMkLst>
        </pc:spChg>
        <pc:spChg chg="mod">
          <ac:chgData name="Ragnhild Halvorsrud" userId="917ea340-fd63-490f-a7db-68428d24cf32" providerId="ADAL" clId="{3F26B701-AADC-4668-AAA4-FB7BA2B947B1}" dt="2020-06-19T17:20:46.260" v="16243" actId="790"/>
          <ac:spMkLst>
            <pc:docMk/>
            <pc:sldMk cId="1796706160" sldId="522"/>
            <ac:spMk id="134" creationId="{35D2F1BE-68ED-4715-8A1A-C43F654E9E98}"/>
          </ac:spMkLst>
        </pc:spChg>
        <pc:spChg chg="mod">
          <ac:chgData name="Ragnhild Halvorsrud" userId="917ea340-fd63-490f-a7db-68428d24cf32" providerId="ADAL" clId="{3F26B701-AADC-4668-AAA4-FB7BA2B947B1}" dt="2020-06-19T17:20:46.262" v="16244" actId="790"/>
          <ac:spMkLst>
            <pc:docMk/>
            <pc:sldMk cId="1796706160" sldId="522"/>
            <ac:spMk id="135" creationId="{383CE938-1E42-4575-9D1E-33556139D502}"/>
          </ac:spMkLst>
        </pc:spChg>
        <pc:spChg chg="mod">
          <ac:chgData name="Ragnhild Halvorsrud" userId="917ea340-fd63-490f-a7db-68428d24cf32" providerId="ADAL" clId="{3F26B701-AADC-4668-AAA4-FB7BA2B947B1}" dt="2020-06-19T17:20:46.264" v="16245" actId="790"/>
          <ac:spMkLst>
            <pc:docMk/>
            <pc:sldMk cId="1796706160" sldId="522"/>
            <ac:spMk id="136" creationId="{73F3252D-9010-45F6-AF8C-E5A354E13767}"/>
          </ac:spMkLst>
        </pc:spChg>
        <pc:spChg chg="mod">
          <ac:chgData name="Ragnhild Halvorsrud" userId="917ea340-fd63-490f-a7db-68428d24cf32" providerId="ADAL" clId="{3F26B701-AADC-4668-AAA4-FB7BA2B947B1}" dt="2020-06-19T17:20:46.265" v="16246" actId="790"/>
          <ac:spMkLst>
            <pc:docMk/>
            <pc:sldMk cId="1796706160" sldId="522"/>
            <ac:spMk id="137" creationId="{DCE22695-011B-4183-A680-C152752FEFED}"/>
          </ac:spMkLst>
        </pc:spChg>
        <pc:spChg chg="mod">
          <ac:chgData name="Ragnhild Halvorsrud" userId="917ea340-fd63-490f-a7db-68428d24cf32" providerId="ADAL" clId="{3F26B701-AADC-4668-AAA4-FB7BA2B947B1}" dt="2020-06-19T17:20:46.267" v="16247" actId="790"/>
          <ac:spMkLst>
            <pc:docMk/>
            <pc:sldMk cId="1796706160" sldId="522"/>
            <ac:spMk id="138" creationId="{E868BBF9-B954-43AD-8887-513316CA1A2E}"/>
          </ac:spMkLst>
        </pc:spChg>
        <pc:spChg chg="mod">
          <ac:chgData name="Ragnhild Halvorsrud" userId="917ea340-fd63-490f-a7db-68428d24cf32" providerId="ADAL" clId="{3F26B701-AADC-4668-AAA4-FB7BA2B947B1}" dt="2020-06-19T17:20:46.269" v="16248" actId="790"/>
          <ac:spMkLst>
            <pc:docMk/>
            <pc:sldMk cId="1796706160" sldId="522"/>
            <ac:spMk id="139" creationId="{5543C712-83A0-4F63-A349-6912CFCB972D}"/>
          </ac:spMkLst>
        </pc:spChg>
        <pc:spChg chg="mod">
          <ac:chgData name="Ragnhild Halvorsrud" userId="917ea340-fd63-490f-a7db-68428d24cf32" providerId="ADAL" clId="{3F26B701-AADC-4668-AAA4-FB7BA2B947B1}" dt="2020-06-19T17:20:46.271" v="16249" actId="790"/>
          <ac:spMkLst>
            <pc:docMk/>
            <pc:sldMk cId="1796706160" sldId="522"/>
            <ac:spMk id="141" creationId="{4E4C8710-B0B7-4D5F-8E7D-7C7A4D43724B}"/>
          </ac:spMkLst>
        </pc:spChg>
        <pc:spChg chg="mod">
          <ac:chgData name="Ragnhild Halvorsrud" userId="917ea340-fd63-490f-a7db-68428d24cf32" providerId="ADAL" clId="{3F26B701-AADC-4668-AAA4-FB7BA2B947B1}" dt="2020-06-19T17:20:46.273" v="16250" actId="790"/>
          <ac:spMkLst>
            <pc:docMk/>
            <pc:sldMk cId="1796706160" sldId="522"/>
            <ac:spMk id="142" creationId="{5119CA38-80FC-45BC-B393-A768CAB15247}"/>
          </ac:spMkLst>
        </pc:spChg>
        <pc:spChg chg="mod">
          <ac:chgData name="Ragnhild Halvorsrud" userId="917ea340-fd63-490f-a7db-68428d24cf32" providerId="ADAL" clId="{3F26B701-AADC-4668-AAA4-FB7BA2B947B1}" dt="2020-06-19T17:20:46.275" v="16251" actId="790"/>
          <ac:spMkLst>
            <pc:docMk/>
            <pc:sldMk cId="1796706160" sldId="522"/>
            <ac:spMk id="143" creationId="{8F6BD3B5-3AA9-4B35-B24D-27F89B831838}"/>
          </ac:spMkLst>
        </pc:spChg>
        <pc:spChg chg="mod">
          <ac:chgData name="Ragnhild Halvorsrud" userId="917ea340-fd63-490f-a7db-68428d24cf32" providerId="ADAL" clId="{3F26B701-AADC-4668-AAA4-FB7BA2B947B1}" dt="2020-06-19T17:20:46.277" v="16252" actId="790"/>
          <ac:spMkLst>
            <pc:docMk/>
            <pc:sldMk cId="1796706160" sldId="522"/>
            <ac:spMk id="144" creationId="{5BD7B8D2-36F9-4DB1-85BA-0376B4CFEA46}"/>
          </ac:spMkLst>
        </pc:spChg>
        <pc:spChg chg="mod">
          <ac:chgData name="Ragnhild Halvorsrud" userId="917ea340-fd63-490f-a7db-68428d24cf32" providerId="ADAL" clId="{3F26B701-AADC-4668-AAA4-FB7BA2B947B1}" dt="2020-06-19T17:20:46.278" v="16253" actId="790"/>
          <ac:spMkLst>
            <pc:docMk/>
            <pc:sldMk cId="1796706160" sldId="522"/>
            <ac:spMk id="145" creationId="{B95CC7D6-F4F8-484C-85FE-BED14C2F5B16}"/>
          </ac:spMkLst>
        </pc:spChg>
        <pc:spChg chg="mod">
          <ac:chgData name="Ragnhild Halvorsrud" userId="917ea340-fd63-490f-a7db-68428d24cf32" providerId="ADAL" clId="{3F26B701-AADC-4668-AAA4-FB7BA2B947B1}" dt="2020-06-19T17:20:46.280" v="16254" actId="790"/>
          <ac:spMkLst>
            <pc:docMk/>
            <pc:sldMk cId="1796706160" sldId="522"/>
            <ac:spMk id="146" creationId="{35DD7DEC-66D0-418D-BE44-162694B53D23}"/>
          </ac:spMkLst>
        </pc:spChg>
        <pc:spChg chg="mod">
          <ac:chgData name="Ragnhild Halvorsrud" userId="917ea340-fd63-490f-a7db-68428d24cf32" providerId="ADAL" clId="{3F26B701-AADC-4668-AAA4-FB7BA2B947B1}" dt="2020-06-19T17:20:46.282" v="16255" actId="790"/>
          <ac:spMkLst>
            <pc:docMk/>
            <pc:sldMk cId="1796706160" sldId="522"/>
            <ac:spMk id="147" creationId="{C01EC60D-9CA8-4869-805E-0233604926B7}"/>
          </ac:spMkLst>
        </pc:spChg>
        <pc:spChg chg="mod">
          <ac:chgData name="Ragnhild Halvorsrud" userId="917ea340-fd63-490f-a7db-68428d24cf32" providerId="ADAL" clId="{3F26B701-AADC-4668-AAA4-FB7BA2B947B1}" dt="2020-06-19T17:20:46.284" v="16256" actId="790"/>
          <ac:spMkLst>
            <pc:docMk/>
            <pc:sldMk cId="1796706160" sldId="522"/>
            <ac:spMk id="149" creationId="{E0176157-09BD-43DE-9976-0DED838FAEE6}"/>
          </ac:spMkLst>
        </pc:spChg>
        <pc:spChg chg="mod">
          <ac:chgData name="Ragnhild Halvorsrud" userId="917ea340-fd63-490f-a7db-68428d24cf32" providerId="ADAL" clId="{3F26B701-AADC-4668-AAA4-FB7BA2B947B1}" dt="2020-06-19T17:20:46.286" v="16257" actId="790"/>
          <ac:spMkLst>
            <pc:docMk/>
            <pc:sldMk cId="1796706160" sldId="522"/>
            <ac:spMk id="150" creationId="{11D765F7-B1C6-4A1D-8646-C62DAB65FABB}"/>
          </ac:spMkLst>
        </pc:spChg>
        <pc:spChg chg="mod">
          <ac:chgData name="Ragnhild Halvorsrud" userId="917ea340-fd63-490f-a7db-68428d24cf32" providerId="ADAL" clId="{3F26B701-AADC-4668-AAA4-FB7BA2B947B1}" dt="2020-06-19T17:20:46.287" v="16258" actId="790"/>
          <ac:spMkLst>
            <pc:docMk/>
            <pc:sldMk cId="1796706160" sldId="522"/>
            <ac:spMk id="151" creationId="{E202EEDC-5BAA-4EF6-B727-5FF3DDD5031C}"/>
          </ac:spMkLst>
        </pc:spChg>
        <pc:spChg chg="mod">
          <ac:chgData name="Ragnhild Halvorsrud" userId="917ea340-fd63-490f-a7db-68428d24cf32" providerId="ADAL" clId="{3F26B701-AADC-4668-AAA4-FB7BA2B947B1}" dt="2020-06-19T17:20:46.289" v="16259" actId="790"/>
          <ac:spMkLst>
            <pc:docMk/>
            <pc:sldMk cId="1796706160" sldId="522"/>
            <ac:spMk id="152" creationId="{79B22139-B39B-4F73-9CB6-0BF35388A493}"/>
          </ac:spMkLst>
        </pc:spChg>
        <pc:spChg chg="mod">
          <ac:chgData name="Ragnhild Halvorsrud" userId="917ea340-fd63-490f-a7db-68428d24cf32" providerId="ADAL" clId="{3F26B701-AADC-4668-AAA4-FB7BA2B947B1}" dt="2020-06-19T17:20:46.291" v="16260" actId="790"/>
          <ac:spMkLst>
            <pc:docMk/>
            <pc:sldMk cId="1796706160" sldId="522"/>
            <ac:spMk id="153" creationId="{C3F4FD3F-8C06-43F6-82C7-305B978EE1CA}"/>
          </ac:spMkLst>
        </pc:spChg>
        <pc:spChg chg="mod">
          <ac:chgData name="Ragnhild Halvorsrud" userId="917ea340-fd63-490f-a7db-68428d24cf32" providerId="ADAL" clId="{3F26B701-AADC-4668-AAA4-FB7BA2B947B1}" dt="2020-06-19T17:20:46.293" v="16261" actId="790"/>
          <ac:spMkLst>
            <pc:docMk/>
            <pc:sldMk cId="1796706160" sldId="522"/>
            <ac:spMk id="154" creationId="{94A805DD-F3E8-44EF-A9B4-D01882C3660D}"/>
          </ac:spMkLst>
        </pc:spChg>
        <pc:spChg chg="mod">
          <ac:chgData name="Ragnhild Halvorsrud" userId="917ea340-fd63-490f-a7db-68428d24cf32" providerId="ADAL" clId="{3F26B701-AADC-4668-AAA4-FB7BA2B947B1}" dt="2020-06-19T17:20:46.295" v="16262" actId="790"/>
          <ac:spMkLst>
            <pc:docMk/>
            <pc:sldMk cId="1796706160" sldId="522"/>
            <ac:spMk id="155" creationId="{E74C0278-92F6-4120-AB24-EE75A32702A1}"/>
          </ac:spMkLst>
        </pc:spChg>
        <pc:spChg chg="mod">
          <ac:chgData name="Ragnhild Halvorsrud" userId="917ea340-fd63-490f-a7db-68428d24cf32" providerId="ADAL" clId="{3F26B701-AADC-4668-AAA4-FB7BA2B947B1}" dt="2020-06-19T17:20:46.297" v="16263" actId="790"/>
          <ac:spMkLst>
            <pc:docMk/>
            <pc:sldMk cId="1796706160" sldId="522"/>
            <ac:spMk id="157" creationId="{3345C5CD-0B01-4A2F-9972-A32443F9A3F9}"/>
          </ac:spMkLst>
        </pc:spChg>
        <pc:spChg chg="mod">
          <ac:chgData name="Ragnhild Halvorsrud" userId="917ea340-fd63-490f-a7db-68428d24cf32" providerId="ADAL" clId="{3F26B701-AADC-4668-AAA4-FB7BA2B947B1}" dt="2020-06-19T17:20:46.299" v="16264" actId="790"/>
          <ac:spMkLst>
            <pc:docMk/>
            <pc:sldMk cId="1796706160" sldId="522"/>
            <ac:spMk id="158" creationId="{C7FC3DED-231D-4F27-A30C-823DFBFCC050}"/>
          </ac:spMkLst>
        </pc:spChg>
        <pc:spChg chg="mod">
          <ac:chgData name="Ragnhild Halvorsrud" userId="917ea340-fd63-490f-a7db-68428d24cf32" providerId="ADAL" clId="{3F26B701-AADC-4668-AAA4-FB7BA2B947B1}" dt="2020-06-19T17:20:46.300" v="16265" actId="790"/>
          <ac:spMkLst>
            <pc:docMk/>
            <pc:sldMk cId="1796706160" sldId="522"/>
            <ac:spMk id="159" creationId="{2C44079D-F3AE-48C9-9E37-2DAA6F0752F4}"/>
          </ac:spMkLst>
        </pc:spChg>
        <pc:spChg chg="mod">
          <ac:chgData name="Ragnhild Halvorsrud" userId="917ea340-fd63-490f-a7db-68428d24cf32" providerId="ADAL" clId="{3F26B701-AADC-4668-AAA4-FB7BA2B947B1}" dt="2020-06-19T17:20:46.302" v="16266" actId="790"/>
          <ac:spMkLst>
            <pc:docMk/>
            <pc:sldMk cId="1796706160" sldId="522"/>
            <ac:spMk id="160" creationId="{CBE546E3-71A2-4ACA-ADF3-D5A45DE5F0F1}"/>
          </ac:spMkLst>
        </pc:spChg>
        <pc:spChg chg="mod">
          <ac:chgData name="Ragnhild Halvorsrud" userId="917ea340-fd63-490f-a7db-68428d24cf32" providerId="ADAL" clId="{3F26B701-AADC-4668-AAA4-FB7BA2B947B1}" dt="2020-06-19T17:20:46.304" v="16267" actId="790"/>
          <ac:spMkLst>
            <pc:docMk/>
            <pc:sldMk cId="1796706160" sldId="522"/>
            <ac:spMk id="161" creationId="{C008BDC4-BF69-4106-9B61-344E8BC4C4C7}"/>
          </ac:spMkLst>
        </pc:spChg>
        <pc:spChg chg="mod">
          <ac:chgData name="Ragnhild Halvorsrud" userId="917ea340-fd63-490f-a7db-68428d24cf32" providerId="ADAL" clId="{3F26B701-AADC-4668-AAA4-FB7BA2B947B1}" dt="2020-06-19T17:20:46.306" v="16268" actId="790"/>
          <ac:spMkLst>
            <pc:docMk/>
            <pc:sldMk cId="1796706160" sldId="522"/>
            <ac:spMk id="162" creationId="{5A6476E4-96C1-4494-9B71-1B0C24E6E03E}"/>
          </ac:spMkLst>
        </pc:spChg>
        <pc:spChg chg="mod">
          <ac:chgData name="Ragnhild Halvorsrud" userId="917ea340-fd63-490f-a7db-68428d24cf32" providerId="ADAL" clId="{3F26B701-AADC-4668-AAA4-FB7BA2B947B1}" dt="2020-06-19T17:20:46.307" v="16269" actId="790"/>
          <ac:spMkLst>
            <pc:docMk/>
            <pc:sldMk cId="1796706160" sldId="522"/>
            <ac:spMk id="163" creationId="{8D14011C-196D-4208-99CB-6E1DC25584D8}"/>
          </ac:spMkLst>
        </pc:spChg>
        <pc:spChg chg="mod">
          <ac:chgData name="Ragnhild Halvorsrud" userId="917ea340-fd63-490f-a7db-68428d24cf32" providerId="ADAL" clId="{3F26B701-AADC-4668-AAA4-FB7BA2B947B1}" dt="2020-06-19T17:20:46.309" v="16270" actId="790"/>
          <ac:spMkLst>
            <pc:docMk/>
            <pc:sldMk cId="1796706160" sldId="522"/>
            <ac:spMk id="164" creationId="{CFC4D03A-6759-4B58-B521-3BEF8543A7C4}"/>
          </ac:spMkLst>
        </pc:spChg>
        <pc:spChg chg="mod">
          <ac:chgData name="Ragnhild Halvorsrud" userId="917ea340-fd63-490f-a7db-68428d24cf32" providerId="ADAL" clId="{3F26B701-AADC-4668-AAA4-FB7BA2B947B1}" dt="2020-06-19T17:20:46.311" v="16271" actId="790"/>
          <ac:spMkLst>
            <pc:docMk/>
            <pc:sldMk cId="1796706160" sldId="522"/>
            <ac:spMk id="165" creationId="{D56F1522-0153-4028-BD4D-E2320B663139}"/>
          </ac:spMkLst>
        </pc:spChg>
        <pc:spChg chg="mod">
          <ac:chgData name="Ragnhild Halvorsrud" userId="917ea340-fd63-490f-a7db-68428d24cf32" providerId="ADAL" clId="{3F26B701-AADC-4668-AAA4-FB7BA2B947B1}" dt="2020-06-19T17:20:46.313" v="16272" actId="790"/>
          <ac:spMkLst>
            <pc:docMk/>
            <pc:sldMk cId="1796706160" sldId="522"/>
            <ac:spMk id="166" creationId="{51155D5C-E3CD-4DCE-B5B0-AB6371BEAF43}"/>
          </ac:spMkLst>
        </pc:spChg>
        <pc:spChg chg="mod">
          <ac:chgData name="Ragnhild Halvorsrud" userId="917ea340-fd63-490f-a7db-68428d24cf32" providerId="ADAL" clId="{3F26B701-AADC-4668-AAA4-FB7BA2B947B1}" dt="2020-06-19T17:20:46.315" v="16273" actId="790"/>
          <ac:spMkLst>
            <pc:docMk/>
            <pc:sldMk cId="1796706160" sldId="522"/>
            <ac:spMk id="167" creationId="{5015D89A-86BF-42D4-9127-935238A8C5E9}"/>
          </ac:spMkLst>
        </pc:spChg>
        <pc:spChg chg="mod">
          <ac:chgData name="Ragnhild Halvorsrud" userId="917ea340-fd63-490f-a7db-68428d24cf32" providerId="ADAL" clId="{3F26B701-AADC-4668-AAA4-FB7BA2B947B1}" dt="2020-06-19T17:20:46.316" v="16274" actId="790"/>
          <ac:spMkLst>
            <pc:docMk/>
            <pc:sldMk cId="1796706160" sldId="522"/>
            <ac:spMk id="168" creationId="{2227D740-5287-46CE-849C-BA2986DE7ED7}"/>
          </ac:spMkLst>
        </pc:spChg>
        <pc:spChg chg="mod">
          <ac:chgData name="Ragnhild Halvorsrud" userId="917ea340-fd63-490f-a7db-68428d24cf32" providerId="ADAL" clId="{3F26B701-AADC-4668-AAA4-FB7BA2B947B1}" dt="2020-06-19T17:20:46.320" v="16275" actId="790"/>
          <ac:spMkLst>
            <pc:docMk/>
            <pc:sldMk cId="1796706160" sldId="522"/>
            <ac:spMk id="179" creationId="{62E90625-8621-4FCD-A954-01A07C77C98D}"/>
          </ac:spMkLst>
        </pc:spChg>
        <pc:spChg chg="mod">
          <ac:chgData name="Ragnhild Halvorsrud" userId="917ea340-fd63-490f-a7db-68428d24cf32" providerId="ADAL" clId="{3F26B701-AADC-4668-AAA4-FB7BA2B947B1}" dt="2020-06-19T17:20:46.323" v="16276" actId="790"/>
          <ac:spMkLst>
            <pc:docMk/>
            <pc:sldMk cId="1796706160" sldId="522"/>
            <ac:spMk id="180" creationId="{249B5410-7D71-43F4-B1E5-D20FFB999F93}"/>
          </ac:spMkLst>
        </pc:spChg>
        <pc:spChg chg="mod">
          <ac:chgData name="Ragnhild Halvorsrud" userId="917ea340-fd63-490f-a7db-68428d24cf32" providerId="ADAL" clId="{3F26B701-AADC-4668-AAA4-FB7BA2B947B1}" dt="2020-06-19T17:20:46.325" v="16277" actId="790"/>
          <ac:spMkLst>
            <pc:docMk/>
            <pc:sldMk cId="1796706160" sldId="522"/>
            <ac:spMk id="181" creationId="{86E3986C-423E-4496-A814-79A4CD371A35}"/>
          </ac:spMkLst>
        </pc:spChg>
        <pc:spChg chg="mod">
          <ac:chgData name="Ragnhild Halvorsrud" userId="917ea340-fd63-490f-a7db-68428d24cf32" providerId="ADAL" clId="{3F26B701-AADC-4668-AAA4-FB7BA2B947B1}" dt="2020-06-19T17:20:46.327" v="16278" actId="790"/>
          <ac:spMkLst>
            <pc:docMk/>
            <pc:sldMk cId="1796706160" sldId="522"/>
            <ac:spMk id="183" creationId="{30EA4F96-9556-4896-809D-5B2F78C0F196}"/>
          </ac:spMkLst>
        </pc:spChg>
        <pc:spChg chg="mod">
          <ac:chgData name="Ragnhild Halvorsrud" userId="917ea340-fd63-490f-a7db-68428d24cf32" providerId="ADAL" clId="{3F26B701-AADC-4668-AAA4-FB7BA2B947B1}" dt="2020-06-19T17:20:46.328" v="16279" actId="790"/>
          <ac:spMkLst>
            <pc:docMk/>
            <pc:sldMk cId="1796706160" sldId="522"/>
            <ac:spMk id="184" creationId="{021554DB-A31B-4DBD-A57F-A6BCB6FD432A}"/>
          </ac:spMkLst>
        </pc:spChg>
        <pc:spChg chg="mod">
          <ac:chgData name="Ragnhild Halvorsrud" userId="917ea340-fd63-490f-a7db-68428d24cf32" providerId="ADAL" clId="{3F26B701-AADC-4668-AAA4-FB7BA2B947B1}" dt="2020-06-19T17:20:46.330" v="16280" actId="790"/>
          <ac:spMkLst>
            <pc:docMk/>
            <pc:sldMk cId="1796706160" sldId="522"/>
            <ac:spMk id="185" creationId="{6502E27E-FD57-4334-93C7-060DAFBD25CB}"/>
          </ac:spMkLst>
        </pc:spChg>
        <pc:spChg chg="mod">
          <ac:chgData name="Ragnhild Halvorsrud" userId="917ea340-fd63-490f-a7db-68428d24cf32" providerId="ADAL" clId="{3F26B701-AADC-4668-AAA4-FB7BA2B947B1}" dt="2020-06-19T17:20:46.333" v="16281" actId="790"/>
          <ac:spMkLst>
            <pc:docMk/>
            <pc:sldMk cId="1796706160" sldId="522"/>
            <ac:spMk id="187" creationId="{41BB7829-5704-49BF-BDCE-33406E9F1704}"/>
          </ac:spMkLst>
        </pc:spChg>
        <pc:spChg chg="mod">
          <ac:chgData name="Ragnhild Halvorsrud" userId="917ea340-fd63-490f-a7db-68428d24cf32" providerId="ADAL" clId="{3F26B701-AADC-4668-AAA4-FB7BA2B947B1}" dt="2020-06-19T17:20:46.335" v="16282" actId="790"/>
          <ac:spMkLst>
            <pc:docMk/>
            <pc:sldMk cId="1796706160" sldId="522"/>
            <ac:spMk id="188" creationId="{38E390B4-932E-4CE2-B3DF-80A1E5FD89AE}"/>
          </ac:spMkLst>
        </pc:spChg>
        <pc:spChg chg="add mod">
          <ac:chgData name="Ragnhild Halvorsrud" userId="917ea340-fd63-490f-a7db-68428d24cf32" providerId="ADAL" clId="{3F26B701-AADC-4668-AAA4-FB7BA2B947B1}" dt="2020-06-19T17:20:46.337" v="16283" actId="790"/>
          <ac:spMkLst>
            <pc:docMk/>
            <pc:sldMk cId="1796706160" sldId="522"/>
            <ac:spMk id="191" creationId="{DAB4D17D-48A8-4EE1-A776-288D8F617863}"/>
          </ac:spMkLst>
        </pc:spChg>
        <pc:spChg chg="add mod">
          <ac:chgData name="Ragnhild Halvorsrud" userId="917ea340-fd63-490f-a7db-68428d24cf32" providerId="ADAL" clId="{3F26B701-AADC-4668-AAA4-FB7BA2B947B1}" dt="2020-06-19T17:20:46.339" v="16284" actId="790"/>
          <ac:spMkLst>
            <pc:docMk/>
            <pc:sldMk cId="1796706160" sldId="522"/>
            <ac:spMk id="192" creationId="{85094AE3-2358-4242-BB92-9087C595D93C}"/>
          </ac:spMkLst>
        </pc:spChg>
        <pc:spChg chg="add mod">
          <ac:chgData name="Ragnhild Halvorsrud" userId="917ea340-fd63-490f-a7db-68428d24cf32" providerId="ADAL" clId="{3F26B701-AADC-4668-AAA4-FB7BA2B947B1}" dt="2020-06-19T17:20:46.340" v="16285" actId="790"/>
          <ac:spMkLst>
            <pc:docMk/>
            <pc:sldMk cId="1796706160" sldId="522"/>
            <ac:spMk id="193" creationId="{81C7A87B-554F-4C5C-975F-01956E658112}"/>
          </ac:spMkLst>
        </pc:spChg>
        <pc:spChg chg="add mod">
          <ac:chgData name="Ragnhild Halvorsrud" userId="917ea340-fd63-490f-a7db-68428d24cf32" providerId="ADAL" clId="{3F26B701-AADC-4668-AAA4-FB7BA2B947B1}" dt="2020-06-19T17:20:46.342" v="16286" actId="790"/>
          <ac:spMkLst>
            <pc:docMk/>
            <pc:sldMk cId="1796706160" sldId="522"/>
            <ac:spMk id="194" creationId="{2B0BF3C5-9AC4-4D8E-B199-03E7597918E5}"/>
          </ac:spMkLst>
        </pc:spChg>
        <pc:spChg chg="add mod">
          <ac:chgData name="Ragnhild Halvorsrud" userId="917ea340-fd63-490f-a7db-68428d24cf32" providerId="ADAL" clId="{3F26B701-AADC-4668-AAA4-FB7BA2B947B1}" dt="2020-06-19T17:20:46.344" v="16287" actId="790"/>
          <ac:spMkLst>
            <pc:docMk/>
            <pc:sldMk cId="1796706160" sldId="522"/>
            <ac:spMk id="195" creationId="{9D5F010F-26E6-4D28-AB86-AD97480C405F}"/>
          </ac:spMkLst>
        </pc:spChg>
        <pc:spChg chg="add mod">
          <ac:chgData name="Ragnhild Halvorsrud" userId="917ea340-fd63-490f-a7db-68428d24cf32" providerId="ADAL" clId="{3F26B701-AADC-4668-AAA4-FB7BA2B947B1}" dt="2020-06-19T17:20:46.346" v="16288" actId="790"/>
          <ac:spMkLst>
            <pc:docMk/>
            <pc:sldMk cId="1796706160" sldId="522"/>
            <ac:spMk id="197" creationId="{77739512-F5F8-4B1D-B727-D199EBD4B706}"/>
          </ac:spMkLst>
        </pc:spChg>
        <pc:spChg chg="add mod">
          <ac:chgData name="Ragnhild Halvorsrud" userId="917ea340-fd63-490f-a7db-68428d24cf32" providerId="ADAL" clId="{3F26B701-AADC-4668-AAA4-FB7BA2B947B1}" dt="2020-06-19T17:20:46.348" v="16289" actId="790"/>
          <ac:spMkLst>
            <pc:docMk/>
            <pc:sldMk cId="1796706160" sldId="522"/>
            <ac:spMk id="199" creationId="{5B82D45C-9B8D-461E-8ED3-B2029AAC7E5E}"/>
          </ac:spMkLst>
        </pc:spChg>
        <pc:spChg chg="add mod">
          <ac:chgData name="Ragnhild Halvorsrud" userId="917ea340-fd63-490f-a7db-68428d24cf32" providerId="ADAL" clId="{3F26B701-AADC-4668-AAA4-FB7BA2B947B1}" dt="2020-06-19T17:20:46.350" v="16290" actId="790"/>
          <ac:spMkLst>
            <pc:docMk/>
            <pc:sldMk cId="1796706160" sldId="522"/>
            <ac:spMk id="200" creationId="{D124D30E-213B-4CB6-9EF3-3FF50DD3BF19}"/>
          </ac:spMkLst>
        </pc:spChg>
        <pc:spChg chg="add mod">
          <ac:chgData name="Ragnhild Halvorsrud" userId="917ea340-fd63-490f-a7db-68428d24cf32" providerId="ADAL" clId="{3F26B701-AADC-4668-AAA4-FB7BA2B947B1}" dt="2020-06-19T17:20:46.352" v="16291" actId="790"/>
          <ac:spMkLst>
            <pc:docMk/>
            <pc:sldMk cId="1796706160" sldId="522"/>
            <ac:spMk id="201" creationId="{A1D27D72-5A01-4843-9AE0-65CA07F84F5A}"/>
          </ac:spMkLst>
        </pc:spChg>
        <pc:spChg chg="add mod">
          <ac:chgData name="Ragnhild Halvorsrud" userId="917ea340-fd63-490f-a7db-68428d24cf32" providerId="ADAL" clId="{3F26B701-AADC-4668-AAA4-FB7BA2B947B1}" dt="2020-06-19T17:20:46.354" v="16292" actId="790"/>
          <ac:spMkLst>
            <pc:docMk/>
            <pc:sldMk cId="1796706160" sldId="522"/>
            <ac:spMk id="202" creationId="{A6F3541C-CEE8-4708-9C4F-BFB130F90976}"/>
          </ac:spMkLst>
        </pc:spChg>
        <pc:spChg chg="add mod">
          <ac:chgData name="Ragnhild Halvorsrud" userId="917ea340-fd63-490f-a7db-68428d24cf32" providerId="ADAL" clId="{3F26B701-AADC-4668-AAA4-FB7BA2B947B1}" dt="2020-06-19T17:20:46.355" v="16293" actId="790"/>
          <ac:spMkLst>
            <pc:docMk/>
            <pc:sldMk cId="1796706160" sldId="522"/>
            <ac:spMk id="203" creationId="{E015286A-C8A7-409C-B5A7-09D356A6A144}"/>
          </ac:spMkLst>
        </pc:spChg>
        <pc:spChg chg="add mod">
          <ac:chgData name="Ragnhild Halvorsrud" userId="917ea340-fd63-490f-a7db-68428d24cf32" providerId="ADAL" clId="{3F26B701-AADC-4668-AAA4-FB7BA2B947B1}" dt="2020-06-19T17:20:46.357" v="16294" actId="790"/>
          <ac:spMkLst>
            <pc:docMk/>
            <pc:sldMk cId="1796706160" sldId="522"/>
            <ac:spMk id="205" creationId="{3F2E8038-699E-4964-939F-6FABA7484445}"/>
          </ac:spMkLst>
        </pc:spChg>
        <pc:spChg chg="add mod">
          <ac:chgData name="Ragnhild Halvorsrud" userId="917ea340-fd63-490f-a7db-68428d24cf32" providerId="ADAL" clId="{3F26B701-AADC-4668-AAA4-FB7BA2B947B1}" dt="2020-06-19T17:20:46.359" v="16295" actId="790"/>
          <ac:spMkLst>
            <pc:docMk/>
            <pc:sldMk cId="1796706160" sldId="522"/>
            <ac:spMk id="206" creationId="{EE4670B8-34D6-4E98-9DAD-C1D8778D8A96}"/>
          </ac:spMkLst>
        </pc:spChg>
        <pc:spChg chg="add mod">
          <ac:chgData name="Ragnhild Halvorsrud" userId="917ea340-fd63-490f-a7db-68428d24cf32" providerId="ADAL" clId="{3F26B701-AADC-4668-AAA4-FB7BA2B947B1}" dt="2020-06-19T17:20:46.361" v="16296" actId="790"/>
          <ac:spMkLst>
            <pc:docMk/>
            <pc:sldMk cId="1796706160" sldId="522"/>
            <ac:spMk id="207" creationId="{0D645823-20DF-434A-A148-9900FD7F01B1}"/>
          </ac:spMkLst>
        </pc:spChg>
        <pc:spChg chg="add mod">
          <ac:chgData name="Ragnhild Halvorsrud" userId="917ea340-fd63-490f-a7db-68428d24cf32" providerId="ADAL" clId="{3F26B701-AADC-4668-AAA4-FB7BA2B947B1}" dt="2020-06-19T17:20:46.363" v="16297" actId="790"/>
          <ac:spMkLst>
            <pc:docMk/>
            <pc:sldMk cId="1796706160" sldId="522"/>
            <ac:spMk id="208" creationId="{71707D11-4B34-4BAF-8BE7-ECB952E42A1E}"/>
          </ac:spMkLst>
        </pc:spChg>
        <pc:spChg chg="add mod">
          <ac:chgData name="Ragnhild Halvorsrud" userId="917ea340-fd63-490f-a7db-68428d24cf32" providerId="ADAL" clId="{3F26B701-AADC-4668-AAA4-FB7BA2B947B1}" dt="2020-06-19T17:20:46.364" v="16298" actId="790"/>
          <ac:spMkLst>
            <pc:docMk/>
            <pc:sldMk cId="1796706160" sldId="522"/>
            <ac:spMk id="209" creationId="{C0D6F308-5024-473E-A963-A05AB5B6FD31}"/>
          </ac:spMkLst>
        </pc:spChg>
        <pc:spChg chg="add mod">
          <ac:chgData name="Ragnhild Halvorsrud" userId="917ea340-fd63-490f-a7db-68428d24cf32" providerId="ADAL" clId="{3F26B701-AADC-4668-AAA4-FB7BA2B947B1}" dt="2020-06-19T17:20:46.366" v="16299" actId="790"/>
          <ac:spMkLst>
            <pc:docMk/>
            <pc:sldMk cId="1796706160" sldId="522"/>
            <ac:spMk id="210" creationId="{466D12F7-E36F-4BE8-84BD-78C1E34089CD}"/>
          </ac:spMkLst>
        </pc:spChg>
        <pc:spChg chg="add mod">
          <ac:chgData name="Ragnhild Halvorsrud" userId="917ea340-fd63-490f-a7db-68428d24cf32" providerId="ADAL" clId="{3F26B701-AADC-4668-AAA4-FB7BA2B947B1}" dt="2020-06-19T17:20:46.368" v="16300" actId="790"/>
          <ac:spMkLst>
            <pc:docMk/>
            <pc:sldMk cId="1796706160" sldId="522"/>
            <ac:spMk id="211" creationId="{B822BFFD-83DE-4F4D-9442-708FEEFD2C20}"/>
          </ac:spMkLst>
        </pc:spChg>
        <pc:spChg chg="add mod">
          <ac:chgData name="Ragnhild Halvorsrud" userId="917ea340-fd63-490f-a7db-68428d24cf32" providerId="ADAL" clId="{3F26B701-AADC-4668-AAA4-FB7BA2B947B1}" dt="2020-06-19T17:20:46.370" v="16301" actId="790"/>
          <ac:spMkLst>
            <pc:docMk/>
            <pc:sldMk cId="1796706160" sldId="522"/>
            <ac:spMk id="212" creationId="{2AE198DB-B6A8-4ACE-8C8E-B4EFF9251AA8}"/>
          </ac:spMkLst>
        </pc:spChg>
        <pc:spChg chg="add mod">
          <ac:chgData name="Ragnhild Halvorsrud" userId="917ea340-fd63-490f-a7db-68428d24cf32" providerId="ADAL" clId="{3F26B701-AADC-4668-AAA4-FB7BA2B947B1}" dt="2020-06-19T17:20:46.372" v="16302" actId="790"/>
          <ac:spMkLst>
            <pc:docMk/>
            <pc:sldMk cId="1796706160" sldId="522"/>
            <ac:spMk id="213" creationId="{8A52DFBA-570D-4F8E-B541-129728BAC6A2}"/>
          </ac:spMkLst>
        </pc:spChg>
        <pc:spChg chg="add mod">
          <ac:chgData name="Ragnhild Halvorsrud" userId="917ea340-fd63-490f-a7db-68428d24cf32" providerId="ADAL" clId="{3F26B701-AADC-4668-AAA4-FB7BA2B947B1}" dt="2020-06-19T17:20:46.375" v="16303" actId="790"/>
          <ac:spMkLst>
            <pc:docMk/>
            <pc:sldMk cId="1796706160" sldId="522"/>
            <ac:spMk id="221" creationId="{AC35EB88-B7A7-4A65-8A8E-93C685F7F803}"/>
          </ac:spMkLst>
        </pc:spChg>
        <pc:spChg chg="add mod">
          <ac:chgData name="Ragnhild Halvorsrud" userId="917ea340-fd63-490f-a7db-68428d24cf32" providerId="ADAL" clId="{3F26B701-AADC-4668-AAA4-FB7BA2B947B1}" dt="2020-06-19T17:20:46.377" v="16304" actId="790"/>
          <ac:spMkLst>
            <pc:docMk/>
            <pc:sldMk cId="1796706160" sldId="522"/>
            <ac:spMk id="223" creationId="{E388BAA5-0B36-458F-A81E-FFA3037C6806}"/>
          </ac:spMkLst>
        </pc:spChg>
        <pc:spChg chg="add mod">
          <ac:chgData name="Ragnhild Halvorsrud" userId="917ea340-fd63-490f-a7db-68428d24cf32" providerId="ADAL" clId="{3F26B701-AADC-4668-AAA4-FB7BA2B947B1}" dt="2020-06-19T17:20:46.380" v="16305" actId="790"/>
          <ac:spMkLst>
            <pc:docMk/>
            <pc:sldMk cId="1796706160" sldId="522"/>
            <ac:spMk id="226" creationId="{B43B55B0-D10F-40F6-9081-00BA7114B3AB}"/>
          </ac:spMkLst>
        </pc:spChg>
        <pc:spChg chg="add mod">
          <ac:chgData name="Ragnhild Halvorsrud" userId="917ea340-fd63-490f-a7db-68428d24cf32" providerId="ADAL" clId="{3F26B701-AADC-4668-AAA4-FB7BA2B947B1}" dt="2020-06-19T17:20:46.381" v="16306" actId="790"/>
          <ac:spMkLst>
            <pc:docMk/>
            <pc:sldMk cId="1796706160" sldId="522"/>
            <ac:spMk id="227" creationId="{D97F7DDE-2E14-45AF-89C9-71766DF65A06}"/>
          </ac:spMkLst>
        </pc:spChg>
        <pc:spChg chg="add mod">
          <ac:chgData name="Ragnhild Halvorsrud" userId="917ea340-fd63-490f-a7db-68428d24cf32" providerId="ADAL" clId="{3F26B701-AADC-4668-AAA4-FB7BA2B947B1}" dt="2020-06-19T17:20:46.384" v="16307" actId="790"/>
          <ac:spMkLst>
            <pc:docMk/>
            <pc:sldMk cId="1796706160" sldId="522"/>
            <ac:spMk id="230" creationId="{CE46B8F9-7C6B-4A58-9067-6CE217FD725B}"/>
          </ac:spMkLst>
        </pc:spChg>
        <pc:spChg chg="add mod">
          <ac:chgData name="Ragnhild Halvorsrud" userId="917ea340-fd63-490f-a7db-68428d24cf32" providerId="ADAL" clId="{3F26B701-AADC-4668-AAA4-FB7BA2B947B1}" dt="2020-06-19T17:20:46.385" v="16308" actId="790"/>
          <ac:spMkLst>
            <pc:docMk/>
            <pc:sldMk cId="1796706160" sldId="522"/>
            <ac:spMk id="231" creationId="{DBADCF28-B69B-44A3-A774-70066840F2E0}"/>
          </ac:spMkLst>
        </pc:spChg>
        <pc:spChg chg="add mod">
          <ac:chgData name="Ragnhild Halvorsrud" userId="917ea340-fd63-490f-a7db-68428d24cf32" providerId="ADAL" clId="{3F26B701-AADC-4668-AAA4-FB7BA2B947B1}" dt="2020-06-19T17:20:46.387" v="16309" actId="790"/>
          <ac:spMkLst>
            <pc:docMk/>
            <pc:sldMk cId="1796706160" sldId="522"/>
            <ac:spMk id="233" creationId="{27E54863-7A8C-41B4-8F22-E26FCBEA32AE}"/>
          </ac:spMkLst>
        </pc:spChg>
        <pc:spChg chg="add mod">
          <ac:chgData name="Ragnhild Halvorsrud" userId="917ea340-fd63-490f-a7db-68428d24cf32" providerId="ADAL" clId="{3F26B701-AADC-4668-AAA4-FB7BA2B947B1}" dt="2020-06-19T17:20:46.390" v="16310" actId="790"/>
          <ac:spMkLst>
            <pc:docMk/>
            <pc:sldMk cId="1796706160" sldId="522"/>
            <ac:spMk id="236" creationId="{5673C265-8AA6-4E73-A5DD-0E12EE171678}"/>
          </ac:spMkLst>
        </pc:spChg>
        <pc:spChg chg="add mod">
          <ac:chgData name="Ragnhild Halvorsrud" userId="917ea340-fd63-490f-a7db-68428d24cf32" providerId="ADAL" clId="{3F26B701-AADC-4668-AAA4-FB7BA2B947B1}" dt="2020-06-19T17:20:46.392" v="16311" actId="790"/>
          <ac:spMkLst>
            <pc:docMk/>
            <pc:sldMk cId="1796706160" sldId="522"/>
            <ac:spMk id="237" creationId="{CE09B525-9E8D-48D6-84EE-A2D655F8DAAC}"/>
          </ac:spMkLst>
        </pc:spChg>
        <pc:spChg chg="add mod">
          <ac:chgData name="Ragnhild Halvorsrud" userId="917ea340-fd63-490f-a7db-68428d24cf32" providerId="ADAL" clId="{3F26B701-AADC-4668-AAA4-FB7BA2B947B1}" dt="2020-06-19T17:20:46.394" v="16312" actId="790"/>
          <ac:spMkLst>
            <pc:docMk/>
            <pc:sldMk cId="1796706160" sldId="522"/>
            <ac:spMk id="238" creationId="{97B61FE9-251E-4395-8DA8-C0B9F1822C36}"/>
          </ac:spMkLst>
        </pc:spChg>
        <pc:spChg chg="add mod">
          <ac:chgData name="Ragnhild Halvorsrud" userId="917ea340-fd63-490f-a7db-68428d24cf32" providerId="ADAL" clId="{3F26B701-AADC-4668-AAA4-FB7BA2B947B1}" dt="2020-06-19T17:20:46.395" v="16313" actId="790"/>
          <ac:spMkLst>
            <pc:docMk/>
            <pc:sldMk cId="1796706160" sldId="522"/>
            <ac:spMk id="239" creationId="{94C8BA20-1BC0-477C-9E6C-D9195BE96506}"/>
          </ac:spMkLst>
        </pc:spChg>
        <pc:spChg chg="add mod">
          <ac:chgData name="Ragnhild Halvorsrud" userId="917ea340-fd63-490f-a7db-68428d24cf32" providerId="ADAL" clId="{3F26B701-AADC-4668-AAA4-FB7BA2B947B1}" dt="2020-06-19T17:20:46.398" v="16314" actId="790"/>
          <ac:spMkLst>
            <pc:docMk/>
            <pc:sldMk cId="1796706160" sldId="522"/>
            <ac:spMk id="244" creationId="{D81A569C-8F16-4F7B-9798-81D5076E3ADB}"/>
          </ac:spMkLst>
        </pc:spChg>
        <pc:spChg chg="add mod">
          <ac:chgData name="Ragnhild Halvorsrud" userId="917ea340-fd63-490f-a7db-68428d24cf32" providerId="ADAL" clId="{3F26B701-AADC-4668-AAA4-FB7BA2B947B1}" dt="2020-06-19T17:20:46.400" v="16315" actId="790"/>
          <ac:spMkLst>
            <pc:docMk/>
            <pc:sldMk cId="1796706160" sldId="522"/>
            <ac:spMk id="246" creationId="{55E4007E-CB64-4EE0-8B72-76724BD66FCB}"/>
          </ac:spMkLst>
        </pc:spChg>
        <pc:spChg chg="add mod">
          <ac:chgData name="Ragnhild Halvorsrud" userId="917ea340-fd63-490f-a7db-68428d24cf32" providerId="ADAL" clId="{3F26B701-AADC-4668-AAA4-FB7BA2B947B1}" dt="2020-06-19T17:20:46.403" v="16316" actId="790"/>
          <ac:spMkLst>
            <pc:docMk/>
            <pc:sldMk cId="1796706160" sldId="522"/>
            <ac:spMk id="249" creationId="{37FB65F1-57C2-4176-BB65-C0AD0FE24A73}"/>
          </ac:spMkLst>
        </pc:spChg>
        <pc:spChg chg="add mod">
          <ac:chgData name="Ragnhild Halvorsrud" userId="917ea340-fd63-490f-a7db-68428d24cf32" providerId="ADAL" clId="{3F26B701-AADC-4668-AAA4-FB7BA2B947B1}" dt="2020-06-19T17:20:46.404" v="16317" actId="790"/>
          <ac:spMkLst>
            <pc:docMk/>
            <pc:sldMk cId="1796706160" sldId="522"/>
            <ac:spMk id="250" creationId="{23292AC1-BCED-4EE8-ABE4-AA0C7BC50AC4}"/>
          </ac:spMkLst>
        </pc:spChg>
        <pc:spChg chg="add mod">
          <ac:chgData name="Ragnhild Halvorsrud" userId="917ea340-fd63-490f-a7db-68428d24cf32" providerId="ADAL" clId="{3F26B701-AADC-4668-AAA4-FB7BA2B947B1}" dt="2020-06-19T17:20:46.407" v="16318" actId="790"/>
          <ac:spMkLst>
            <pc:docMk/>
            <pc:sldMk cId="1796706160" sldId="522"/>
            <ac:spMk id="251" creationId="{96A9202B-B5C4-4240-9EE3-B485B102293E}"/>
          </ac:spMkLst>
        </pc:spChg>
        <pc:spChg chg="add mod">
          <ac:chgData name="Ragnhild Halvorsrud" userId="917ea340-fd63-490f-a7db-68428d24cf32" providerId="ADAL" clId="{3F26B701-AADC-4668-AAA4-FB7BA2B947B1}" dt="2020-06-19T17:20:46.409" v="16319" actId="790"/>
          <ac:spMkLst>
            <pc:docMk/>
            <pc:sldMk cId="1796706160" sldId="522"/>
            <ac:spMk id="253" creationId="{19982E45-4763-45EB-A5C5-EFE8E6259451}"/>
          </ac:spMkLst>
        </pc:spChg>
        <pc:spChg chg="add mod">
          <ac:chgData name="Ragnhild Halvorsrud" userId="917ea340-fd63-490f-a7db-68428d24cf32" providerId="ADAL" clId="{3F26B701-AADC-4668-AAA4-FB7BA2B947B1}" dt="2020-06-19T17:20:46.412" v="16320" actId="790"/>
          <ac:spMkLst>
            <pc:docMk/>
            <pc:sldMk cId="1796706160" sldId="522"/>
            <ac:spMk id="254" creationId="{2FCD401B-8C84-4DE1-A2AE-456EC139D24A}"/>
          </ac:spMkLst>
        </pc:spChg>
        <pc:spChg chg="add mod">
          <ac:chgData name="Ragnhild Halvorsrud" userId="917ea340-fd63-490f-a7db-68428d24cf32" providerId="ADAL" clId="{3F26B701-AADC-4668-AAA4-FB7BA2B947B1}" dt="2020-06-19T17:20:46.414" v="16321" actId="790"/>
          <ac:spMkLst>
            <pc:docMk/>
            <pc:sldMk cId="1796706160" sldId="522"/>
            <ac:spMk id="255" creationId="{867614DE-DDD1-4444-8FCE-08F03048A321}"/>
          </ac:spMkLst>
        </pc:spChg>
        <pc:spChg chg="add mod">
          <ac:chgData name="Ragnhild Halvorsrud" userId="917ea340-fd63-490f-a7db-68428d24cf32" providerId="ADAL" clId="{3F26B701-AADC-4668-AAA4-FB7BA2B947B1}" dt="2020-06-19T17:20:46.417" v="16322" actId="790"/>
          <ac:spMkLst>
            <pc:docMk/>
            <pc:sldMk cId="1796706160" sldId="522"/>
            <ac:spMk id="259" creationId="{733769AE-F37B-481C-BB9D-26AF7F7A2C22}"/>
          </ac:spMkLst>
        </pc:spChg>
        <pc:spChg chg="add mod">
          <ac:chgData name="Ragnhild Halvorsrud" userId="917ea340-fd63-490f-a7db-68428d24cf32" providerId="ADAL" clId="{3F26B701-AADC-4668-AAA4-FB7BA2B947B1}" dt="2020-06-19T17:20:46.419" v="16323" actId="790"/>
          <ac:spMkLst>
            <pc:docMk/>
            <pc:sldMk cId="1796706160" sldId="522"/>
            <ac:spMk id="260" creationId="{211C474C-B281-409B-B195-76730D4B8D0E}"/>
          </ac:spMkLst>
        </pc:spChg>
        <pc:spChg chg="add mod">
          <ac:chgData name="Ragnhild Halvorsrud" userId="917ea340-fd63-490f-a7db-68428d24cf32" providerId="ADAL" clId="{3F26B701-AADC-4668-AAA4-FB7BA2B947B1}" dt="2020-06-19T17:20:46.421" v="16324" actId="790"/>
          <ac:spMkLst>
            <pc:docMk/>
            <pc:sldMk cId="1796706160" sldId="522"/>
            <ac:spMk id="264" creationId="{149A4990-CCF0-4CC3-AD70-857C347DD849}"/>
          </ac:spMkLst>
        </pc:spChg>
        <pc:spChg chg="add mod">
          <ac:chgData name="Ragnhild Halvorsrud" userId="917ea340-fd63-490f-a7db-68428d24cf32" providerId="ADAL" clId="{3F26B701-AADC-4668-AAA4-FB7BA2B947B1}" dt="2020-06-19T17:20:46.424" v="16325" actId="790"/>
          <ac:spMkLst>
            <pc:docMk/>
            <pc:sldMk cId="1796706160" sldId="522"/>
            <ac:spMk id="267" creationId="{FB23B50B-3E78-4F62-BB15-38E143A8C9E8}"/>
          </ac:spMkLst>
        </pc:spChg>
        <pc:spChg chg="add mod">
          <ac:chgData name="Ragnhild Halvorsrud" userId="917ea340-fd63-490f-a7db-68428d24cf32" providerId="ADAL" clId="{3F26B701-AADC-4668-AAA4-FB7BA2B947B1}" dt="2020-06-19T17:20:46.426" v="16326" actId="790"/>
          <ac:spMkLst>
            <pc:docMk/>
            <pc:sldMk cId="1796706160" sldId="522"/>
            <ac:spMk id="269" creationId="{A6B471C5-653E-48C1-BB81-0869B1A0DCD1}"/>
          </ac:spMkLst>
        </pc:spChg>
        <pc:spChg chg="add mod">
          <ac:chgData name="Ragnhild Halvorsrud" userId="917ea340-fd63-490f-a7db-68428d24cf32" providerId="ADAL" clId="{3F26B701-AADC-4668-AAA4-FB7BA2B947B1}" dt="2020-06-19T17:20:46.427" v="16327" actId="790"/>
          <ac:spMkLst>
            <pc:docMk/>
            <pc:sldMk cId="1796706160" sldId="522"/>
            <ac:spMk id="270" creationId="{07689D87-F465-40B6-806C-D8187DDACFFF}"/>
          </ac:spMkLst>
        </pc:spChg>
        <pc:spChg chg="add mod">
          <ac:chgData name="Ragnhild Halvorsrud" userId="917ea340-fd63-490f-a7db-68428d24cf32" providerId="ADAL" clId="{3F26B701-AADC-4668-AAA4-FB7BA2B947B1}" dt="2020-06-19T17:20:46.429" v="16328" actId="790"/>
          <ac:spMkLst>
            <pc:docMk/>
            <pc:sldMk cId="1796706160" sldId="522"/>
            <ac:spMk id="271" creationId="{0DA77A01-2864-4897-B449-03BBB039E2FD}"/>
          </ac:spMkLst>
        </pc:spChg>
        <pc:spChg chg="add mod">
          <ac:chgData name="Ragnhild Halvorsrud" userId="917ea340-fd63-490f-a7db-68428d24cf32" providerId="ADAL" clId="{3F26B701-AADC-4668-AAA4-FB7BA2B947B1}" dt="2020-06-19T17:20:46.431" v="16329" actId="790"/>
          <ac:spMkLst>
            <pc:docMk/>
            <pc:sldMk cId="1796706160" sldId="522"/>
            <ac:spMk id="274" creationId="{BAFB401C-DBFA-4BA6-9C31-EA7B10DBD4A7}"/>
          </ac:spMkLst>
        </pc:spChg>
        <pc:spChg chg="add mod">
          <ac:chgData name="Ragnhild Halvorsrud" userId="917ea340-fd63-490f-a7db-68428d24cf32" providerId="ADAL" clId="{3F26B701-AADC-4668-AAA4-FB7BA2B947B1}" dt="2020-06-19T17:20:46.434" v="16330" actId="790"/>
          <ac:spMkLst>
            <pc:docMk/>
            <pc:sldMk cId="1796706160" sldId="522"/>
            <ac:spMk id="276" creationId="{77E623F5-4C8D-4A49-BD85-DA65257759AC}"/>
          </ac:spMkLst>
        </pc:spChg>
        <pc:spChg chg="add mod">
          <ac:chgData name="Ragnhild Halvorsrud" userId="917ea340-fd63-490f-a7db-68428d24cf32" providerId="ADAL" clId="{3F26B701-AADC-4668-AAA4-FB7BA2B947B1}" dt="2020-06-19T17:20:46.436" v="16331" actId="790"/>
          <ac:spMkLst>
            <pc:docMk/>
            <pc:sldMk cId="1796706160" sldId="522"/>
            <ac:spMk id="278" creationId="{A749D1DB-84EB-4228-B29A-056BC3D1EB53}"/>
          </ac:spMkLst>
        </pc:spChg>
        <pc:spChg chg="add mod">
          <ac:chgData name="Ragnhild Halvorsrud" userId="917ea340-fd63-490f-a7db-68428d24cf32" providerId="ADAL" clId="{3F26B701-AADC-4668-AAA4-FB7BA2B947B1}" dt="2020-06-19T17:20:46.438" v="16332" actId="790"/>
          <ac:spMkLst>
            <pc:docMk/>
            <pc:sldMk cId="1796706160" sldId="522"/>
            <ac:spMk id="279" creationId="{0E4D0815-F903-476E-8516-4DFC5B54752C}"/>
          </ac:spMkLst>
        </pc:spChg>
        <pc:spChg chg="add mod">
          <ac:chgData name="Ragnhild Halvorsrud" userId="917ea340-fd63-490f-a7db-68428d24cf32" providerId="ADAL" clId="{3F26B701-AADC-4668-AAA4-FB7BA2B947B1}" dt="2020-06-19T17:20:46.439" v="16333" actId="790"/>
          <ac:spMkLst>
            <pc:docMk/>
            <pc:sldMk cId="1796706160" sldId="522"/>
            <ac:spMk id="280" creationId="{6FCFEFC6-ECEB-467E-B8A8-69A5A59A8248}"/>
          </ac:spMkLst>
        </pc:spChg>
        <pc:spChg chg="add mod">
          <ac:chgData name="Ragnhild Halvorsrud" userId="917ea340-fd63-490f-a7db-68428d24cf32" providerId="ADAL" clId="{3F26B701-AADC-4668-AAA4-FB7BA2B947B1}" dt="2020-06-19T17:20:46.441" v="16334" actId="790"/>
          <ac:spMkLst>
            <pc:docMk/>
            <pc:sldMk cId="1796706160" sldId="522"/>
            <ac:spMk id="282" creationId="{EC577213-DF52-4519-9BCC-82997433F919}"/>
          </ac:spMkLst>
        </pc:spChg>
        <pc:spChg chg="add mod">
          <ac:chgData name="Ragnhild Halvorsrud" userId="917ea340-fd63-490f-a7db-68428d24cf32" providerId="ADAL" clId="{3F26B701-AADC-4668-AAA4-FB7BA2B947B1}" dt="2020-06-19T17:20:46.444" v="16335" actId="790"/>
          <ac:spMkLst>
            <pc:docMk/>
            <pc:sldMk cId="1796706160" sldId="522"/>
            <ac:spMk id="286" creationId="{F96B6C2F-DC6C-49A2-B803-0C664FED25D0}"/>
          </ac:spMkLst>
        </pc:spChg>
        <pc:spChg chg="add mod">
          <ac:chgData name="Ragnhild Halvorsrud" userId="917ea340-fd63-490f-a7db-68428d24cf32" providerId="ADAL" clId="{3F26B701-AADC-4668-AAA4-FB7BA2B947B1}" dt="2020-06-19T17:20:46.446" v="16336" actId="790"/>
          <ac:spMkLst>
            <pc:docMk/>
            <pc:sldMk cId="1796706160" sldId="522"/>
            <ac:spMk id="287" creationId="{F2CBA80C-15BC-4C4D-B269-F66D4C771067}"/>
          </ac:spMkLst>
        </pc:spChg>
        <pc:spChg chg="add mod">
          <ac:chgData name="Ragnhild Halvorsrud" userId="917ea340-fd63-490f-a7db-68428d24cf32" providerId="ADAL" clId="{3F26B701-AADC-4668-AAA4-FB7BA2B947B1}" dt="2020-06-19T17:20:46.450" v="16337" actId="790"/>
          <ac:spMkLst>
            <pc:docMk/>
            <pc:sldMk cId="1796706160" sldId="522"/>
            <ac:spMk id="299" creationId="{2EB66A4B-4939-432E-A4D6-3DBB0F7F8C95}"/>
          </ac:spMkLst>
        </pc:spChg>
        <pc:spChg chg="add mod">
          <ac:chgData name="Ragnhild Halvorsrud" userId="917ea340-fd63-490f-a7db-68428d24cf32" providerId="ADAL" clId="{3F26B701-AADC-4668-AAA4-FB7BA2B947B1}" dt="2020-06-19T17:20:46.452" v="16338" actId="790"/>
          <ac:spMkLst>
            <pc:docMk/>
            <pc:sldMk cId="1796706160" sldId="522"/>
            <ac:spMk id="300" creationId="{3E8E359A-757E-4982-A76F-CA4D90797652}"/>
          </ac:spMkLst>
        </pc:spChg>
        <pc:spChg chg="add mod">
          <ac:chgData name="Ragnhild Halvorsrud" userId="917ea340-fd63-490f-a7db-68428d24cf32" providerId="ADAL" clId="{3F26B701-AADC-4668-AAA4-FB7BA2B947B1}" dt="2020-06-19T17:20:46.454" v="16339" actId="790"/>
          <ac:spMkLst>
            <pc:docMk/>
            <pc:sldMk cId="1796706160" sldId="522"/>
            <ac:spMk id="301" creationId="{373F61BD-C419-40D4-9D9F-32A782C41727}"/>
          </ac:spMkLst>
        </pc:spChg>
        <pc:spChg chg="add mod">
          <ac:chgData name="Ragnhild Halvorsrud" userId="917ea340-fd63-490f-a7db-68428d24cf32" providerId="ADAL" clId="{3F26B701-AADC-4668-AAA4-FB7BA2B947B1}" dt="2020-06-19T17:20:46.456" v="16340" actId="790"/>
          <ac:spMkLst>
            <pc:docMk/>
            <pc:sldMk cId="1796706160" sldId="522"/>
            <ac:spMk id="302" creationId="{E08E9368-DB9B-4B1C-8D39-981451A6BB18}"/>
          </ac:spMkLst>
        </pc:spChg>
        <pc:spChg chg="add mod">
          <ac:chgData name="Ragnhild Halvorsrud" userId="917ea340-fd63-490f-a7db-68428d24cf32" providerId="ADAL" clId="{3F26B701-AADC-4668-AAA4-FB7BA2B947B1}" dt="2020-06-19T17:20:46.457" v="16341" actId="790"/>
          <ac:spMkLst>
            <pc:docMk/>
            <pc:sldMk cId="1796706160" sldId="522"/>
            <ac:spMk id="303" creationId="{747FBF5C-095A-45FE-8854-D429DEF68794}"/>
          </ac:spMkLst>
        </pc:spChg>
        <pc:spChg chg="add mod">
          <ac:chgData name="Ragnhild Halvorsrud" userId="917ea340-fd63-490f-a7db-68428d24cf32" providerId="ADAL" clId="{3F26B701-AADC-4668-AAA4-FB7BA2B947B1}" dt="2020-06-19T17:20:46.459" v="16342" actId="790"/>
          <ac:spMkLst>
            <pc:docMk/>
            <pc:sldMk cId="1796706160" sldId="522"/>
            <ac:spMk id="305" creationId="{0DBF0D01-D33F-4C68-91B2-C55C2397487D}"/>
          </ac:spMkLst>
        </pc:spChg>
        <pc:spChg chg="add mod">
          <ac:chgData name="Ragnhild Halvorsrud" userId="917ea340-fd63-490f-a7db-68428d24cf32" providerId="ADAL" clId="{3F26B701-AADC-4668-AAA4-FB7BA2B947B1}" dt="2020-06-19T17:20:46.462" v="16343" actId="790"/>
          <ac:spMkLst>
            <pc:docMk/>
            <pc:sldMk cId="1796706160" sldId="522"/>
            <ac:spMk id="308" creationId="{9F7577AC-69E9-4408-99C3-C85FD5501648}"/>
          </ac:spMkLst>
        </pc:spChg>
        <pc:spChg chg="add del mod">
          <ac:chgData name="Ragnhild Halvorsrud" userId="917ea340-fd63-490f-a7db-68428d24cf32" providerId="ADAL" clId="{3F26B701-AADC-4668-AAA4-FB7BA2B947B1}" dt="2020-06-19T09:14:03.117" v="4240"/>
          <ac:spMkLst>
            <pc:docMk/>
            <pc:sldMk cId="1796706160" sldId="522"/>
            <ac:spMk id="311" creationId="{6CD7990C-33F7-4DAF-B21D-D0D569646751}"/>
          </ac:spMkLst>
        </pc:spChg>
        <pc:spChg chg="add del mod">
          <ac:chgData name="Ragnhild Halvorsrud" userId="917ea340-fd63-490f-a7db-68428d24cf32" providerId="ADAL" clId="{3F26B701-AADC-4668-AAA4-FB7BA2B947B1}" dt="2020-06-19T09:14:03.117" v="4240"/>
          <ac:spMkLst>
            <pc:docMk/>
            <pc:sldMk cId="1796706160" sldId="522"/>
            <ac:spMk id="312" creationId="{AAD74FA8-4CC9-4D25-9878-CE5F40A25560}"/>
          </ac:spMkLst>
        </pc:spChg>
        <pc:spChg chg="add mod">
          <ac:chgData name="Ragnhild Halvorsrud" userId="917ea340-fd63-490f-a7db-68428d24cf32" providerId="ADAL" clId="{3F26B701-AADC-4668-AAA4-FB7BA2B947B1}" dt="2020-06-19T17:20:46.463" v="16344" actId="790"/>
          <ac:spMkLst>
            <pc:docMk/>
            <pc:sldMk cId="1796706160" sldId="522"/>
            <ac:spMk id="313" creationId="{426AB4B2-A908-41D8-AA22-63EF3139CEE0}"/>
          </ac:spMkLst>
        </pc:spChg>
        <pc:spChg chg="add mod">
          <ac:chgData name="Ragnhild Halvorsrud" userId="917ea340-fd63-490f-a7db-68428d24cf32" providerId="ADAL" clId="{3F26B701-AADC-4668-AAA4-FB7BA2B947B1}" dt="2020-06-19T17:20:46.465" v="16345" actId="790"/>
          <ac:spMkLst>
            <pc:docMk/>
            <pc:sldMk cId="1796706160" sldId="522"/>
            <ac:spMk id="314" creationId="{F621B33F-B7F9-4AF7-B1DE-B5A9FBF7725B}"/>
          </ac:spMkLst>
        </pc:spChg>
        <pc:spChg chg="add del mod">
          <ac:chgData name="Ragnhild Halvorsrud" userId="917ea340-fd63-490f-a7db-68428d24cf32" providerId="ADAL" clId="{3F26B701-AADC-4668-AAA4-FB7BA2B947B1}" dt="2020-06-19T09:25:31.839" v="5296"/>
          <ac:spMkLst>
            <pc:docMk/>
            <pc:sldMk cId="1796706160" sldId="522"/>
            <ac:spMk id="320" creationId="{D2528665-E4BE-4F4B-AFC7-335C22A79489}"/>
          </ac:spMkLst>
        </pc:spChg>
        <pc:spChg chg="add del mod">
          <ac:chgData name="Ragnhild Halvorsrud" userId="917ea340-fd63-490f-a7db-68428d24cf32" providerId="ADAL" clId="{3F26B701-AADC-4668-AAA4-FB7BA2B947B1}" dt="2020-06-19T09:25:43.816" v="5300" actId="21"/>
          <ac:spMkLst>
            <pc:docMk/>
            <pc:sldMk cId="1796706160" sldId="522"/>
            <ac:spMk id="322" creationId="{C40BAD00-74C0-4751-B822-D292FBFEE8D8}"/>
          </ac:spMkLst>
        </pc:spChg>
        <pc:spChg chg="add mod">
          <ac:chgData name="Ragnhild Halvorsrud" userId="917ea340-fd63-490f-a7db-68428d24cf32" providerId="ADAL" clId="{3F26B701-AADC-4668-AAA4-FB7BA2B947B1}" dt="2020-06-19T17:20:46.467" v="16346" actId="790"/>
          <ac:spMkLst>
            <pc:docMk/>
            <pc:sldMk cId="1796706160" sldId="522"/>
            <ac:spMk id="324" creationId="{47415B12-0750-459D-BE0E-062084D40829}"/>
          </ac:spMkLst>
        </pc:spChg>
        <pc:grpChg chg="add mod">
          <ac:chgData name="Ragnhild Halvorsrud" userId="917ea340-fd63-490f-a7db-68428d24cf32" providerId="ADAL" clId="{3F26B701-AADC-4668-AAA4-FB7BA2B947B1}" dt="2020-06-19T09:17:56.088" v="5163" actId="164"/>
          <ac:grpSpMkLst>
            <pc:docMk/>
            <pc:sldMk cId="1796706160" sldId="522"/>
            <ac:grpSpMk id="4" creationId="{19838274-CD14-4988-9475-DE281C297B5F}"/>
          </ac:grpSpMkLst>
        </pc:grpChg>
        <pc:grpChg chg="add mod">
          <ac:chgData name="Ragnhild Halvorsrud" userId="917ea340-fd63-490f-a7db-68428d24cf32" providerId="ADAL" clId="{3F26B701-AADC-4668-AAA4-FB7BA2B947B1}" dt="2020-06-19T09:17:56.088" v="5163" actId="164"/>
          <ac:grpSpMkLst>
            <pc:docMk/>
            <pc:sldMk cId="1796706160" sldId="522"/>
            <ac:grpSpMk id="123" creationId="{4C1459BC-4D8F-44F9-B207-A981A5532C8B}"/>
          </ac:grpSpMkLst>
        </pc:grpChg>
        <pc:grpChg chg="add mod">
          <ac:chgData name="Ragnhild Halvorsrud" userId="917ea340-fd63-490f-a7db-68428d24cf32" providerId="ADAL" clId="{3F26B701-AADC-4668-AAA4-FB7BA2B947B1}" dt="2020-06-19T09:17:56.088" v="5163" actId="164"/>
          <ac:grpSpMkLst>
            <pc:docMk/>
            <pc:sldMk cId="1796706160" sldId="522"/>
            <ac:grpSpMk id="177" creationId="{42B501C7-495F-48C3-9404-458FAE9518E4}"/>
          </ac:grpSpMkLst>
        </pc:grpChg>
        <pc:grpChg chg="add mod">
          <ac:chgData name="Ragnhild Halvorsrud" userId="917ea340-fd63-490f-a7db-68428d24cf32" providerId="ADAL" clId="{3F26B701-AADC-4668-AAA4-FB7BA2B947B1}" dt="2020-06-19T09:19:20.866" v="5177" actId="14100"/>
          <ac:grpSpMkLst>
            <pc:docMk/>
            <pc:sldMk cId="1796706160" sldId="522"/>
            <ac:grpSpMk id="315" creationId="{DA7AA28E-EBA7-4E2C-BFB2-B4ACFC52404C}"/>
          </ac:grpSpMkLst>
        </pc:grpChg>
        <pc:picChg chg="add del mod">
          <ac:chgData name="Ragnhild Halvorsrud" userId="917ea340-fd63-490f-a7db-68428d24cf32" providerId="ADAL" clId="{3F26B701-AADC-4668-AAA4-FB7BA2B947B1}" dt="2020-06-19T09:25:31.839" v="5296"/>
          <ac:picMkLst>
            <pc:docMk/>
            <pc:sldMk cId="1796706160" sldId="522"/>
            <ac:picMk id="321" creationId="{68DC2D72-FEDE-4790-A605-7D9D67E4FE1E}"/>
          </ac:picMkLst>
        </pc:picChg>
        <pc:picChg chg="add del mod">
          <ac:chgData name="Ragnhild Halvorsrud" userId="917ea340-fd63-490f-a7db-68428d24cf32" providerId="ADAL" clId="{3F26B701-AADC-4668-AAA4-FB7BA2B947B1}" dt="2020-06-19T09:25:43.816" v="5300" actId="21"/>
          <ac:picMkLst>
            <pc:docMk/>
            <pc:sldMk cId="1796706160" sldId="522"/>
            <ac:picMk id="323" creationId="{93678F93-6AC9-4A65-8A37-8BDEFE2471DE}"/>
          </ac:picMkLst>
        </pc:picChg>
        <pc:cxnChg chg="mod">
          <ac:chgData name="Ragnhild Halvorsrud" userId="917ea340-fd63-490f-a7db-68428d24cf32" providerId="ADAL" clId="{3F26B701-AADC-4668-AAA4-FB7BA2B947B1}" dt="2020-06-19T09:06:46.470" v="2947"/>
          <ac:cxnSpMkLst>
            <pc:docMk/>
            <pc:sldMk cId="1796706160" sldId="522"/>
            <ac:cxnSpMk id="5" creationId="{BF297F20-3FA6-4BA0-9191-3821B4BA3CF5}"/>
          </ac:cxnSpMkLst>
        </pc:cxnChg>
        <pc:cxnChg chg="mod">
          <ac:chgData name="Ragnhild Halvorsrud" userId="917ea340-fd63-490f-a7db-68428d24cf32" providerId="ADAL" clId="{3F26B701-AADC-4668-AAA4-FB7BA2B947B1}" dt="2020-06-19T09:06:46.470" v="2947"/>
          <ac:cxnSpMkLst>
            <pc:docMk/>
            <pc:sldMk cId="1796706160" sldId="522"/>
            <ac:cxnSpMk id="14" creationId="{FD4865EE-E968-4420-B5F7-E8AB332B39FB}"/>
          </ac:cxnSpMkLst>
        </pc:cxnChg>
        <pc:cxnChg chg="mod">
          <ac:chgData name="Ragnhild Halvorsrud" userId="917ea340-fd63-490f-a7db-68428d24cf32" providerId="ADAL" clId="{3F26B701-AADC-4668-AAA4-FB7BA2B947B1}" dt="2020-06-19T09:06:46.470" v="2947"/>
          <ac:cxnSpMkLst>
            <pc:docMk/>
            <pc:sldMk cId="1796706160" sldId="522"/>
            <ac:cxnSpMk id="23" creationId="{328CB6ED-3E65-4292-A537-3BEDD379011E}"/>
          </ac:cxnSpMkLst>
        </pc:cxnChg>
        <pc:cxnChg chg="mod">
          <ac:chgData name="Ragnhild Halvorsrud" userId="917ea340-fd63-490f-a7db-68428d24cf32" providerId="ADAL" clId="{3F26B701-AADC-4668-AAA4-FB7BA2B947B1}" dt="2020-06-19T09:06:46.470" v="2947"/>
          <ac:cxnSpMkLst>
            <pc:docMk/>
            <pc:sldMk cId="1796706160" sldId="522"/>
            <ac:cxnSpMk id="32" creationId="{4B2D6B59-BF80-4920-B181-1A26736C43B7}"/>
          </ac:cxnSpMkLst>
        </pc:cxnChg>
        <pc:cxnChg chg="mod">
          <ac:chgData name="Ragnhild Halvorsrud" userId="917ea340-fd63-490f-a7db-68428d24cf32" providerId="ADAL" clId="{3F26B701-AADC-4668-AAA4-FB7BA2B947B1}" dt="2020-06-19T09:06:46.470" v="2947"/>
          <ac:cxnSpMkLst>
            <pc:docMk/>
            <pc:sldMk cId="1796706160" sldId="522"/>
            <ac:cxnSpMk id="41" creationId="{0D829C62-5945-479C-9D47-3AB5465B9A8D}"/>
          </ac:cxnSpMkLst>
        </pc:cxnChg>
        <pc:cxnChg chg="mod">
          <ac:chgData name="Ragnhild Halvorsrud" userId="917ea340-fd63-490f-a7db-68428d24cf32" providerId="ADAL" clId="{3F26B701-AADC-4668-AAA4-FB7BA2B947B1}" dt="2020-06-19T09:06:46.470" v="2947"/>
          <ac:cxnSpMkLst>
            <pc:docMk/>
            <pc:sldMk cId="1796706160" sldId="522"/>
            <ac:cxnSpMk id="50" creationId="{42FE404D-3A2F-43A9-A797-83DE7CA780F4}"/>
          </ac:cxnSpMkLst>
        </pc:cxnChg>
        <pc:cxnChg chg="mod">
          <ac:chgData name="Ragnhild Halvorsrud" userId="917ea340-fd63-490f-a7db-68428d24cf32" providerId="ADAL" clId="{3F26B701-AADC-4668-AAA4-FB7BA2B947B1}" dt="2020-06-19T09:06:46.470" v="2947"/>
          <ac:cxnSpMkLst>
            <pc:docMk/>
            <pc:sldMk cId="1796706160" sldId="522"/>
            <ac:cxnSpMk id="65" creationId="{A32523F6-633E-4D3D-B1EC-28BFB9D92D66}"/>
          </ac:cxnSpMkLst>
        </pc:cxnChg>
        <pc:cxnChg chg="mod">
          <ac:chgData name="Ragnhild Halvorsrud" userId="917ea340-fd63-490f-a7db-68428d24cf32" providerId="ADAL" clId="{3F26B701-AADC-4668-AAA4-FB7BA2B947B1}" dt="2020-06-19T09:06:46.470" v="2947"/>
          <ac:cxnSpMkLst>
            <pc:docMk/>
            <pc:sldMk cId="1796706160" sldId="522"/>
            <ac:cxnSpMk id="66" creationId="{FE235409-C8F2-4D82-8053-17784B1682C9}"/>
          </ac:cxnSpMkLst>
        </pc:cxnChg>
        <pc:cxnChg chg="mod">
          <ac:chgData name="Ragnhild Halvorsrud" userId="917ea340-fd63-490f-a7db-68428d24cf32" providerId="ADAL" clId="{3F26B701-AADC-4668-AAA4-FB7BA2B947B1}" dt="2020-06-19T09:06:46.470" v="2947"/>
          <ac:cxnSpMkLst>
            <pc:docMk/>
            <pc:sldMk cId="1796706160" sldId="522"/>
            <ac:cxnSpMk id="67" creationId="{48EA1606-CD20-41ED-85D7-3E610F8D7E20}"/>
          </ac:cxnSpMkLst>
        </pc:cxnChg>
        <pc:cxnChg chg="mod">
          <ac:chgData name="Ragnhild Halvorsrud" userId="917ea340-fd63-490f-a7db-68428d24cf32" providerId="ADAL" clId="{3F26B701-AADC-4668-AAA4-FB7BA2B947B1}" dt="2020-06-19T09:06:46.470" v="2947"/>
          <ac:cxnSpMkLst>
            <pc:docMk/>
            <pc:sldMk cId="1796706160" sldId="522"/>
            <ac:cxnSpMk id="68" creationId="{85C879F5-037A-439C-872E-59A4C9F46FA1}"/>
          </ac:cxnSpMkLst>
        </pc:cxnChg>
        <pc:cxnChg chg="mod">
          <ac:chgData name="Ragnhild Halvorsrud" userId="917ea340-fd63-490f-a7db-68428d24cf32" providerId="ADAL" clId="{3F26B701-AADC-4668-AAA4-FB7BA2B947B1}" dt="2020-06-19T09:06:46.470" v="2947"/>
          <ac:cxnSpMkLst>
            <pc:docMk/>
            <pc:sldMk cId="1796706160" sldId="522"/>
            <ac:cxnSpMk id="69" creationId="{A3DDCE53-0961-4439-B7DC-8863D426EA06}"/>
          </ac:cxnSpMkLst>
        </pc:cxnChg>
        <pc:cxnChg chg="mod">
          <ac:chgData name="Ragnhild Halvorsrud" userId="917ea340-fd63-490f-a7db-68428d24cf32" providerId="ADAL" clId="{3F26B701-AADC-4668-AAA4-FB7BA2B947B1}" dt="2020-06-19T09:06:46.470" v="2947"/>
          <ac:cxnSpMkLst>
            <pc:docMk/>
            <pc:sldMk cId="1796706160" sldId="522"/>
            <ac:cxnSpMk id="70" creationId="{6999A65C-A5AB-477F-8DD8-0C2B5ADF0675}"/>
          </ac:cxnSpMkLst>
        </pc:cxnChg>
        <pc:cxnChg chg="mod">
          <ac:chgData name="Ragnhild Halvorsrud" userId="917ea340-fd63-490f-a7db-68428d24cf32" providerId="ADAL" clId="{3F26B701-AADC-4668-AAA4-FB7BA2B947B1}" dt="2020-06-19T09:06:46.470" v="2947"/>
          <ac:cxnSpMkLst>
            <pc:docMk/>
            <pc:sldMk cId="1796706160" sldId="522"/>
            <ac:cxnSpMk id="71" creationId="{0121D46C-82A6-4ECC-9411-E41FECE19911}"/>
          </ac:cxnSpMkLst>
        </pc:cxnChg>
        <pc:cxnChg chg="mod">
          <ac:chgData name="Ragnhild Halvorsrud" userId="917ea340-fd63-490f-a7db-68428d24cf32" providerId="ADAL" clId="{3F26B701-AADC-4668-AAA4-FB7BA2B947B1}" dt="2020-06-19T09:06:46.470" v="2947"/>
          <ac:cxnSpMkLst>
            <pc:docMk/>
            <pc:sldMk cId="1796706160" sldId="522"/>
            <ac:cxnSpMk id="72" creationId="{8400B641-9332-486A-A572-C9303467D585}"/>
          </ac:cxnSpMkLst>
        </pc:cxnChg>
        <pc:cxnChg chg="mod">
          <ac:chgData name="Ragnhild Halvorsrud" userId="917ea340-fd63-490f-a7db-68428d24cf32" providerId="ADAL" clId="{3F26B701-AADC-4668-AAA4-FB7BA2B947B1}" dt="2020-06-19T09:06:46.470" v="2947"/>
          <ac:cxnSpMkLst>
            <pc:docMk/>
            <pc:sldMk cId="1796706160" sldId="522"/>
            <ac:cxnSpMk id="73" creationId="{67477189-C449-4B67-8F56-49EECEE24A74}"/>
          </ac:cxnSpMkLst>
        </pc:cxnChg>
        <pc:cxnChg chg="mod">
          <ac:chgData name="Ragnhild Halvorsrud" userId="917ea340-fd63-490f-a7db-68428d24cf32" providerId="ADAL" clId="{3F26B701-AADC-4668-AAA4-FB7BA2B947B1}" dt="2020-06-19T09:06:46.470" v="2947"/>
          <ac:cxnSpMkLst>
            <pc:docMk/>
            <pc:sldMk cId="1796706160" sldId="522"/>
            <ac:cxnSpMk id="74" creationId="{89FF4413-99E6-46D5-9751-27C6466C8F1B}"/>
          </ac:cxnSpMkLst>
        </pc:cxnChg>
        <pc:cxnChg chg="add mod">
          <ac:chgData name="Ragnhild Halvorsrud" userId="917ea340-fd63-490f-a7db-68428d24cf32" providerId="ADAL" clId="{3F26B701-AADC-4668-AAA4-FB7BA2B947B1}" dt="2020-06-19T09:17:56.088" v="5163" actId="164"/>
          <ac:cxnSpMkLst>
            <pc:docMk/>
            <pc:sldMk cId="1796706160" sldId="522"/>
            <ac:cxnSpMk id="75" creationId="{41C7FA3C-E180-4406-9098-58A281F9FE70}"/>
          </ac:cxnSpMkLst>
        </pc:cxnChg>
        <pc:cxnChg chg="add mod">
          <ac:chgData name="Ragnhild Halvorsrud" userId="917ea340-fd63-490f-a7db-68428d24cf32" providerId="ADAL" clId="{3F26B701-AADC-4668-AAA4-FB7BA2B947B1}" dt="2020-06-19T09:17:56.088" v="5163" actId="164"/>
          <ac:cxnSpMkLst>
            <pc:docMk/>
            <pc:sldMk cId="1796706160" sldId="522"/>
            <ac:cxnSpMk id="82" creationId="{C8434A13-377D-4619-B914-8B6370CFFF5B}"/>
          </ac:cxnSpMkLst>
        </pc:cxnChg>
        <pc:cxnChg chg="add mod">
          <ac:chgData name="Ragnhild Halvorsrud" userId="917ea340-fd63-490f-a7db-68428d24cf32" providerId="ADAL" clId="{3F26B701-AADC-4668-AAA4-FB7BA2B947B1}" dt="2020-06-19T09:17:56.088" v="5163" actId="164"/>
          <ac:cxnSpMkLst>
            <pc:docMk/>
            <pc:sldMk cId="1796706160" sldId="522"/>
            <ac:cxnSpMk id="89" creationId="{74B300FC-3422-4577-AB78-9A9D11F59375}"/>
          </ac:cxnSpMkLst>
        </pc:cxnChg>
        <pc:cxnChg chg="add mod">
          <ac:chgData name="Ragnhild Halvorsrud" userId="917ea340-fd63-490f-a7db-68428d24cf32" providerId="ADAL" clId="{3F26B701-AADC-4668-AAA4-FB7BA2B947B1}" dt="2020-06-19T09:17:56.088" v="5163" actId="164"/>
          <ac:cxnSpMkLst>
            <pc:docMk/>
            <pc:sldMk cId="1796706160" sldId="522"/>
            <ac:cxnSpMk id="96" creationId="{083B3AAE-7973-42EF-9821-FFC414B14826}"/>
          </ac:cxnSpMkLst>
        </pc:cxnChg>
        <pc:cxnChg chg="add mod">
          <ac:chgData name="Ragnhild Halvorsrud" userId="917ea340-fd63-490f-a7db-68428d24cf32" providerId="ADAL" clId="{3F26B701-AADC-4668-AAA4-FB7BA2B947B1}" dt="2020-06-19T09:17:56.088" v="5163" actId="164"/>
          <ac:cxnSpMkLst>
            <pc:docMk/>
            <pc:sldMk cId="1796706160" sldId="522"/>
            <ac:cxnSpMk id="103" creationId="{F5BF84BF-5DC3-4865-AFDE-E27FB9B900FC}"/>
          </ac:cxnSpMkLst>
        </pc:cxnChg>
        <pc:cxnChg chg="add mod">
          <ac:chgData name="Ragnhild Halvorsrud" userId="917ea340-fd63-490f-a7db-68428d24cf32" providerId="ADAL" clId="{3F26B701-AADC-4668-AAA4-FB7BA2B947B1}" dt="2020-06-19T09:17:56.088" v="5163" actId="164"/>
          <ac:cxnSpMkLst>
            <pc:docMk/>
            <pc:sldMk cId="1796706160" sldId="522"/>
            <ac:cxnSpMk id="115" creationId="{A6C8085A-0F68-43E7-8B42-41E4EF81537A}"/>
          </ac:cxnSpMkLst>
        </pc:cxnChg>
        <pc:cxnChg chg="add mod">
          <ac:chgData name="Ragnhild Halvorsrud" userId="917ea340-fd63-490f-a7db-68428d24cf32" providerId="ADAL" clId="{3F26B701-AADC-4668-AAA4-FB7BA2B947B1}" dt="2020-06-19T09:17:56.088" v="5163" actId="164"/>
          <ac:cxnSpMkLst>
            <pc:docMk/>
            <pc:sldMk cId="1796706160" sldId="522"/>
            <ac:cxnSpMk id="116" creationId="{B716392A-6359-46B7-AE6C-75BC81AAB18A}"/>
          </ac:cxnSpMkLst>
        </pc:cxnChg>
        <pc:cxnChg chg="add mod">
          <ac:chgData name="Ragnhild Halvorsrud" userId="917ea340-fd63-490f-a7db-68428d24cf32" providerId="ADAL" clId="{3F26B701-AADC-4668-AAA4-FB7BA2B947B1}" dt="2020-06-19T09:17:56.088" v="5163" actId="164"/>
          <ac:cxnSpMkLst>
            <pc:docMk/>
            <pc:sldMk cId="1796706160" sldId="522"/>
            <ac:cxnSpMk id="117" creationId="{00E96EC2-B011-498F-B22F-81C6C558C601}"/>
          </ac:cxnSpMkLst>
        </pc:cxnChg>
        <pc:cxnChg chg="add mod">
          <ac:chgData name="Ragnhild Halvorsrud" userId="917ea340-fd63-490f-a7db-68428d24cf32" providerId="ADAL" clId="{3F26B701-AADC-4668-AAA4-FB7BA2B947B1}" dt="2020-06-19T09:17:56.088" v="5163" actId="164"/>
          <ac:cxnSpMkLst>
            <pc:docMk/>
            <pc:sldMk cId="1796706160" sldId="522"/>
            <ac:cxnSpMk id="118" creationId="{36C44676-DD9D-41FC-B2F3-684072ECE760}"/>
          </ac:cxnSpMkLst>
        </pc:cxnChg>
        <pc:cxnChg chg="add mod">
          <ac:chgData name="Ragnhild Halvorsrud" userId="917ea340-fd63-490f-a7db-68428d24cf32" providerId="ADAL" clId="{3F26B701-AADC-4668-AAA4-FB7BA2B947B1}" dt="2020-06-19T09:17:56.088" v="5163" actId="164"/>
          <ac:cxnSpMkLst>
            <pc:docMk/>
            <pc:sldMk cId="1796706160" sldId="522"/>
            <ac:cxnSpMk id="119" creationId="{C16B030C-54FA-4016-8C09-A816A632937A}"/>
          </ac:cxnSpMkLst>
        </pc:cxnChg>
        <pc:cxnChg chg="add mod">
          <ac:chgData name="Ragnhild Halvorsrud" userId="917ea340-fd63-490f-a7db-68428d24cf32" providerId="ADAL" clId="{3F26B701-AADC-4668-AAA4-FB7BA2B947B1}" dt="2020-06-19T09:17:56.088" v="5163" actId="164"/>
          <ac:cxnSpMkLst>
            <pc:docMk/>
            <pc:sldMk cId="1796706160" sldId="522"/>
            <ac:cxnSpMk id="120" creationId="{36195B1F-F322-4EB8-83FB-137A1AF4F681}"/>
          </ac:cxnSpMkLst>
        </pc:cxnChg>
        <pc:cxnChg chg="add mod">
          <ac:chgData name="Ragnhild Halvorsrud" userId="917ea340-fd63-490f-a7db-68428d24cf32" providerId="ADAL" clId="{3F26B701-AADC-4668-AAA4-FB7BA2B947B1}" dt="2020-06-19T09:17:56.088" v="5163" actId="164"/>
          <ac:cxnSpMkLst>
            <pc:docMk/>
            <pc:sldMk cId="1796706160" sldId="522"/>
            <ac:cxnSpMk id="121" creationId="{24024EB9-A66F-4793-90D6-A790F65036D7}"/>
          </ac:cxnSpMkLst>
        </pc:cxnChg>
        <pc:cxnChg chg="add mod">
          <ac:chgData name="Ragnhild Halvorsrud" userId="917ea340-fd63-490f-a7db-68428d24cf32" providerId="ADAL" clId="{3F26B701-AADC-4668-AAA4-FB7BA2B947B1}" dt="2020-06-19T09:17:56.088" v="5163" actId="164"/>
          <ac:cxnSpMkLst>
            <pc:docMk/>
            <pc:sldMk cId="1796706160" sldId="522"/>
            <ac:cxnSpMk id="122" creationId="{8E4DA92D-7A2B-4AD4-99C5-2A9F43F48CE5}"/>
          </ac:cxnSpMkLst>
        </pc:cxnChg>
        <pc:cxnChg chg="mod">
          <ac:chgData name="Ragnhild Halvorsrud" userId="917ea340-fd63-490f-a7db-68428d24cf32" providerId="ADAL" clId="{3F26B701-AADC-4668-AAA4-FB7BA2B947B1}" dt="2020-06-19T09:06:46.470" v="2947"/>
          <ac:cxnSpMkLst>
            <pc:docMk/>
            <pc:sldMk cId="1796706160" sldId="522"/>
            <ac:cxnSpMk id="124" creationId="{220FFA6D-1166-4D15-BCB8-03D50BF14374}"/>
          </ac:cxnSpMkLst>
        </pc:cxnChg>
        <pc:cxnChg chg="mod">
          <ac:chgData name="Ragnhild Halvorsrud" userId="917ea340-fd63-490f-a7db-68428d24cf32" providerId="ADAL" clId="{3F26B701-AADC-4668-AAA4-FB7BA2B947B1}" dt="2020-06-19T09:06:46.470" v="2947"/>
          <ac:cxnSpMkLst>
            <pc:docMk/>
            <pc:sldMk cId="1796706160" sldId="522"/>
            <ac:cxnSpMk id="132" creationId="{F0A21B40-0B75-451C-A8A3-3E46B1F63BA6}"/>
          </ac:cxnSpMkLst>
        </pc:cxnChg>
        <pc:cxnChg chg="mod">
          <ac:chgData name="Ragnhild Halvorsrud" userId="917ea340-fd63-490f-a7db-68428d24cf32" providerId="ADAL" clId="{3F26B701-AADC-4668-AAA4-FB7BA2B947B1}" dt="2020-06-19T09:06:46.470" v="2947"/>
          <ac:cxnSpMkLst>
            <pc:docMk/>
            <pc:sldMk cId="1796706160" sldId="522"/>
            <ac:cxnSpMk id="140" creationId="{3E663377-0C5E-4D3F-88AC-90A4FF04DBF3}"/>
          </ac:cxnSpMkLst>
        </pc:cxnChg>
        <pc:cxnChg chg="mod">
          <ac:chgData name="Ragnhild Halvorsrud" userId="917ea340-fd63-490f-a7db-68428d24cf32" providerId="ADAL" clId="{3F26B701-AADC-4668-AAA4-FB7BA2B947B1}" dt="2020-06-19T09:06:46.470" v="2947"/>
          <ac:cxnSpMkLst>
            <pc:docMk/>
            <pc:sldMk cId="1796706160" sldId="522"/>
            <ac:cxnSpMk id="148" creationId="{B955446B-B971-4518-A37A-BD0E82066D9C}"/>
          </ac:cxnSpMkLst>
        </pc:cxnChg>
        <pc:cxnChg chg="mod">
          <ac:chgData name="Ragnhild Halvorsrud" userId="917ea340-fd63-490f-a7db-68428d24cf32" providerId="ADAL" clId="{3F26B701-AADC-4668-AAA4-FB7BA2B947B1}" dt="2020-06-19T09:06:46.470" v="2947"/>
          <ac:cxnSpMkLst>
            <pc:docMk/>
            <pc:sldMk cId="1796706160" sldId="522"/>
            <ac:cxnSpMk id="156" creationId="{773FE097-4970-40F2-8FA6-126F1E1EDB98}"/>
          </ac:cxnSpMkLst>
        </pc:cxnChg>
        <pc:cxnChg chg="mod">
          <ac:chgData name="Ragnhild Halvorsrud" userId="917ea340-fd63-490f-a7db-68428d24cf32" providerId="ADAL" clId="{3F26B701-AADC-4668-AAA4-FB7BA2B947B1}" dt="2020-06-19T09:06:46.470" v="2947"/>
          <ac:cxnSpMkLst>
            <pc:docMk/>
            <pc:sldMk cId="1796706160" sldId="522"/>
            <ac:cxnSpMk id="169" creationId="{97691A14-2916-40ED-A554-1F9D82225DF2}"/>
          </ac:cxnSpMkLst>
        </pc:cxnChg>
        <pc:cxnChg chg="mod">
          <ac:chgData name="Ragnhild Halvorsrud" userId="917ea340-fd63-490f-a7db-68428d24cf32" providerId="ADAL" clId="{3F26B701-AADC-4668-AAA4-FB7BA2B947B1}" dt="2020-06-19T09:06:46.470" v="2947"/>
          <ac:cxnSpMkLst>
            <pc:docMk/>
            <pc:sldMk cId="1796706160" sldId="522"/>
            <ac:cxnSpMk id="170" creationId="{533D3966-A848-4035-A546-31667EB347E5}"/>
          </ac:cxnSpMkLst>
        </pc:cxnChg>
        <pc:cxnChg chg="mod">
          <ac:chgData name="Ragnhild Halvorsrud" userId="917ea340-fd63-490f-a7db-68428d24cf32" providerId="ADAL" clId="{3F26B701-AADC-4668-AAA4-FB7BA2B947B1}" dt="2020-06-19T09:06:46.470" v="2947"/>
          <ac:cxnSpMkLst>
            <pc:docMk/>
            <pc:sldMk cId="1796706160" sldId="522"/>
            <ac:cxnSpMk id="171" creationId="{708AF8C5-B905-49FA-A2D8-A3DE8E9B23A5}"/>
          </ac:cxnSpMkLst>
        </pc:cxnChg>
        <pc:cxnChg chg="mod">
          <ac:chgData name="Ragnhild Halvorsrud" userId="917ea340-fd63-490f-a7db-68428d24cf32" providerId="ADAL" clId="{3F26B701-AADC-4668-AAA4-FB7BA2B947B1}" dt="2020-06-19T09:06:46.470" v="2947"/>
          <ac:cxnSpMkLst>
            <pc:docMk/>
            <pc:sldMk cId="1796706160" sldId="522"/>
            <ac:cxnSpMk id="172" creationId="{5E522936-5969-49CC-8C1E-23956C20E781}"/>
          </ac:cxnSpMkLst>
        </pc:cxnChg>
        <pc:cxnChg chg="mod">
          <ac:chgData name="Ragnhild Halvorsrud" userId="917ea340-fd63-490f-a7db-68428d24cf32" providerId="ADAL" clId="{3F26B701-AADC-4668-AAA4-FB7BA2B947B1}" dt="2020-06-19T09:06:46.470" v="2947"/>
          <ac:cxnSpMkLst>
            <pc:docMk/>
            <pc:sldMk cId="1796706160" sldId="522"/>
            <ac:cxnSpMk id="173" creationId="{1FCFEF8A-8E6A-45B8-B619-97633C1AFC07}"/>
          </ac:cxnSpMkLst>
        </pc:cxnChg>
        <pc:cxnChg chg="mod">
          <ac:chgData name="Ragnhild Halvorsrud" userId="917ea340-fd63-490f-a7db-68428d24cf32" providerId="ADAL" clId="{3F26B701-AADC-4668-AAA4-FB7BA2B947B1}" dt="2020-06-19T09:06:46.470" v="2947"/>
          <ac:cxnSpMkLst>
            <pc:docMk/>
            <pc:sldMk cId="1796706160" sldId="522"/>
            <ac:cxnSpMk id="174" creationId="{5F64F3D5-76C8-4C30-B916-3923F553689D}"/>
          </ac:cxnSpMkLst>
        </pc:cxnChg>
        <pc:cxnChg chg="mod">
          <ac:chgData name="Ragnhild Halvorsrud" userId="917ea340-fd63-490f-a7db-68428d24cf32" providerId="ADAL" clId="{3F26B701-AADC-4668-AAA4-FB7BA2B947B1}" dt="2020-06-19T09:06:46.470" v="2947"/>
          <ac:cxnSpMkLst>
            <pc:docMk/>
            <pc:sldMk cId="1796706160" sldId="522"/>
            <ac:cxnSpMk id="175" creationId="{5849952E-1ACF-4351-B771-3D3A166B1B77}"/>
          </ac:cxnSpMkLst>
        </pc:cxnChg>
        <pc:cxnChg chg="mod">
          <ac:chgData name="Ragnhild Halvorsrud" userId="917ea340-fd63-490f-a7db-68428d24cf32" providerId="ADAL" clId="{3F26B701-AADC-4668-AAA4-FB7BA2B947B1}" dt="2020-06-19T09:06:46.470" v="2947"/>
          <ac:cxnSpMkLst>
            <pc:docMk/>
            <pc:sldMk cId="1796706160" sldId="522"/>
            <ac:cxnSpMk id="176" creationId="{A9BBF020-0B72-4B0C-9C70-2D554E886E5B}"/>
          </ac:cxnSpMkLst>
        </pc:cxnChg>
        <pc:cxnChg chg="mod">
          <ac:chgData name="Ragnhild Halvorsrud" userId="917ea340-fd63-490f-a7db-68428d24cf32" providerId="ADAL" clId="{3F26B701-AADC-4668-AAA4-FB7BA2B947B1}" dt="2020-06-19T09:06:46.470" v="2947"/>
          <ac:cxnSpMkLst>
            <pc:docMk/>
            <pc:sldMk cId="1796706160" sldId="522"/>
            <ac:cxnSpMk id="178" creationId="{F430BDFD-3E60-40BD-A5E0-64104408656A}"/>
          </ac:cxnSpMkLst>
        </pc:cxnChg>
        <pc:cxnChg chg="mod">
          <ac:chgData name="Ragnhild Halvorsrud" userId="917ea340-fd63-490f-a7db-68428d24cf32" providerId="ADAL" clId="{3F26B701-AADC-4668-AAA4-FB7BA2B947B1}" dt="2020-06-19T09:06:46.470" v="2947"/>
          <ac:cxnSpMkLst>
            <pc:docMk/>
            <pc:sldMk cId="1796706160" sldId="522"/>
            <ac:cxnSpMk id="182" creationId="{FB117DBB-4D7C-4897-8118-5829C8420035}"/>
          </ac:cxnSpMkLst>
        </pc:cxnChg>
        <pc:cxnChg chg="mod">
          <ac:chgData name="Ragnhild Halvorsrud" userId="917ea340-fd63-490f-a7db-68428d24cf32" providerId="ADAL" clId="{3F26B701-AADC-4668-AAA4-FB7BA2B947B1}" dt="2020-06-19T09:06:46.470" v="2947"/>
          <ac:cxnSpMkLst>
            <pc:docMk/>
            <pc:sldMk cId="1796706160" sldId="522"/>
            <ac:cxnSpMk id="186" creationId="{4FA8656B-8277-4E52-93B0-93780F8171BC}"/>
          </ac:cxnSpMkLst>
        </pc:cxnChg>
        <pc:cxnChg chg="mod">
          <ac:chgData name="Ragnhild Halvorsrud" userId="917ea340-fd63-490f-a7db-68428d24cf32" providerId="ADAL" clId="{3F26B701-AADC-4668-AAA4-FB7BA2B947B1}" dt="2020-06-19T09:06:46.470" v="2947"/>
          <ac:cxnSpMkLst>
            <pc:docMk/>
            <pc:sldMk cId="1796706160" sldId="522"/>
            <ac:cxnSpMk id="189" creationId="{1F69DC00-BC7F-41CD-A4FD-8E57AF443416}"/>
          </ac:cxnSpMkLst>
        </pc:cxnChg>
        <pc:cxnChg chg="add mod">
          <ac:chgData name="Ragnhild Halvorsrud" userId="917ea340-fd63-490f-a7db-68428d24cf32" providerId="ADAL" clId="{3F26B701-AADC-4668-AAA4-FB7BA2B947B1}" dt="2020-06-19T09:17:56.088" v="5163" actId="164"/>
          <ac:cxnSpMkLst>
            <pc:docMk/>
            <pc:sldMk cId="1796706160" sldId="522"/>
            <ac:cxnSpMk id="190" creationId="{3C5CCF92-5D3D-4820-AF3E-DC52C03A2E71}"/>
          </ac:cxnSpMkLst>
        </pc:cxnChg>
        <pc:cxnChg chg="add mod">
          <ac:chgData name="Ragnhild Halvorsrud" userId="917ea340-fd63-490f-a7db-68428d24cf32" providerId="ADAL" clId="{3F26B701-AADC-4668-AAA4-FB7BA2B947B1}" dt="2020-06-19T09:17:56.088" v="5163" actId="164"/>
          <ac:cxnSpMkLst>
            <pc:docMk/>
            <pc:sldMk cId="1796706160" sldId="522"/>
            <ac:cxnSpMk id="196" creationId="{27FD458D-4CAC-43A8-984A-F168CF0A1BEC}"/>
          </ac:cxnSpMkLst>
        </pc:cxnChg>
        <pc:cxnChg chg="add mod">
          <ac:chgData name="Ragnhild Halvorsrud" userId="917ea340-fd63-490f-a7db-68428d24cf32" providerId="ADAL" clId="{3F26B701-AADC-4668-AAA4-FB7BA2B947B1}" dt="2020-06-19T09:17:56.088" v="5163" actId="164"/>
          <ac:cxnSpMkLst>
            <pc:docMk/>
            <pc:sldMk cId="1796706160" sldId="522"/>
            <ac:cxnSpMk id="198" creationId="{E4479A84-65D9-4E16-9E01-89EB06799EF9}"/>
          </ac:cxnSpMkLst>
        </pc:cxnChg>
        <pc:cxnChg chg="add mod">
          <ac:chgData name="Ragnhild Halvorsrud" userId="917ea340-fd63-490f-a7db-68428d24cf32" providerId="ADAL" clId="{3F26B701-AADC-4668-AAA4-FB7BA2B947B1}" dt="2020-06-19T09:17:56.088" v="5163" actId="164"/>
          <ac:cxnSpMkLst>
            <pc:docMk/>
            <pc:sldMk cId="1796706160" sldId="522"/>
            <ac:cxnSpMk id="204" creationId="{BCB84761-BEC8-4692-AAD7-6D21A85622CE}"/>
          </ac:cxnSpMkLst>
        </pc:cxnChg>
        <pc:cxnChg chg="add mod">
          <ac:chgData name="Ragnhild Halvorsrud" userId="917ea340-fd63-490f-a7db-68428d24cf32" providerId="ADAL" clId="{3F26B701-AADC-4668-AAA4-FB7BA2B947B1}" dt="2020-06-19T09:17:56.088" v="5163" actId="164"/>
          <ac:cxnSpMkLst>
            <pc:docMk/>
            <pc:sldMk cId="1796706160" sldId="522"/>
            <ac:cxnSpMk id="214" creationId="{109F0D0A-DC20-46D8-8012-AA6B3D021B8A}"/>
          </ac:cxnSpMkLst>
        </pc:cxnChg>
        <pc:cxnChg chg="add mod">
          <ac:chgData name="Ragnhild Halvorsrud" userId="917ea340-fd63-490f-a7db-68428d24cf32" providerId="ADAL" clId="{3F26B701-AADC-4668-AAA4-FB7BA2B947B1}" dt="2020-06-19T09:17:56.088" v="5163" actId="164"/>
          <ac:cxnSpMkLst>
            <pc:docMk/>
            <pc:sldMk cId="1796706160" sldId="522"/>
            <ac:cxnSpMk id="215" creationId="{BCC19FAC-4867-404B-955D-18DE2CB30C79}"/>
          </ac:cxnSpMkLst>
        </pc:cxnChg>
        <pc:cxnChg chg="add mod">
          <ac:chgData name="Ragnhild Halvorsrud" userId="917ea340-fd63-490f-a7db-68428d24cf32" providerId="ADAL" clId="{3F26B701-AADC-4668-AAA4-FB7BA2B947B1}" dt="2020-06-19T09:17:56.088" v="5163" actId="164"/>
          <ac:cxnSpMkLst>
            <pc:docMk/>
            <pc:sldMk cId="1796706160" sldId="522"/>
            <ac:cxnSpMk id="216" creationId="{0FA20378-BAC4-40EC-BE81-57D3DA4DA941}"/>
          </ac:cxnSpMkLst>
        </pc:cxnChg>
        <pc:cxnChg chg="add mod">
          <ac:chgData name="Ragnhild Halvorsrud" userId="917ea340-fd63-490f-a7db-68428d24cf32" providerId="ADAL" clId="{3F26B701-AADC-4668-AAA4-FB7BA2B947B1}" dt="2020-06-19T09:17:56.088" v="5163" actId="164"/>
          <ac:cxnSpMkLst>
            <pc:docMk/>
            <pc:sldMk cId="1796706160" sldId="522"/>
            <ac:cxnSpMk id="217" creationId="{4CC02713-F44D-443D-85C2-B1CE5AAFB899}"/>
          </ac:cxnSpMkLst>
        </pc:cxnChg>
        <pc:cxnChg chg="add mod">
          <ac:chgData name="Ragnhild Halvorsrud" userId="917ea340-fd63-490f-a7db-68428d24cf32" providerId="ADAL" clId="{3F26B701-AADC-4668-AAA4-FB7BA2B947B1}" dt="2020-06-19T09:17:56.088" v="5163" actId="164"/>
          <ac:cxnSpMkLst>
            <pc:docMk/>
            <pc:sldMk cId="1796706160" sldId="522"/>
            <ac:cxnSpMk id="218" creationId="{410FE770-A52E-4EF9-A51E-99FD1B4AACE6}"/>
          </ac:cxnSpMkLst>
        </pc:cxnChg>
        <pc:cxnChg chg="add mod">
          <ac:chgData name="Ragnhild Halvorsrud" userId="917ea340-fd63-490f-a7db-68428d24cf32" providerId="ADAL" clId="{3F26B701-AADC-4668-AAA4-FB7BA2B947B1}" dt="2020-06-19T09:17:56.088" v="5163" actId="164"/>
          <ac:cxnSpMkLst>
            <pc:docMk/>
            <pc:sldMk cId="1796706160" sldId="522"/>
            <ac:cxnSpMk id="219" creationId="{00481B7B-BD51-4558-9BE5-EB7427DE63FA}"/>
          </ac:cxnSpMkLst>
        </pc:cxnChg>
        <pc:cxnChg chg="add mod">
          <ac:chgData name="Ragnhild Halvorsrud" userId="917ea340-fd63-490f-a7db-68428d24cf32" providerId="ADAL" clId="{3F26B701-AADC-4668-AAA4-FB7BA2B947B1}" dt="2020-06-19T09:17:56.088" v="5163" actId="164"/>
          <ac:cxnSpMkLst>
            <pc:docMk/>
            <pc:sldMk cId="1796706160" sldId="522"/>
            <ac:cxnSpMk id="220" creationId="{F42A8645-2AB0-44DF-B2FA-F85077B75279}"/>
          </ac:cxnSpMkLst>
        </pc:cxnChg>
        <pc:cxnChg chg="add mod">
          <ac:chgData name="Ragnhild Halvorsrud" userId="917ea340-fd63-490f-a7db-68428d24cf32" providerId="ADAL" clId="{3F26B701-AADC-4668-AAA4-FB7BA2B947B1}" dt="2020-06-19T09:17:56.088" v="5163" actId="164"/>
          <ac:cxnSpMkLst>
            <pc:docMk/>
            <pc:sldMk cId="1796706160" sldId="522"/>
            <ac:cxnSpMk id="222" creationId="{6C8D2EAA-7D13-4F83-985C-BF0463BCB2C0}"/>
          </ac:cxnSpMkLst>
        </pc:cxnChg>
        <pc:cxnChg chg="add mod">
          <ac:chgData name="Ragnhild Halvorsrud" userId="917ea340-fd63-490f-a7db-68428d24cf32" providerId="ADAL" clId="{3F26B701-AADC-4668-AAA4-FB7BA2B947B1}" dt="2020-06-19T09:17:56.088" v="5163" actId="164"/>
          <ac:cxnSpMkLst>
            <pc:docMk/>
            <pc:sldMk cId="1796706160" sldId="522"/>
            <ac:cxnSpMk id="224" creationId="{39B3B52D-5967-4240-BCF7-077463DF4120}"/>
          </ac:cxnSpMkLst>
        </pc:cxnChg>
        <pc:cxnChg chg="add mod">
          <ac:chgData name="Ragnhild Halvorsrud" userId="917ea340-fd63-490f-a7db-68428d24cf32" providerId="ADAL" clId="{3F26B701-AADC-4668-AAA4-FB7BA2B947B1}" dt="2020-06-19T09:17:56.088" v="5163" actId="164"/>
          <ac:cxnSpMkLst>
            <pc:docMk/>
            <pc:sldMk cId="1796706160" sldId="522"/>
            <ac:cxnSpMk id="225" creationId="{A65CB5B3-9BD6-4F1A-8BC0-59BA5A25A0B8}"/>
          </ac:cxnSpMkLst>
        </pc:cxnChg>
        <pc:cxnChg chg="add mod">
          <ac:chgData name="Ragnhild Halvorsrud" userId="917ea340-fd63-490f-a7db-68428d24cf32" providerId="ADAL" clId="{3F26B701-AADC-4668-AAA4-FB7BA2B947B1}" dt="2020-06-19T09:17:56.088" v="5163" actId="164"/>
          <ac:cxnSpMkLst>
            <pc:docMk/>
            <pc:sldMk cId="1796706160" sldId="522"/>
            <ac:cxnSpMk id="228" creationId="{7D95B863-3362-4716-8592-49C88349627C}"/>
          </ac:cxnSpMkLst>
        </pc:cxnChg>
        <pc:cxnChg chg="add mod">
          <ac:chgData name="Ragnhild Halvorsrud" userId="917ea340-fd63-490f-a7db-68428d24cf32" providerId="ADAL" clId="{3F26B701-AADC-4668-AAA4-FB7BA2B947B1}" dt="2020-06-19T09:17:56.088" v="5163" actId="164"/>
          <ac:cxnSpMkLst>
            <pc:docMk/>
            <pc:sldMk cId="1796706160" sldId="522"/>
            <ac:cxnSpMk id="229" creationId="{6CA1ABCB-666E-4878-8AFC-4EF9C2633DD1}"/>
          </ac:cxnSpMkLst>
        </pc:cxnChg>
        <pc:cxnChg chg="add mod">
          <ac:chgData name="Ragnhild Halvorsrud" userId="917ea340-fd63-490f-a7db-68428d24cf32" providerId="ADAL" clId="{3F26B701-AADC-4668-AAA4-FB7BA2B947B1}" dt="2020-06-19T09:17:56.088" v="5163" actId="164"/>
          <ac:cxnSpMkLst>
            <pc:docMk/>
            <pc:sldMk cId="1796706160" sldId="522"/>
            <ac:cxnSpMk id="232" creationId="{25DEF4FF-6415-4C0B-94EE-F62E8CF42420}"/>
          </ac:cxnSpMkLst>
        </pc:cxnChg>
        <pc:cxnChg chg="add mod">
          <ac:chgData name="Ragnhild Halvorsrud" userId="917ea340-fd63-490f-a7db-68428d24cf32" providerId="ADAL" clId="{3F26B701-AADC-4668-AAA4-FB7BA2B947B1}" dt="2020-06-19T09:17:56.088" v="5163" actId="164"/>
          <ac:cxnSpMkLst>
            <pc:docMk/>
            <pc:sldMk cId="1796706160" sldId="522"/>
            <ac:cxnSpMk id="234" creationId="{D063C195-8D7C-4543-A211-06D7A6A17606}"/>
          </ac:cxnSpMkLst>
        </pc:cxnChg>
        <pc:cxnChg chg="add mod">
          <ac:chgData name="Ragnhild Halvorsrud" userId="917ea340-fd63-490f-a7db-68428d24cf32" providerId="ADAL" clId="{3F26B701-AADC-4668-AAA4-FB7BA2B947B1}" dt="2020-06-19T09:17:56.088" v="5163" actId="164"/>
          <ac:cxnSpMkLst>
            <pc:docMk/>
            <pc:sldMk cId="1796706160" sldId="522"/>
            <ac:cxnSpMk id="235" creationId="{05E5B2BF-F681-43B3-95AE-BC0F28EFB6F9}"/>
          </ac:cxnSpMkLst>
        </pc:cxnChg>
        <pc:cxnChg chg="add mod">
          <ac:chgData name="Ragnhild Halvorsrud" userId="917ea340-fd63-490f-a7db-68428d24cf32" providerId="ADAL" clId="{3F26B701-AADC-4668-AAA4-FB7BA2B947B1}" dt="2020-06-19T09:17:56.088" v="5163" actId="164"/>
          <ac:cxnSpMkLst>
            <pc:docMk/>
            <pc:sldMk cId="1796706160" sldId="522"/>
            <ac:cxnSpMk id="240" creationId="{29710DAE-18AD-4CEC-BC2E-6588AB2B7726}"/>
          </ac:cxnSpMkLst>
        </pc:cxnChg>
        <pc:cxnChg chg="add mod">
          <ac:chgData name="Ragnhild Halvorsrud" userId="917ea340-fd63-490f-a7db-68428d24cf32" providerId="ADAL" clId="{3F26B701-AADC-4668-AAA4-FB7BA2B947B1}" dt="2020-06-19T09:17:56.088" v="5163" actId="164"/>
          <ac:cxnSpMkLst>
            <pc:docMk/>
            <pc:sldMk cId="1796706160" sldId="522"/>
            <ac:cxnSpMk id="241" creationId="{B6FBA8A7-8E72-4D85-B08C-BEE7F8F7DDF1}"/>
          </ac:cxnSpMkLst>
        </pc:cxnChg>
        <pc:cxnChg chg="add mod">
          <ac:chgData name="Ragnhild Halvorsrud" userId="917ea340-fd63-490f-a7db-68428d24cf32" providerId="ADAL" clId="{3F26B701-AADC-4668-AAA4-FB7BA2B947B1}" dt="2020-06-19T09:17:56.088" v="5163" actId="164"/>
          <ac:cxnSpMkLst>
            <pc:docMk/>
            <pc:sldMk cId="1796706160" sldId="522"/>
            <ac:cxnSpMk id="242" creationId="{7154A460-98BC-4B3B-B627-E5DAE725307D}"/>
          </ac:cxnSpMkLst>
        </pc:cxnChg>
        <pc:cxnChg chg="add mod">
          <ac:chgData name="Ragnhild Halvorsrud" userId="917ea340-fd63-490f-a7db-68428d24cf32" providerId="ADAL" clId="{3F26B701-AADC-4668-AAA4-FB7BA2B947B1}" dt="2020-06-19T09:17:56.088" v="5163" actId="164"/>
          <ac:cxnSpMkLst>
            <pc:docMk/>
            <pc:sldMk cId="1796706160" sldId="522"/>
            <ac:cxnSpMk id="243" creationId="{6AED1F54-93AC-479E-843F-7C6E0F35A798}"/>
          </ac:cxnSpMkLst>
        </pc:cxnChg>
        <pc:cxnChg chg="add mod">
          <ac:chgData name="Ragnhild Halvorsrud" userId="917ea340-fd63-490f-a7db-68428d24cf32" providerId="ADAL" clId="{3F26B701-AADC-4668-AAA4-FB7BA2B947B1}" dt="2020-06-19T09:17:56.088" v="5163" actId="164"/>
          <ac:cxnSpMkLst>
            <pc:docMk/>
            <pc:sldMk cId="1796706160" sldId="522"/>
            <ac:cxnSpMk id="245" creationId="{D9E2F335-5730-41A6-93E3-482422B4DF7E}"/>
          </ac:cxnSpMkLst>
        </pc:cxnChg>
        <pc:cxnChg chg="add mod">
          <ac:chgData name="Ragnhild Halvorsrud" userId="917ea340-fd63-490f-a7db-68428d24cf32" providerId="ADAL" clId="{3F26B701-AADC-4668-AAA4-FB7BA2B947B1}" dt="2020-06-19T09:17:56.088" v="5163" actId="164"/>
          <ac:cxnSpMkLst>
            <pc:docMk/>
            <pc:sldMk cId="1796706160" sldId="522"/>
            <ac:cxnSpMk id="247" creationId="{933BDDBE-E1B2-4EEA-A423-946EB9623D85}"/>
          </ac:cxnSpMkLst>
        </pc:cxnChg>
        <pc:cxnChg chg="add mod">
          <ac:chgData name="Ragnhild Halvorsrud" userId="917ea340-fd63-490f-a7db-68428d24cf32" providerId="ADAL" clId="{3F26B701-AADC-4668-AAA4-FB7BA2B947B1}" dt="2020-06-19T09:17:56.088" v="5163" actId="164"/>
          <ac:cxnSpMkLst>
            <pc:docMk/>
            <pc:sldMk cId="1796706160" sldId="522"/>
            <ac:cxnSpMk id="248" creationId="{511796D2-BF0F-4434-BE95-E9CBAE8011BD}"/>
          </ac:cxnSpMkLst>
        </pc:cxnChg>
        <pc:cxnChg chg="add mod">
          <ac:chgData name="Ragnhild Halvorsrud" userId="917ea340-fd63-490f-a7db-68428d24cf32" providerId="ADAL" clId="{3F26B701-AADC-4668-AAA4-FB7BA2B947B1}" dt="2020-06-19T09:17:56.088" v="5163" actId="164"/>
          <ac:cxnSpMkLst>
            <pc:docMk/>
            <pc:sldMk cId="1796706160" sldId="522"/>
            <ac:cxnSpMk id="252" creationId="{36BC4F0B-9D4D-494B-967E-AC8AC0E22B63}"/>
          </ac:cxnSpMkLst>
        </pc:cxnChg>
        <pc:cxnChg chg="add mod">
          <ac:chgData name="Ragnhild Halvorsrud" userId="917ea340-fd63-490f-a7db-68428d24cf32" providerId="ADAL" clId="{3F26B701-AADC-4668-AAA4-FB7BA2B947B1}" dt="2020-06-19T09:17:56.088" v="5163" actId="164"/>
          <ac:cxnSpMkLst>
            <pc:docMk/>
            <pc:sldMk cId="1796706160" sldId="522"/>
            <ac:cxnSpMk id="256" creationId="{DC4681DC-AD63-45C9-8EEE-9900C631E8CE}"/>
          </ac:cxnSpMkLst>
        </pc:cxnChg>
        <pc:cxnChg chg="add mod">
          <ac:chgData name="Ragnhild Halvorsrud" userId="917ea340-fd63-490f-a7db-68428d24cf32" providerId="ADAL" clId="{3F26B701-AADC-4668-AAA4-FB7BA2B947B1}" dt="2020-06-19T09:17:56.088" v="5163" actId="164"/>
          <ac:cxnSpMkLst>
            <pc:docMk/>
            <pc:sldMk cId="1796706160" sldId="522"/>
            <ac:cxnSpMk id="257" creationId="{223F4C44-4B69-4ECB-BBE8-241ECF05CA7E}"/>
          </ac:cxnSpMkLst>
        </pc:cxnChg>
        <pc:cxnChg chg="add mod">
          <ac:chgData name="Ragnhild Halvorsrud" userId="917ea340-fd63-490f-a7db-68428d24cf32" providerId="ADAL" clId="{3F26B701-AADC-4668-AAA4-FB7BA2B947B1}" dt="2020-06-19T09:17:56.088" v="5163" actId="164"/>
          <ac:cxnSpMkLst>
            <pc:docMk/>
            <pc:sldMk cId="1796706160" sldId="522"/>
            <ac:cxnSpMk id="258" creationId="{5A15FD9C-BD98-49B0-AA73-30A4A48D890D}"/>
          </ac:cxnSpMkLst>
        </pc:cxnChg>
        <pc:cxnChg chg="add mod">
          <ac:chgData name="Ragnhild Halvorsrud" userId="917ea340-fd63-490f-a7db-68428d24cf32" providerId="ADAL" clId="{3F26B701-AADC-4668-AAA4-FB7BA2B947B1}" dt="2020-06-19T09:17:56.088" v="5163" actId="164"/>
          <ac:cxnSpMkLst>
            <pc:docMk/>
            <pc:sldMk cId="1796706160" sldId="522"/>
            <ac:cxnSpMk id="261" creationId="{282FF727-6A8E-4D66-8AD8-F766FFA66D82}"/>
          </ac:cxnSpMkLst>
        </pc:cxnChg>
        <pc:cxnChg chg="add mod">
          <ac:chgData name="Ragnhild Halvorsrud" userId="917ea340-fd63-490f-a7db-68428d24cf32" providerId="ADAL" clId="{3F26B701-AADC-4668-AAA4-FB7BA2B947B1}" dt="2020-06-19T09:17:56.088" v="5163" actId="164"/>
          <ac:cxnSpMkLst>
            <pc:docMk/>
            <pc:sldMk cId="1796706160" sldId="522"/>
            <ac:cxnSpMk id="262" creationId="{90456A34-254A-4767-9963-63D705062CE1}"/>
          </ac:cxnSpMkLst>
        </pc:cxnChg>
        <pc:cxnChg chg="add mod">
          <ac:chgData name="Ragnhild Halvorsrud" userId="917ea340-fd63-490f-a7db-68428d24cf32" providerId="ADAL" clId="{3F26B701-AADC-4668-AAA4-FB7BA2B947B1}" dt="2020-06-19T09:17:56.088" v="5163" actId="164"/>
          <ac:cxnSpMkLst>
            <pc:docMk/>
            <pc:sldMk cId="1796706160" sldId="522"/>
            <ac:cxnSpMk id="263" creationId="{07089982-69B3-4240-A902-564D50E3CECA}"/>
          </ac:cxnSpMkLst>
        </pc:cxnChg>
        <pc:cxnChg chg="add mod">
          <ac:chgData name="Ragnhild Halvorsrud" userId="917ea340-fd63-490f-a7db-68428d24cf32" providerId="ADAL" clId="{3F26B701-AADC-4668-AAA4-FB7BA2B947B1}" dt="2020-06-19T09:17:56.088" v="5163" actId="164"/>
          <ac:cxnSpMkLst>
            <pc:docMk/>
            <pc:sldMk cId="1796706160" sldId="522"/>
            <ac:cxnSpMk id="265" creationId="{6F20D73F-B314-4D61-ACC1-F858D8700AC8}"/>
          </ac:cxnSpMkLst>
        </pc:cxnChg>
        <pc:cxnChg chg="add mod">
          <ac:chgData name="Ragnhild Halvorsrud" userId="917ea340-fd63-490f-a7db-68428d24cf32" providerId="ADAL" clId="{3F26B701-AADC-4668-AAA4-FB7BA2B947B1}" dt="2020-06-19T09:17:56.088" v="5163" actId="164"/>
          <ac:cxnSpMkLst>
            <pc:docMk/>
            <pc:sldMk cId="1796706160" sldId="522"/>
            <ac:cxnSpMk id="266" creationId="{B7DC57F0-711B-40A1-BAB6-588C59269A8A}"/>
          </ac:cxnSpMkLst>
        </pc:cxnChg>
        <pc:cxnChg chg="add mod">
          <ac:chgData name="Ragnhild Halvorsrud" userId="917ea340-fd63-490f-a7db-68428d24cf32" providerId="ADAL" clId="{3F26B701-AADC-4668-AAA4-FB7BA2B947B1}" dt="2020-06-19T09:17:56.088" v="5163" actId="164"/>
          <ac:cxnSpMkLst>
            <pc:docMk/>
            <pc:sldMk cId="1796706160" sldId="522"/>
            <ac:cxnSpMk id="268" creationId="{E58EF18C-81DD-429D-8A29-BC59C42192BB}"/>
          </ac:cxnSpMkLst>
        </pc:cxnChg>
        <pc:cxnChg chg="add mod">
          <ac:chgData name="Ragnhild Halvorsrud" userId="917ea340-fd63-490f-a7db-68428d24cf32" providerId="ADAL" clId="{3F26B701-AADC-4668-AAA4-FB7BA2B947B1}" dt="2020-06-19T09:17:56.088" v="5163" actId="164"/>
          <ac:cxnSpMkLst>
            <pc:docMk/>
            <pc:sldMk cId="1796706160" sldId="522"/>
            <ac:cxnSpMk id="272" creationId="{F02B9DE6-959D-4057-B5F3-8CC69EBB24E1}"/>
          </ac:cxnSpMkLst>
        </pc:cxnChg>
        <pc:cxnChg chg="add mod">
          <ac:chgData name="Ragnhild Halvorsrud" userId="917ea340-fd63-490f-a7db-68428d24cf32" providerId="ADAL" clId="{3F26B701-AADC-4668-AAA4-FB7BA2B947B1}" dt="2020-06-19T09:17:56.088" v="5163" actId="164"/>
          <ac:cxnSpMkLst>
            <pc:docMk/>
            <pc:sldMk cId="1796706160" sldId="522"/>
            <ac:cxnSpMk id="273" creationId="{BCA57DA5-970B-431A-9CFF-A9B7343320EC}"/>
          </ac:cxnSpMkLst>
        </pc:cxnChg>
        <pc:cxnChg chg="add mod">
          <ac:chgData name="Ragnhild Halvorsrud" userId="917ea340-fd63-490f-a7db-68428d24cf32" providerId="ADAL" clId="{3F26B701-AADC-4668-AAA4-FB7BA2B947B1}" dt="2020-06-19T09:17:56.088" v="5163" actId="164"/>
          <ac:cxnSpMkLst>
            <pc:docMk/>
            <pc:sldMk cId="1796706160" sldId="522"/>
            <ac:cxnSpMk id="275" creationId="{177416E8-F501-4CB7-B015-26491534FDA2}"/>
          </ac:cxnSpMkLst>
        </pc:cxnChg>
        <pc:cxnChg chg="add mod">
          <ac:chgData name="Ragnhild Halvorsrud" userId="917ea340-fd63-490f-a7db-68428d24cf32" providerId="ADAL" clId="{3F26B701-AADC-4668-AAA4-FB7BA2B947B1}" dt="2020-06-19T09:17:56.088" v="5163" actId="164"/>
          <ac:cxnSpMkLst>
            <pc:docMk/>
            <pc:sldMk cId="1796706160" sldId="522"/>
            <ac:cxnSpMk id="277" creationId="{0BF4590C-3583-42EF-BD47-6C8801CFC845}"/>
          </ac:cxnSpMkLst>
        </pc:cxnChg>
        <pc:cxnChg chg="add mod">
          <ac:chgData name="Ragnhild Halvorsrud" userId="917ea340-fd63-490f-a7db-68428d24cf32" providerId="ADAL" clId="{3F26B701-AADC-4668-AAA4-FB7BA2B947B1}" dt="2020-06-19T09:17:56.088" v="5163" actId="164"/>
          <ac:cxnSpMkLst>
            <pc:docMk/>
            <pc:sldMk cId="1796706160" sldId="522"/>
            <ac:cxnSpMk id="281" creationId="{89852529-C8A5-4B70-BB53-0F1E6180BA8B}"/>
          </ac:cxnSpMkLst>
        </pc:cxnChg>
        <pc:cxnChg chg="add mod">
          <ac:chgData name="Ragnhild Halvorsrud" userId="917ea340-fd63-490f-a7db-68428d24cf32" providerId="ADAL" clId="{3F26B701-AADC-4668-AAA4-FB7BA2B947B1}" dt="2020-06-19T09:17:56.088" v="5163" actId="164"/>
          <ac:cxnSpMkLst>
            <pc:docMk/>
            <pc:sldMk cId="1796706160" sldId="522"/>
            <ac:cxnSpMk id="283" creationId="{095A87F3-FB51-4D2E-B594-CBB40ADBE3F8}"/>
          </ac:cxnSpMkLst>
        </pc:cxnChg>
        <pc:cxnChg chg="add mod">
          <ac:chgData name="Ragnhild Halvorsrud" userId="917ea340-fd63-490f-a7db-68428d24cf32" providerId="ADAL" clId="{3F26B701-AADC-4668-AAA4-FB7BA2B947B1}" dt="2020-06-19T09:17:56.088" v="5163" actId="164"/>
          <ac:cxnSpMkLst>
            <pc:docMk/>
            <pc:sldMk cId="1796706160" sldId="522"/>
            <ac:cxnSpMk id="284" creationId="{CA8E2B18-B8A7-4422-BC9C-8E922ECD61EE}"/>
          </ac:cxnSpMkLst>
        </pc:cxnChg>
        <pc:cxnChg chg="add mod">
          <ac:chgData name="Ragnhild Halvorsrud" userId="917ea340-fd63-490f-a7db-68428d24cf32" providerId="ADAL" clId="{3F26B701-AADC-4668-AAA4-FB7BA2B947B1}" dt="2020-06-19T09:17:56.088" v="5163" actId="164"/>
          <ac:cxnSpMkLst>
            <pc:docMk/>
            <pc:sldMk cId="1796706160" sldId="522"/>
            <ac:cxnSpMk id="285" creationId="{2658C360-7E7B-4E2D-8A96-76819C27E4AD}"/>
          </ac:cxnSpMkLst>
        </pc:cxnChg>
        <pc:cxnChg chg="add mod">
          <ac:chgData name="Ragnhild Halvorsrud" userId="917ea340-fd63-490f-a7db-68428d24cf32" providerId="ADAL" clId="{3F26B701-AADC-4668-AAA4-FB7BA2B947B1}" dt="2020-06-19T09:17:56.088" v="5163" actId="164"/>
          <ac:cxnSpMkLst>
            <pc:docMk/>
            <pc:sldMk cId="1796706160" sldId="522"/>
            <ac:cxnSpMk id="288" creationId="{72E7B97E-1042-4312-93D2-1E178517A682}"/>
          </ac:cxnSpMkLst>
        </pc:cxnChg>
        <pc:cxnChg chg="add mod">
          <ac:chgData name="Ragnhild Halvorsrud" userId="917ea340-fd63-490f-a7db-68428d24cf32" providerId="ADAL" clId="{3F26B701-AADC-4668-AAA4-FB7BA2B947B1}" dt="2020-06-19T09:17:56.088" v="5163" actId="164"/>
          <ac:cxnSpMkLst>
            <pc:docMk/>
            <pc:sldMk cId="1796706160" sldId="522"/>
            <ac:cxnSpMk id="289" creationId="{4C79E1F9-6933-40A1-98E5-3CCFE69AD31A}"/>
          </ac:cxnSpMkLst>
        </pc:cxnChg>
        <pc:cxnChg chg="add mod">
          <ac:chgData name="Ragnhild Halvorsrud" userId="917ea340-fd63-490f-a7db-68428d24cf32" providerId="ADAL" clId="{3F26B701-AADC-4668-AAA4-FB7BA2B947B1}" dt="2020-06-19T09:17:56.088" v="5163" actId="164"/>
          <ac:cxnSpMkLst>
            <pc:docMk/>
            <pc:sldMk cId="1796706160" sldId="522"/>
            <ac:cxnSpMk id="290" creationId="{9D632D2D-E159-422D-9965-E6CF46747B45}"/>
          </ac:cxnSpMkLst>
        </pc:cxnChg>
        <pc:cxnChg chg="add mod">
          <ac:chgData name="Ragnhild Halvorsrud" userId="917ea340-fd63-490f-a7db-68428d24cf32" providerId="ADAL" clId="{3F26B701-AADC-4668-AAA4-FB7BA2B947B1}" dt="2020-06-19T09:17:56.088" v="5163" actId="164"/>
          <ac:cxnSpMkLst>
            <pc:docMk/>
            <pc:sldMk cId="1796706160" sldId="522"/>
            <ac:cxnSpMk id="291" creationId="{FC536F9B-9CA7-42CA-859F-50A90CD3E80C}"/>
          </ac:cxnSpMkLst>
        </pc:cxnChg>
        <pc:cxnChg chg="add mod">
          <ac:chgData name="Ragnhild Halvorsrud" userId="917ea340-fd63-490f-a7db-68428d24cf32" providerId="ADAL" clId="{3F26B701-AADC-4668-AAA4-FB7BA2B947B1}" dt="2020-06-19T09:17:56.088" v="5163" actId="164"/>
          <ac:cxnSpMkLst>
            <pc:docMk/>
            <pc:sldMk cId="1796706160" sldId="522"/>
            <ac:cxnSpMk id="292" creationId="{3E6F32D1-DBB9-4685-9F6E-544E5E3D7A0B}"/>
          </ac:cxnSpMkLst>
        </pc:cxnChg>
        <pc:cxnChg chg="add mod">
          <ac:chgData name="Ragnhild Halvorsrud" userId="917ea340-fd63-490f-a7db-68428d24cf32" providerId="ADAL" clId="{3F26B701-AADC-4668-AAA4-FB7BA2B947B1}" dt="2020-06-19T09:17:56.088" v="5163" actId="164"/>
          <ac:cxnSpMkLst>
            <pc:docMk/>
            <pc:sldMk cId="1796706160" sldId="522"/>
            <ac:cxnSpMk id="293" creationId="{33C9F67A-8F20-43F6-9CAF-4500A9BBE821}"/>
          </ac:cxnSpMkLst>
        </pc:cxnChg>
        <pc:cxnChg chg="add mod">
          <ac:chgData name="Ragnhild Halvorsrud" userId="917ea340-fd63-490f-a7db-68428d24cf32" providerId="ADAL" clId="{3F26B701-AADC-4668-AAA4-FB7BA2B947B1}" dt="2020-06-19T09:17:56.088" v="5163" actId="164"/>
          <ac:cxnSpMkLst>
            <pc:docMk/>
            <pc:sldMk cId="1796706160" sldId="522"/>
            <ac:cxnSpMk id="294" creationId="{8BE42847-51E9-4CE6-9642-EE97C0A47C44}"/>
          </ac:cxnSpMkLst>
        </pc:cxnChg>
        <pc:cxnChg chg="add mod">
          <ac:chgData name="Ragnhild Halvorsrud" userId="917ea340-fd63-490f-a7db-68428d24cf32" providerId="ADAL" clId="{3F26B701-AADC-4668-AAA4-FB7BA2B947B1}" dt="2020-06-19T09:17:56.088" v="5163" actId="164"/>
          <ac:cxnSpMkLst>
            <pc:docMk/>
            <pc:sldMk cId="1796706160" sldId="522"/>
            <ac:cxnSpMk id="295" creationId="{FD1A917F-7DBD-4F9D-A013-EE5B0A1276CF}"/>
          </ac:cxnSpMkLst>
        </pc:cxnChg>
        <pc:cxnChg chg="add mod">
          <ac:chgData name="Ragnhild Halvorsrud" userId="917ea340-fd63-490f-a7db-68428d24cf32" providerId="ADAL" clId="{3F26B701-AADC-4668-AAA4-FB7BA2B947B1}" dt="2020-06-19T09:17:56.088" v="5163" actId="164"/>
          <ac:cxnSpMkLst>
            <pc:docMk/>
            <pc:sldMk cId="1796706160" sldId="522"/>
            <ac:cxnSpMk id="296" creationId="{A9479816-DB06-4F3D-B470-0134C048DDED}"/>
          </ac:cxnSpMkLst>
        </pc:cxnChg>
        <pc:cxnChg chg="add mod">
          <ac:chgData name="Ragnhild Halvorsrud" userId="917ea340-fd63-490f-a7db-68428d24cf32" providerId="ADAL" clId="{3F26B701-AADC-4668-AAA4-FB7BA2B947B1}" dt="2020-06-19T09:17:56.088" v="5163" actId="164"/>
          <ac:cxnSpMkLst>
            <pc:docMk/>
            <pc:sldMk cId="1796706160" sldId="522"/>
            <ac:cxnSpMk id="297" creationId="{0A9C180E-55BC-4E9B-AB2C-A0CD334470A4}"/>
          </ac:cxnSpMkLst>
        </pc:cxnChg>
        <pc:cxnChg chg="add mod">
          <ac:chgData name="Ragnhild Halvorsrud" userId="917ea340-fd63-490f-a7db-68428d24cf32" providerId="ADAL" clId="{3F26B701-AADC-4668-AAA4-FB7BA2B947B1}" dt="2020-06-19T09:17:56.088" v="5163" actId="164"/>
          <ac:cxnSpMkLst>
            <pc:docMk/>
            <pc:sldMk cId="1796706160" sldId="522"/>
            <ac:cxnSpMk id="298" creationId="{E6C22F08-EE7B-4EDC-8D27-6A3C60F9CCF4}"/>
          </ac:cxnSpMkLst>
        </pc:cxnChg>
        <pc:cxnChg chg="add del mod">
          <ac:chgData name="Ragnhild Halvorsrud" userId="917ea340-fd63-490f-a7db-68428d24cf32" providerId="ADAL" clId="{3F26B701-AADC-4668-AAA4-FB7BA2B947B1}" dt="2020-06-19T09:48:33.634" v="7451" actId="478"/>
          <ac:cxnSpMkLst>
            <pc:docMk/>
            <pc:sldMk cId="1796706160" sldId="522"/>
            <ac:cxnSpMk id="304" creationId="{DD816C4A-6D62-4551-AF12-F896E55AFB63}"/>
          </ac:cxnSpMkLst>
        </pc:cxnChg>
        <pc:cxnChg chg="add del mod">
          <ac:chgData name="Ragnhild Halvorsrud" userId="917ea340-fd63-490f-a7db-68428d24cf32" providerId="ADAL" clId="{3F26B701-AADC-4668-AAA4-FB7BA2B947B1}" dt="2020-06-19T09:11:21.359" v="4009" actId="478"/>
          <ac:cxnSpMkLst>
            <pc:docMk/>
            <pc:sldMk cId="1796706160" sldId="522"/>
            <ac:cxnSpMk id="307" creationId="{29636FBD-5DAE-4608-A8C5-7D2FC191DEA6}"/>
          </ac:cxnSpMkLst>
        </pc:cxnChg>
      </pc:sldChg>
      <pc:sldChg chg="modSp add del mod modNotes">
        <pc:chgData name="Ragnhild Halvorsrud" userId="917ea340-fd63-490f-a7db-68428d24cf32" providerId="ADAL" clId="{3F26B701-AADC-4668-AAA4-FB7BA2B947B1}" dt="2020-06-19T09:06:01.418" v="2910" actId="47"/>
        <pc:sldMkLst>
          <pc:docMk/>
          <pc:sldMk cId="3265801124" sldId="522"/>
        </pc:sldMkLst>
        <pc:spChg chg="mod">
          <ac:chgData name="Ragnhild Halvorsrud" userId="917ea340-fd63-490f-a7db-68428d24cf32" providerId="ADAL" clId="{3F26B701-AADC-4668-AAA4-FB7BA2B947B1}" dt="2020-06-19T09:05:35.841" v="2704" actId="790"/>
          <ac:spMkLst>
            <pc:docMk/>
            <pc:sldMk cId="3265801124" sldId="522"/>
            <ac:spMk id="2" creationId="{DFE8D356-A21B-423A-8199-EF05F8D333FA}"/>
          </ac:spMkLst>
        </pc:spChg>
        <pc:spChg chg="mod">
          <ac:chgData name="Ragnhild Halvorsrud" userId="917ea340-fd63-490f-a7db-68428d24cf32" providerId="ADAL" clId="{3F26B701-AADC-4668-AAA4-FB7BA2B947B1}" dt="2020-06-19T09:05:35.846" v="2706" actId="790"/>
          <ac:spMkLst>
            <pc:docMk/>
            <pc:sldMk cId="3265801124" sldId="522"/>
            <ac:spMk id="7" creationId="{33ED721E-F64E-4CAE-B427-EAE918E00B88}"/>
          </ac:spMkLst>
        </pc:spChg>
        <pc:spChg chg="mod">
          <ac:chgData name="Ragnhild Halvorsrud" userId="917ea340-fd63-490f-a7db-68428d24cf32" providerId="ADAL" clId="{3F26B701-AADC-4668-AAA4-FB7BA2B947B1}" dt="2020-06-19T09:05:35.777" v="2664" actId="790"/>
          <ac:spMkLst>
            <pc:docMk/>
            <pc:sldMk cId="3265801124" sldId="522"/>
            <ac:spMk id="189" creationId="{0A1BE4BC-5F6D-4117-8ECD-E710623E443F}"/>
          </ac:spMkLst>
        </pc:spChg>
        <pc:spChg chg="mod">
          <ac:chgData name="Ragnhild Halvorsrud" userId="917ea340-fd63-490f-a7db-68428d24cf32" providerId="ADAL" clId="{3F26B701-AADC-4668-AAA4-FB7BA2B947B1}" dt="2020-06-19T09:05:35.779" v="2665" actId="790"/>
          <ac:spMkLst>
            <pc:docMk/>
            <pc:sldMk cId="3265801124" sldId="522"/>
            <ac:spMk id="193" creationId="{5706A2DB-045C-4577-9491-96BFC47F8FA6}"/>
          </ac:spMkLst>
        </pc:spChg>
        <pc:spChg chg="mod">
          <ac:chgData name="Ragnhild Halvorsrud" userId="917ea340-fd63-490f-a7db-68428d24cf32" providerId="ADAL" clId="{3F26B701-AADC-4668-AAA4-FB7BA2B947B1}" dt="2020-06-19T09:05:35.781" v="2666" actId="790"/>
          <ac:spMkLst>
            <pc:docMk/>
            <pc:sldMk cId="3265801124" sldId="522"/>
            <ac:spMk id="205" creationId="{22EFE43B-537A-422C-8A53-9E40AEC5BAA0}"/>
          </ac:spMkLst>
        </pc:spChg>
        <pc:spChg chg="mod">
          <ac:chgData name="Ragnhild Halvorsrud" userId="917ea340-fd63-490f-a7db-68428d24cf32" providerId="ADAL" clId="{3F26B701-AADC-4668-AAA4-FB7BA2B947B1}" dt="2020-06-19T09:05:35.782" v="2667" actId="790"/>
          <ac:spMkLst>
            <pc:docMk/>
            <pc:sldMk cId="3265801124" sldId="522"/>
            <ac:spMk id="206" creationId="{AB5A849D-74E5-4F58-BE7E-E0C8506E7DB4}"/>
          </ac:spMkLst>
        </pc:spChg>
        <pc:spChg chg="mod">
          <ac:chgData name="Ragnhild Halvorsrud" userId="917ea340-fd63-490f-a7db-68428d24cf32" providerId="ADAL" clId="{3F26B701-AADC-4668-AAA4-FB7BA2B947B1}" dt="2020-06-19T09:05:35.786" v="2669" actId="790"/>
          <ac:spMkLst>
            <pc:docMk/>
            <pc:sldMk cId="3265801124" sldId="522"/>
            <ac:spMk id="219" creationId="{027732F2-AFCE-4D0C-BA06-1EE7A6BE418F}"/>
          </ac:spMkLst>
        </pc:spChg>
        <pc:spChg chg="mod">
          <ac:chgData name="Ragnhild Halvorsrud" userId="917ea340-fd63-490f-a7db-68428d24cf32" providerId="ADAL" clId="{3F26B701-AADC-4668-AAA4-FB7BA2B947B1}" dt="2020-06-19T09:05:35.787" v="2670" actId="790"/>
          <ac:spMkLst>
            <pc:docMk/>
            <pc:sldMk cId="3265801124" sldId="522"/>
            <ac:spMk id="221" creationId="{9D36033E-791B-4E83-9389-CC67E61433DA}"/>
          </ac:spMkLst>
        </pc:spChg>
        <pc:spChg chg="mod">
          <ac:chgData name="Ragnhild Halvorsrud" userId="917ea340-fd63-490f-a7db-68428d24cf32" providerId="ADAL" clId="{3F26B701-AADC-4668-AAA4-FB7BA2B947B1}" dt="2020-06-19T09:05:35.789" v="2671" actId="790"/>
          <ac:spMkLst>
            <pc:docMk/>
            <pc:sldMk cId="3265801124" sldId="522"/>
            <ac:spMk id="224" creationId="{3806E849-134A-472B-8736-669071143B3D}"/>
          </ac:spMkLst>
        </pc:spChg>
        <pc:spChg chg="mod">
          <ac:chgData name="Ragnhild Halvorsrud" userId="917ea340-fd63-490f-a7db-68428d24cf32" providerId="ADAL" clId="{3F26B701-AADC-4668-AAA4-FB7BA2B947B1}" dt="2020-06-19T09:05:35.791" v="2672" actId="790"/>
          <ac:spMkLst>
            <pc:docMk/>
            <pc:sldMk cId="3265801124" sldId="522"/>
            <ac:spMk id="225" creationId="{A4ED2703-463A-45E3-913D-DE26245FF356}"/>
          </ac:spMkLst>
        </pc:spChg>
        <pc:spChg chg="mod">
          <ac:chgData name="Ragnhild Halvorsrud" userId="917ea340-fd63-490f-a7db-68428d24cf32" providerId="ADAL" clId="{3F26B701-AADC-4668-AAA4-FB7BA2B947B1}" dt="2020-06-19T09:05:35.792" v="2673" actId="790"/>
          <ac:spMkLst>
            <pc:docMk/>
            <pc:sldMk cId="3265801124" sldId="522"/>
            <ac:spMk id="226" creationId="{4846FB56-23C7-41B1-AE02-5F1695AE4C8B}"/>
          </ac:spMkLst>
        </pc:spChg>
        <pc:spChg chg="mod">
          <ac:chgData name="Ragnhild Halvorsrud" userId="917ea340-fd63-490f-a7db-68428d24cf32" providerId="ADAL" clId="{3F26B701-AADC-4668-AAA4-FB7BA2B947B1}" dt="2020-06-19T09:05:35.794" v="2674" actId="790"/>
          <ac:spMkLst>
            <pc:docMk/>
            <pc:sldMk cId="3265801124" sldId="522"/>
            <ac:spMk id="228" creationId="{FA926F25-6E16-43E7-A7B3-A8F2F31F8286}"/>
          </ac:spMkLst>
        </pc:spChg>
        <pc:spChg chg="mod">
          <ac:chgData name="Ragnhild Halvorsrud" userId="917ea340-fd63-490f-a7db-68428d24cf32" providerId="ADAL" clId="{3F26B701-AADC-4668-AAA4-FB7BA2B947B1}" dt="2020-06-19T09:05:35.795" v="2675" actId="790"/>
          <ac:spMkLst>
            <pc:docMk/>
            <pc:sldMk cId="3265801124" sldId="522"/>
            <ac:spMk id="288" creationId="{9186A0B1-2BAE-4716-9943-9150509EC28D}"/>
          </ac:spMkLst>
        </pc:spChg>
        <pc:spChg chg="mod">
          <ac:chgData name="Ragnhild Halvorsrud" userId="917ea340-fd63-490f-a7db-68428d24cf32" providerId="ADAL" clId="{3F26B701-AADC-4668-AAA4-FB7BA2B947B1}" dt="2020-06-19T09:05:35.797" v="2676" actId="790"/>
          <ac:spMkLst>
            <pc:docMk/>
            <pc:sldMk cId="3265801124" sldId="522"/>
            <ac:spMk id="290" creationId="{22D99512-01C7-40E4-A062-79D1076B5B61}"/>
          </ac:spMkLst>
        </pc:spChg>
        <pc:spChg chg="mod">
          <ac:chgData name="Ragnhild Halvorsrud" userId="917ea340-fd63-490f-a7db-68428d24cf32" providerId="ADAL" clId="{3F26B701-AADC-4668-AAA4-FB7BA2B947B1}" dt="2020-06-19T09:05:35.799" v="2677" actId="790"/>
          <ac:spMkLst>
            <pc:docMk/>
            <pc:sldMk cId="3265801124" sldId="522"/>
            <ac:spMk id="293" creationId="{9049B7AC-91F8-4809-9A0E-B3724BFB6FFF}"/>
          </ac:spMkLst>
        </pc:spChg>
        <pc:spChg chg="mod">
          <ac:chgData name="Ragnhild Halvorsrud" userId="917ea340-fd63-490f-a7db-68428d24cf32" providerId="ADAL" clId="{3F26B701-AADC-4668-AAA4-FB7BA2B947B1}" dt="2020-06-19T09:05:35.800" v="2678" actId="790"/>
          <ac:spMkLst>
            <pc:docMk/>
            <pc:sldMk cId="3265801124" sldId="522"/>
            <ac:spMk id="294" creationId="{25877A43-0B56-48F9-8A17-821B22755FAF}"/>
          </ac:spMkLst>
        </pc:spChg>
        <pc:spChg chg="mod">
          <ac:chgData name="Ragnhild Halvorsrud" userId="917ea340-fd63-490f-a7db-68428d24cf32" providerId="ADAL" clId="{3F26B701-AADC-4668-AAA4-FB7BA2B947B1}" dt="2020-06-19T09:05:35.802" v="2679" actId="790"/>
          <ac:spMkLst>
            <pc:docMk/>
            <pc:sldMk cId="3265801124" sldId="522"/>
            <ac:spMk id="295" creationId="{9A2A9599-96B0-48A4-B399-3EB5A8572483}"/>
          </ac:spMkLst>
        </pc:spChg>
        <pc:spChg chg="mod">
          <ac:chgData name="Ragnhild Halvorsrud" userId="917ea340-fd63-490f-a7db-68428d24cf32" providerId="ADAL" clId="{3F26B701-AADC-4668-AAA4-FB7BA2B947B1}" dt="2020-06-19T09:05:35.803" v="2680" actId="790"/>
          <ac:spMkLst>
            <pc:docMk/>
            <pc:sldMk cId="3265801124" sldId="522"/>
            <ac:spMk id="296" creationId="{D73692DC-1E8D-443D-B6E2-6750A20F11A1}"/>
          </ac:spMkLst>
        </pc:spChg>
        <pc:spChg chg="mod">
          <ac:chgData name="Ragnhild Halvorsrud" userId="917ea340-fd63-490f-a7db-68428d24cf32" providerId="ADAL" clId="{3F26B701-AADC-4668-AAA4-FB7BA2B947B1}" dt="2020-06-19T09:05:35.805" v="2681" actId="790"/>
          <ac:spMkLst>
            <pc:docMk/>
            <pc:sldMk cId="3265801124" sldId="522"/>
            <ac:spMk id="297" creationId="{86501363-E2C3-4016-8AA9-C626FEBF216C}"/>
          </ac:spMkLst>
        </pc:spChg>
        <pc:spChg chg="mod">
          <ac:chgData name="Ragnhild Halvorsrud" userId="917ea340-fd63-490f-a7db-68428d24cf32" providerId="ADAL" clId="{3F26B701-AADC-4668-AAA4-FB7BA2B947B1}" dt="2020-06-19T09:05:35.807" v="2682" actId="790"/>
          <ac:spMkLst>
            <pc:docMk/>
            <pc:sldMk cId="3265801124" sldId="522"/>
            <ac:spMk id="298" creationId="{A20BBAC3-F915-4D33-BC5E-34D5CA17976F}"/>
          </ac:spMkLst>
        </pc:spChg>
        <pc:spChg chg="mod">
          <ac:chgData name="Ragnhild Halvorsrud" userId="917ea340-fd63-490f-a7db-68428d24cf32" providerId="ADAL" clId="{3F26B701-AADC-4668-AAA4-FB7BA2B947B1}" dt="2020-06-19T09:05:35.832" v="2698" actId="790"/>
          <ac:spMkLst>
            <pc:docMk/>
            <pc:sldMk cId="3265801124" sldId="522"/>
            <ac:spMk id="301" creationId="{E4A099A6-5F79-495B-A941-CCCBB6869385}"/>
          </ac:spMkLst>
        </pc:spChg>
        <pc:spChg chg="mod">
          <ac:chgData name="Ragnhild Halvorsrud" userId="917ea340-fd63-490f-a7db-68428d24cf32" providerId="ADAL" clId="{3F26B701-AADC-4668-AAA4-FB7BA2B947B1}" dt="2020-06-19T09:05:35.808" v="2683" actId="790"/>
          <ac:spMkLst>
            <pc:docMk/>
            <pc:sldMk cId="3265801124" sldId="522"/>
            <ac:spMk id="304" creationId="{A8816E58-6997-4C8B-A9FB-B8907DBF3124}"/>
          </ac:spMkLst>
        </pc:spChg>
        <pc:spChg chg="mod">
          <ac:chgData name="Ragnhild Halvorsrud" userId="917ea340-fd63-490f-a7db-68428d24cf32" providerId="ADAL" clId="{3F26B701-AADC-4668-AAA4-FB7BA2B947B1}" dt="2020-06-19T09:05:35.810" v="2684" actId="790"/>
          <ac:spMkLst>
            <pc:docMk/>
            <pc:sldMk cId="3265801124" sldId="522"/>
            <ac:spMk id="305" creationId="{B4862BA6-B02E-468C-8E99-E435C47A5C40}"/>
          </ac:spMkLst>
        </pc:spChg>
        <pc:spChg chg="mod">
          <ac:chgData name="Ragnhild Halvorsrud" userId="917ea340-fd63-490f-a7db-68428d24cf32" providerId="ADAL" clId="{3F26B701-AADC-4668-AAA4-FB7BA2B947B1}" dt="2020-06-19T09:05:35.833" v="2699" actId="790"/>
          <ac:spMkLst>
            <pc:docMk/>
            <pc:sldMk cId="3265801124" sldId="522"/>
            <ac:spMk id="310" creationId="{53C579A7-5980-4FD5-87D9-46EEF96F00AD}"/>
          </ac:spMkLst>
        </pc:spChg>
        <pc:spChg chg="mod">
          <ac:chgData name="Ragnhild Halvorsrud" userId="917ea340-fd63-490f-a7db-68428d24cf32" providerId="ADAL" clId="{3F26B701-AADC-4668-AAA4-FB7BA2B947B1}" dt="2020-06-19T09:05:35.843" v="2705" actId="790"/>
          <ac:spMkLst>
            <pc:docMk/>
            <pc:sldMk cId="3265801124" sldId="522"/>
            <ac:spMk id="311" creationId="{4B4E8D95-6E7E-4B81-86F0-66E072CC92D5}"/>
          </ac:spMkLst>
        </pc:spChg>
        <pc:spChg chg="mod">
          <ac:chgData name="Ragnhild Halvorsrud" userId="917ea340-fd63-490f-a7db-68428d24cf32" providerId="ADAL" clId="{3F26B701-AADC-4668-AAA4-FB7BA2B947B1}" dt="2020-06-19T09:05:35.813" v="2686" actId="790"/>
          <ac:spMkLst>
            <pc:docMk/>
            <pc:sldMk cId="3265801124" sldId="522"/>
            <ac:spMk id="320" creationId="{5C882BD8-1196-48DA-A77E-39BE6A67F667}"/>
          </ac:spMkLst>
        </pc:spChg>
        <pc:spChg chg="mod">
          <ac:chgData name="Ragnhild Halvorsrud" userId="917ea340-fd63-490f-a7db-68428d24cf32" providerId="ADAL" clId="{3F26B701-AADC-4668-AAA4-FB7BA2B947B1}" dt="2020-06-19T09:05:35.815" v="2687" actId="790"/>
          <ac:spMkLst>
            <pc:docMk/>
            <pc:sldMk cId="3265801124" sldId="522"/>
            <ac:spMk id="322" creationId="{F856BEEF-EC0F-4418-B407-22A628DE8A6D}"/>
          </ac:spMkLst>
        </pc:spChg>
        <pc:spChg chg="mod">
          <ac:chgData name="Ragnhild Halvorsrud" userId="917ea340-fd63-490f-a7db-68428d24cf32" providerId="ADAL" clId="{3F26B701-AADC-4668-AAA4-FB7BA2B947B1}" dt="2020-06-19T09:05:35.816" v="2688" actId="790"/>
          <ac:spMkLst>
            <pc:docMk/>
            <pc:sldMk cId="3265801124" sldId="522"/>
            <ac:spMk id="323" creationId="{45064620-545F-44DE-872E-EEBEADE54AF4}"/>
          </ac:spMkLst>
        </pc:spChg>
        <pc:spChg chg="mod">
          <ac:chgData name="Ragnhild Halvorsrud" userId="917ea340-fd63-490f-a7db-68428d24cf32" providerId="ADAL" clId="{3F26B701-AADC-4668-AAA4-FB7BA2B947B1}" dt="2020-06-19T09:05:35.818" v="2689" actId="790"/>
          <ac:spMkLst>
            <pc:docMk/>
            <pc:sldMk cId="3265801124" sldId="522"/>
            <ac:spMk id="324" creationId="{B0408973-02CF-4E3B-AB30-1A4CB3576F3A}"/>
          </ac:spMkLst>
        </pc:spChg>
        <pc:spChg chg="mod">
          <ac:chgData name="Ragnhild Halvorsrud" userId="917ea340-fd63-490f-a7db-68428d24cf32" providerId="ADAL" clId="{3F26B701-AADC-4668-AAA4-FB7BA2B947B1}" dt="2020-06-19T09:05:35.823" v="2692" actId="790"/>
          <ac:spMkLst>
            <pc:docMk/>
            <pc:sldMk cId="3265801124" sldId="522"/>
            <ac:spMk id="327" creationId="{310FA8D0-04CA-4927-9360-FE5CF1D8312E}"/>
          </ac:spMkLst>
        </pc:spChg>
        <pc:spChg chg="mod">
          <ac:chgData name="Ragnhild Halvorsrud" userId="917ea340-fd63-490f-a7db-68428d24cf32" providerId="ADAL" clId="{3F26B701-AADC-4668-AAA4-FB7BA2B947B1}" dt="2020-06-19T09:05:35.827" v="2695" actId="790"/>
          <ac:spMkLst>
            <pc:docMk/>
            <pc:sldMk cId="3265801124" sldId="522"/>
            <ac:spMk id="329" creationId="{9299E446-1F06-4DA5-A09E-E12AB5117FD9}"/>
          </ac:spMkLst>
        </pc:spChg>
        <pc:spChg chg="mod">
          <ac:chgData name="Ragnhild Halvorsrud" userId="917ea340-fd63-490f-a7db-68428d24cf32" providerId="ADAL" clId="{3F26B701-AADC-4668-AAA4-FB7BA2B947B1}" dt="2020-06-19T09:05:35.824" v="2693" actId="790"/>
          <ac:spMkLst>
            <pc:docMk/>
            <pc:sldMk cId="3265801124" sldId="522"/>
            <ac:spMk id="330" creationId="{DD2D2873-2A8F-4859-8872-368CEF8635E9}"/>
          </ac:spMkLst>
        </pc:spChg>
        <pc:spChg chg="mod">
          <ac:chgData name="Ragnhild Halvorsrud" userId="917ea340-fd63-490f-a7db-68428d24cf32" providerId="ADAL" clId="{3F26B701-AADC-4668-AAA4-FB7BA2B947B1}" dt="2020-06-19T09:05:35.826" v="2694" actId="790"/>
          <ac:spMkLst>
            <pc:docMk/>
            <pc:sldMk cId="3265801124" sldId="522"/>
            <ac:spMk id="331" creationId="{9C365A96-4C32-459D-99FF-AF34F7AF2630}"/>
          </ac:spMkLst>
        </pc:spChg>
        <pc:spChg chg="mod">
          <ac:chgData name="Ragnhild Halvorsrud" userId="917ea340-fd63-490f-a7db-68428d24cf32" providerId="ADAL" clId="{3F26B701-AADC-4668-AAA4-FB7BA2B947B1}" dt="2020-06-19T09:05:35.819" v="2690" actId="790"/>
          <ac:spMkLst>
            <pc:docMk/>
            <pc:sldMk cId="3265801124" sldId="522"/>
            <ac:spMk id="334" creationId="{E37E8A90-7A30-40AC-B8EB-C692FD764241}"/>
          </ac:spMkLst>
        </pc:spChg>
        <pc:spChg chg="mod">
          <ac:chgData name="Ragnhild Halvorsrud" userId="917ea340-fd63-490f-a7db-68428d24cf32" providerId="ADAL" clId="{3F26B701-AADC-4668-AAA4-FB7BA2B947B1}" dt="2020-06-19T09:05:35.521" v="2547" actId="790"/>
          <ac:spMkLst>
            <pc:docMk/>
            <pc:sldMk cId="3265801124" sldId="522"/>
            <ac:spMk id="353" creationId="{6F8905C0-7F47-4D51-8A64-5F3EC3FBF6B4}"/>
          </ac:spMkLst>
        </pc:spChg>
        <pc:spChg chg="mod">
          <ac:chgData name="Ragnhild Halvorsrud" userId="917ea340-fd63-490f-a7db-68428d24cf32" providerId="ADAL" clId="{3F26B701-AADC-4668-AAA4-FB7BA2B947B1}" dt="2020-06-19T09:05:35.524" v="2548" actId="790"/>
          <ac:spMkLst>
            <pc:docMk/>
            <pc:sldMk cId="3265801124" sldId="522"/>
            <ac:spMk id="354" creationId="{FC8AA574-A54D-4CDA-BA21-322B3B849C09}"/>
          </ac:spMkLst>
        </pc:spChg>
        <pc:spChg chg="mod">
          <ac:chgData name="Ragnhild Halvorsrud" userId="917ea340-fd63-490f-a7db-68428d24cf32" providerId="ADAL" clId="{3F26B701-AADC-4668-AAA4-FB7BA2B947B1}" dt="2020-06-19T09:05:35.527" v="2549" actId="790"/>
          <ac:spMkLst>
            <pc:docMk/>
            <pc:sldMk cId="3265801124" sldId="522"/>
            <ac:spMk id="355" creationId="{17DD756B-A51F-45FD-8523-0F3725089DA7}"/>
          </ac:spMkLst>
        </pc:spChg>
        <pc:spChg chg="mod">
          <ac:chgData name="Ragnhild Halvorsrud" userId="917ea340-fd63-490f-a7db-68428d24cf32" providerId="ADAL" clId="{3F26B701-AADC-4668-AAA4-FB7BA2B947B1}" dt="2020-06-19T09:05:35.529" v="2550" actId="790"/>
          <ac:spMkLst>
            <pc:docMk/>
            <pc:sldMk cId="3265801124" sldId="522"/>
            <ac:spMk id="356" creationId="{C78B434C-EA48-4136-9AD4-6A5AA418A2C0}"/>
          </ac:spMkLst>
        </pc:spChg>
        <pc:spChg chg="mod">
          <ac:chgData name="Ragnhild Halvorsrud" userId="917ea340-fd63-490f-a7db-68428d24cf32" providerId="ADAL" clId="{3F26B701-AADC-4668-AAA4-FB7BA2B947B1}" dt="2020-06-19T09:05:35.531" v="2551" actId="790"/>
          <ac:spMkLst>
            <pc:docMk/>
            <pc:sldMk cId="3265801124" sldId="522"/>
            <ac:spMk id="357" creationId="{AB7072A3-91A6-4911-9346-C90A0CED455C}"/>
          </ac:spMkLst>
        </pc:spChg>
        <pc:spChg chg="mod">
          <ac:chgData name="Ragnhild Halvorsrud" userId="917ea340-fd63-490f-a7db-68428d24cf32" providerId="ADAL" clId="{3F26B701-AADC-4668-AAA4-FB7BA2B947B1}" dt="2020-06-19T09:05:35.533" v="2552" actId="790"/>
          <ac:spMkLst>
            <pc:docMk/>
            <pc:sldMk cId="3265801124" sldId="522"/>
            <ac:spMk id="358" creationId="{41862DE3-E94A-4050-AC77-D396C3BF7CC1}"/>
          </ac:spMkLst>
        </pc:spChg>
        <pc:spChg chg="mod">
          <ac:chgData name="Ragnhild Halvorsrud" userId="917ea340-fd63-490f-a7db-68428d24cf32" providerId="ADAL" clId="{3F26B701-AADC-4668-AAA4-FB7BA2B947B1}" dt="2020-06-19T09:05:35.534" v="2553" actId="790"/>
          <ac:spMkLst>
            <pc:docMk/>
            <pc:sldMk cId="3265801124" sldId="522"/>
            <ac:spMk id="359" creationId="{8316677C-3240-404D-B48A-0142F91C420C}"/>
          </ac:spMkLst>
        </pc:spChg>
        <pc:spChg chg="mod">
          <ac:chgData name="Ragnhild Halvorsrud" userId="917ea340-fd63-490f-a7db-68428d24cf32" providerId="ADAL" clId="{3F26B701-AADC-4668-AAA4-FB7BA2B947B1}" dt="2020-06-19T09:05:35.536" v="2554" actId="790"/>
          <ac:spMkLst>
            <pc:docMk/>
            <pc:sldMk cId="3265801124" sldId="522"/>
            <ac:spMk id="360" creationId="{3B6B7B43-DD3B-4DD9-BD4E-850103149AA9}"/>
          </ac:spMkLst>
        </pc:spChg>
        <pc:spChg chg="mod">
          <ac:chgData name="Ragnhild Halvorsrud" userId="917ea340-fd63-490f-a7db-68428d24cf32" providerId="ADAL" clId="{3F26B701-AADC-4668-AAA4-FB7BA2B947B1}" dt="2020-06-19T09:05:35.553" v="2561" actId="790"/>
          <ac:spMkLst>
            <pc:docMk/>
            <pc:sldMk cId="3265801124" sldId="522"/>
            <ac:spMk id="417" creationId="{668AB1D3-5331-4D65-AC91-9857C0AC6425}"/>
          </ac:spMkLst>
        </pc:spChg>
        <pc:spChg chg="mod">
          <ac:chgData name="Ragnhild Halvorsrud" userId="917ea340-fd63-490f-a7db-68428d24cf32" providerId="ADAL" clId="{3F26B701-AADC-4668-AAA4-FB7BA2B947B1}" dt="2020-06-19T09:05:35.555" v="2562" actId="790"/>
          <ac:spMkLst>
            <pc:docMk/>
            <pc:sldMk cId="3265801124" sldId="522"/>
            <ac:spMk id="418" creationId="{15F701D0-1C3D-41C7-9B3C-372F836DF470}"/>
          </ac:spMkLst>
        </pc:spChg>
        <pc:spChg chg="mod">
          <ac:chgData name="Ragnhild Halvorsrud" userId="917ea340-fd63-490f-a7db-68428d24cf32" providerId="ADAL" clId="{3F26B701-AADC-4668-AAA4-FB7BA2B947B1}" dt="2020-06-19T09:05:35.557" v="2563" actId="790"/>
          <ac:spMkLst>
            <pc:docMk/>
            <pc:sldMk cId="3265801124" sldId="522"/>
            <ac:spMk id="419" creationId="{EA1695FD-5E77-4CEF-B2F2-B7CCB9BF674C}"/>
          </ac:spMkLst>
        </pc:spChg>
        <pc:spChg chg="mod">
          <ac:chgData name="Ragnhild Halvorsrud" userId="917ea340-fd63-490f-a7db-68428d24cf32" providerId="ADAL" clId="{3F26B701-AADC-4668-AAA4-FB7BA2B947B1}" dt="2020-06-19T09:05:35.559" v="2564" actId="790"/>
          <ac:spMkLst>
            <pc:docMk/>
            <pc:sldMk cId="3265801124" sldId="522"/>
            <ac:spMk id="420" creationId="{4C3EDDF1-BFD6-4F81-928E-3E4FCC819B4D}"/>
          </ac:spMkLst>
        </pc:spChg>
        <pc:spChg chg="mod">
          <ac:chgData name="Ragnhild Halvorsrud" userId="917ea340-fd63-490f-a7db-68428d24cf32" providerId="ADAL" clId="{3F26B701-AADC-4668-AAA4-FB7BA2B947B1}" dt="2020-06-19T09:05:35.560" v="2565" actId="790"/>
          <ac:spMkLst>
            <pc:docMk/>
            <pc:sldMk cId="3265801124" sldId="522"/>
            <ac:spMk id="421" creationId="{DD4D5313-DD5B-4230-AB3B-4B9A998E4E23}"/>
          </ac:spMkLst>
        </pc:spChg>
        <pc:spChg chg="mod">
          <ac:chgData name="Ragnhild Halvorsrud" userId="917ea340-fd63-490f-a7db-68428d24cf32" providerId="ADAL" clId="{3F26B701-AADC-4668-AAA4-FB7BA2B947B1}" dt="2020-06-19T09:05:35.784" v="2668" actId="790"/>
          <ac:spMkLst>
            <pc:docMk/>
            <pc:sldMk cId="3265801124" sldId="522"/>
            <ac:spMk id="439" creationId="{54F9C32F-C448-4751-A424-EAF60362A3C0}"/>
          </ac:spMkLst>
        </pc:spChg>
        <pc:spChg chg="mod">
          <ac:chgData name="Ragnhild Halvorsrud" userId="917ea340-fd63-490f-a7db-68428d24cf32" providerId="ADAL" clId="{3F26B701-AADC-4668-AAA4-FB7BA2B947B1}" dt="2020-06-19T09:05:35.830" v="2697" actId="790"/>
          <ac:spMkLst>
            <pc:docMk/>
            <pc:sldMk cId="3265801124" sldId="522"/>
            <ac:spMk id="440" creationId="{30CD0F66-FB04-43CB-BD35-9CC55367545D}"/>
          </ac:spMkLst>
        </pc:spChg>
        <pc:spChg chg="mod">
          <ac:chgData name="Ragnhild Halvorsrud" userId="917ea340-fd63-490f-a7db-68428d24cf32" providerId="ADAL" clId="{3F26B701-AADC-4668-AAA4-FB7BA2B947B1}" dt="2020-06-19T09:05:35.811" v="2685" actId="790"/>
          <ac:spMkLst>
            <pc:docMk/>
            <pc:sldMk cId="3265801124" sldId="522"/>
            <ac:spMk id="441" creationId="{4A67FC04-6592-4971-B5D2-3AD692785A39}"/>
          </ac:spMkLst>
        </pc:spChg>
        <pc:spChg chg="mod">
          <ac:chgData name="Ragnhild Halvorsrud" userId="917ea340-fd63-490f-a7db-68428d24cf32" providerId="ADAL" clId="{3F26B701-AADC-4668-AAA4-FB7BA2B947B1}" dt="2020-06-19T09:05:35.564" v="2566" actId="790"/>
          <ac:spMkLst>
            <pc:docMk/>
            <pc:sldMk cId="3265801124" sldId="522"/>
            <ac:spMk id="443" creationId="{D2D4A9A8-081F-4325-A527-EFA96F131E2D}"/>
          </ac:spMkLst>
        </pc:spChg>
        <pc:spChg chg="mod">
          <ac:chgData name="Ragnhild Halvorsrud" userId="917ea340-fd63-490f-a7db-68428d24cf32" providerId="ADAL" clId="{3F26B701-AADC-4668-AAA4-FB7BA2B947B1}" dt="2020-06-19T09:05:35.566" v="2567" actId="790"/>
          <ac:spMkLst>
            <pc:docMk/>
            <pc:sldMk cId="3265801124" sldId="522"/>
            <ac:spMk id="446" creationId="{7CFEF867-8A9E-444A-8E4C-1A5D812045FC}"/>
          </ac:spMkLst>
        </pc:spChg>
        <pc:spChg chg="mod">
          <ac:chgData name="Ragnhild Halvorsrud" userId="917ea340-fd63-490f-a7db-68428d24cf32" providerId="ADAL" clId="{3F26B701-AADC-4668-AAA4-FB7BA2B947B1}" dt="2020-06-19T09:05:35.568" v="2568" actId="790"/>
          <ac:spMkLst>
            <pc:docMk/>
            <pc:sldMk cId="3265801124" sldId="522"/>
            <ac:spMk id="447" creationId="{C5FF1B51-948B-4E3A-A147-BBE033180877}"/>
          </ac:spMkLst>
        </pc:spChg>
        <pc:spChg chg="mod">
          <ac:chgData name="Ragnhild Halvorsrud" userId="917ea340-fd63-490f-a7db-68428d24cf32" providerId="ADAL" clId="{3F26B701-AADC-4668-AAA4-FB7BA2B947B1}" dt="2020-06-19T09:05:35.571" v="2569" actId="790"/>
          <ac:spMkLst>
            <pc:docMk/>
            <pc:sldMk cId="3265801124" sldId="522"/>
            <ac:spMk id="448" creationId="{578BE484-3704-41F7-9271-EF7E87D7C5C5}"/>
          </ac:spMkLst>
        </pc:spChg>
        <pc:spChg chg="mod">
          <ac:chgData name="Ragnhild Halvorsrud" userId="917ea340-fd63-490f-a7db-68428d24cf32" providerId="ADAL" clId="{3F26B701-AADC-4668-AAA4-FB7BA2B947B1}" dt="2020-06-19T09:05:35.573" v="2570" actId="790"/>
          <ac:spMkLst>
            <pc:docMk/>
            <pc:sldMk cId="3265801124" sldId="522"/>
            <ac:spMk id="449" creationId="{7FC6E9D2-D5FE-4B49-8643-36B42A2FFACE}"/>
          </ac:spMkLst>
        </pc:spChg>
        <pc:spChg chg="mod">
          <ac:chgData name="Ragnhild Halvorsrud" userId="917ea340-fd63-490f-a7db-68428d24cf32" providerId="ADAL" clId="{3F26B701-AADC-4668-AAA4-FB7BA2B947B1}" dt="2020-06-19T09:05:35.575" v="2571" actId="790"/>
          <ac:spMkLst>
            <pc:docMk/>
            <pc:sldMk cId="3265801124" sldId="522"/>
            <ac:spMk id="450" creationId="{0C08112C-A1A2-4B0C-B817-3970DAA2E189}"/>
          </ac:spMkLst>
        </pc:spChg>
        <pc:spChg chg="mod">
          <ac:chgData name="Ragnhild Halvorsrud" userId="917ea340-fd63-490f-a7db-68428d24cf32" providerId="ADAL" clId="{3F26B701-AADC-4668-AAA4-FB7BA2B947B1}" dt="2020-06-19T09:05:35.577" v="2572" actId="790"/>
          <ac:spMkLst>
            <pc:docMk/>
            <pc:sldMk cId="3265801124" sldId="522"/>
            <ac:spMk id="454" creationId="{6D075F23-FF12-47C0-B484-1D408031CB46}"/>
          </ac:spMkLst>
        </pc:spChg>
        <pc:spChg chg="mod">
          <ac:chgData name="Ragnhild Halvorsrud" userId="917ea340-fd63-490f-a7db-68428d24cf32" providerId="ADAL" clId="{3F26B701-AADC-4668-AAA4-FB7BA2B947B1}" dt="2020-06-19T09:05:35.579" v="2573" actId="790"/>
          <ac:spMkLst>
            <pc:docMk/>
            <pc:sldMk cId="3265801124" sldId="522"/>
            <ac:spMk id="457" creationId="{91B580E6-3693-4A43-9447-8D5E98607131}"/>
          </ac:spMkLst>
        </pc:spChg>
        <pc:spChg chg="mod">
          <ac:chgData name="Ragnhild Halvorsrud" userId="917ea340-fd63-490f-a7db-68428d24cf32" providerId="ADAL" clId="{3F26B701-AADC-4668-AAA4-FB7BA2B947B1}" dt="2020-06-19T09:05:35.581" v="2574" actId="790"/>
          <ac:spMkLst>
            <pc:docMk/>
            <pc:sldMk cId="3265801124" sldId="522"/>
            <ac:spMk id="458" creationId="{70A16D36-CA90-4436-BBB6-F8FC9B4BCCED}"/>
          </ac:spMkLst>
        </pc:spChg>
        <pc:spChg chg="mod">
          <ac:chgData name="Ragnhild Halvorsrud" userId="917ea340-fd63-490f-a7db-68428d24cf32" providerId="ADAL" clId="{3F26B701-AADC-4668-AAA4-FB7BA2B947B1}" dt="2020-06-19T09:05:35.583" v="2575" actId="790"/>
          <ac:spMkLst>
            <pc:docMk/>
            <pc:sldMk cId="3265801124" sldId="522"/>
            <ac:spMk id="459" creationId="{4EEA7E75-1DB6-4DB1-A783-2811C526FBB5}"/>
          </ac:spMkLst>
        </pc:spChg>
        <pc:spChg chg="mod">
          <ac:chgData name="Ragnhild Halvorsrud" userId="917ea340-fd63-490f-a7db-68428d24cf32" providerId="ADAL" clId="{3F26B701-AADC-4668-AAA4-FB7BA2B947B1}" dt="2020-06-19T09:05:35.587" v="2576" actId="790"/>
          <ac:spMkLst>
            <pc:docMk/>
            <pc:sldMk cId="3265801124" sldId="522"/>
            <ac:spMk id="460" creationId="{C59D7145-6CA3-4F3B-8022-6B147B806321}"/>
          </ac:spMkLst>
        </pc:spChg>
        <pc:spChg chg="mod">
          <ac:chgData name="Ragnhild Halvorsrud" userId="917ea340-fd63-490f-a7db-68428d24cf32" providerId="ADAL" clId="{3F26B701-AADC-4668-AAA4-FB7BA2B947B1}" dt="2020-06-19T09:05:35.821" v="2691" actId="790"/>
          <ac:spMkLst>
            <pc:docMk/>
            <pc:sldMk cId="3265801124" sldId="522"/>
            <ac:spMk id="461" creationId="{68C83E66-BF6E-46AA-80C6-18E9B8AA779F}"/>
          </ac:spMkLst>
        </pc:spChg>
        <pc:spChg chg="mod">
          <ac:chgData name="Ragnhild Halvorsrud" userId="917ea340-fd63-490f-a7db-68428d24cf32" providerId="ADAL" clId="{3F26B701-AADC-4668-AAA4-FB7BA2B947B1}" dt="2020-06-19T09:05:35.589" v="2577" actId="790"/>
          <ac:spMkLst>
            <pc:docMk/>
            <pc:sldMk cId="3265801124" sldId="522"/>
            <ac:spMk id="462" creationId="{D43AE07E-ECC3-4597-9072-67611414BAF1}"/>
          </ac:spMkLst>
        </pc:spChg>
        <pc:spChg chg="mod">
          <ac:chgData name="Ragnhild Halvorsrud" userId="917ea340-fd63-490f-a7db-68428d24cf32" providerId="ADAL" clId="{3F26B701-AADC-4668-AAA4-FB7BA2B947B1}" dt="2020-06-19T09:05:35.829" v="2696" actId="790"/>
          <ac:spMkLst>
            <pc:docMk/>
            <pc:sldMk cId="3265801124" sldId="522"/>
            <ac:spMk id="466" creationId="{8D4AD2C8-20F8-471F-9705-D9E2FE24F28C}"/>
          </ac:spMkLst>
        </pc:spChg>
        <pc:spChg chg="mod">
          <ac:chgData name="Ragnhild Halvorsrud" userId="917ea340-fd63-490f-a7db-68428d24cf32" providerId="ADAL" clId="{3F26B701-AADC-4668-AAA4-FB7BA2B947B1}" dt="2020-06-19T09:05:35.591" v="2578" actId="790"/>
          <ac:spMkLst>
            <pc:docMk/>
            <pc:sldMk cId="3265801124" sldId="522"/>
            <ac:spMk id="467" creationId="{BA9DD4D3-597A-4B7C-8E33-D67D8A06371B}"/>
          </ac:spMkLst>
        </pc:spChg>
        <pc:spChg chg="mod">
          <ac:chgData name="Ragnhild Halvorsrud" userId="917ea340-fd63-490f-a7db-68428d24cf32" providerId="ADAL" clId="{3F26B701-AADC-4668-AAA4-FB7BA2B947B1}" dt="2020-06-19T09:05:35.593" v="2579" actId="790"/>
          <ac:spMkLst>
            <pc:docMk/>
            <pc:sldMk cId="3265801124" sldId="522"/>
            <ac:spMk id="471" creationId="{7EB9CCB2-F51F-4DF6-BC37-0AF6FF3AB668}"/>
          </ac:spMkLst>
        </pc:spChg>
        <pc:spChg chg="mod">
          <ac:chgData name="Ragnhild Halvorsrud" userId="917ea340-fd63-490f-a7db-68428d24cf32" providerId="ADAL" clId="{3F26B701-AADC-4668-AAA4-FB7BA2B947B1}" dt="2020-06-19T09:05:35.595" v="2580" actId="790"/>
          <ac:spMkLst>
            <pc:docMk/>
            <pc:sldMk cId="3265801124" sldId="522"/>
            <ac:spMk id="472" creationId="{990CE242-4115-4AD3-85F5-E263A160F366}"/>
          </ac:spMkLst>
        </pc:spChg>
        <pc:spChg chg="mod">
          <ac:chgData name="Ragnhild Halvorsrud" userId="917ea340-fd63-490f-a7db-68428d24cf32" providerId="ADAL" clId="{3F26B701-AADC-4668-AAA4-FB7BA2B947B1}" dt="2020-06-19T09:05:35.423" v="2507" actId="790"/>
          <ac:spMkLst>
            <pc:docMk/>
            <pc:sldMk cId="3265801124" sldId="522"/>
            <ac:spMk id="473" creationId="{40E8628E-9B7A-42D9-8020-C5DCBE30AD69}"/>
          </ac:spMkLst>
        </pc:spChg>
        <pc:spChg chg="mod">
          <ac:chgData name="Ragnhild Halvorsrud" userId="917ea340-fd63-490f-a7db-68428d24cf32" providerId="ADAL" clId="{3F26B701-AADC-4668-AAA4-FB7BA2B947B1}" dt="2020-06-19T09:05:35.426" v="2508" actId="790"/>
          <ac:spMkLst>
            <pc:docMk/>
            <pc:sldMk cId="3265801124" sldId="522"/>
            <ac:spMk id="474" creationId="{1DBC8BBE-1330-424F-85F4-4AB0966AE9A6}"/>
          </ac:spMkLst>
        </pc:spChg>
        <pc:spChg chg="mod">
          <ac:chgData name="Ragnhild Halvorsrud" userId="917ea340-fd63-490f-a7db-68428d24cf32" providerId="ADAL" clId="{3F26B701-AADC-4668-AAA4-FB7BA2B947B1}" dt="2020-06-19T09:05:35.432" v="2509" actId="790"/>
          <ac:spMkLst>
            <pc:docMk/>
            <pc:sldMk cId="3265801124" sldId="522"/>
            <ac:spMk id="475" creationId="{415F286F-7775-409D-B4AF-03A672CE8276}"/>
          </ac:spMkLst>
        </pc:spChg>
        <pc:spChg chg="mod">
          <ac:chgData name="Ragnhild Halvorsrud" userId="917ea340-fd63-490f-a7db-68428d24cf32" providerId="ADAL" clId="{3F26B701-AADC-4668-AAA4-FB7BA2B947B1}" dt="2020-06-19T09:05:35.435" v="2510" actId="790"/>
          <ac:spMkLst>
            <pc:docMk/>
            <pc:sldMk cId="3265801124" sldId="522"/>
            <ac:spMk id="476" creationId="{70DB447C-31D0-4020-A0EF-8EB1047469AA}"/>
          </ac:spMkLst>
        </pc:spChg>
        <pc:spChg chg="mod">
          <ac:chgData name="Ragnhild Halvorsrud" userId="917ea340-fd63-490f-a7db-68428d24cf32" providerId="ADAL" clId="{3F26B701-AADC-4668-AAA4-FB7BA2B947B1}" dt="2020-06-19T09:05:35.437" v="2511" actId="790"/>
          <ac:spMkLst>
            <pc:docMk/>
            <pc:sldMk cId="3265801124" sldId="522"/>
            <ac:spMk id="477" creationId="{1A902A3E-96B2-423C-B7E4-860759835EDB}"/>
          </ac:spMkLst>
        </pc:spChg>
        <pc:spChg chg="mod">
          <ac:chgData name="Ragnhild Halvorsrud" userId="917ea340-fd63-490f-a7db-68428d24cf32" providerId="ADAL" clId="{3F26B701-AADC-4668-AAA4-FB7BA2B947B1}" dt="2020-06-19T09:05:35.440" v="2512" actId="790"/>
          <ac:spMkLst>
            <pc:docMk/>
            <pc:sldMk cId="3265801124" sldId="522"/>
            <ac:spMk id="478" creationId="{54C7CD38-F107-4353-9523-4E0C10F562E5}"/>
          </ac:spMkLst>
        </pc:spChg>
        <pc:spChg chg="mod">
          <ac:chgData name="Ragnhild Halvorsrud" userId="917ea340-fd63-490f-a7db-68428d24cf32" providerId="ADAL" clId="{3F26B701-AADC-4668-AAA4-FB7BA2B947B1}" dt="2020-06-19T09:05:35.442" v="2513" actId="790"/>
          <ac:spMkLst>
            <pc:docMk/>
            <pc:sldMk cId="3265801124" sldId="522"/>
            <ac:spMk id="520" creationId="{D846AC14-DDF8-48CE-A934-DE52736B5FC2}"/>
          </ac:spMkLst>
        </pc:spChg>
        <pc:spChg chg="mod">
          <ac:chgData name="Ragnhild Halvorsrud" userId="917ea340-fd63-490f-a7db-68428d24cf32" providerId="ADAL" clId="{3F26B701-AADC-4668-AAA4-FB7BA2B947B1}" dt="2020-06-19T09:05:35.444" v="2514" actId="790"/>
          <ac:spMkLst>
            <pc:docMk/>
            <pc:sldMk cId="3265801124" sldId="522"/>
            <ac:spMk id="521" creationId="{0FF77C29-152D-43C2-9511-D6FA551A9F53}"/>
          </ac:spMkLst>
        </pc:spChg>
        <pc:spChg chg="mod">
          <ac:chgData name="Ragnhild Halvorsrud" userId="917ea340-fd63-490f-a7db-68428d24cf32" providerId="ADAL" clId="{3F26B701-AADC-4668-AAA4-FB7BA2B947B1}" dt="2020-06-19T09:05:35.596" v="2581" actId="790"/>
          <ac:spMkLst>
            <pc:docMk/>
            <pc:sldMk cId="3265801124" sldId="522"/>
            <ac:spMk id="522" creationId="{CEBA2555-C002-4EE4-ABE7-B357184B28F4}"/>
          </ac:spMkLst>
        </pc:spChg>
        <pc:spChg chg="mod">
          <ac:chgData name="Ragnhild Halvorsrud" userId="917ea340-fd63-490f-a7db-68428d24cf32" providerId="ADAL" clId="{3F26B701-AADC-4668-AAA4-FB7BA2B947B1}" dt="2020-06-19T09:05:35.447" v="2515" actId="790"/>
          <ac:spMkLst>
            <pc:docMk/>
            <pc:sldMk cId="3265801124" sldId="522"/>
            <ac:spMk id="524" creationId="{D98842F7-5FB1-48FA-AF57-CAA300D2AE55}"/>
          </ac:spMkLst>
        </pc:spChg>
        <pc:spChg chg="mod">
          <ac:chgData name="Ragnhild Halvorsrud" userId="917ea340-fd63-490f-a7db-68428d24cf32" providerId="ADAL" clId="{3F26B701-AADC-4668-AAA4-FB7BA2B947B1}" dt="2020-06-19T09:05:35.450" v="2516" actId="790"/>
          <ac:spMkLst>
            <pc:docMk/>
            <pc:sldMk cId="3265801124" sldId="522"/>
            <ac:spMk id="525" creationId="{7D71CF6A-5472-4ADD-B143-B72C963EE06F}"/>
          </ac:spMkLst>
        </pc:spChg>
        <pc:spChg chg="mod">
          <ac:chgData name="Ragnhild Halvorsrud" userId="917ea340-fd63-490f-a7db-68428d24cf32" providerId="ADAL" clId="{3F26B701-AADC-4668-AAA4-FB7BA2B947B1}" dt="2020-06-19T09:05:35.452" v="2517" actId="790"/>
          <ac:spMkLst>
            <pc:docMk/>
            <pc:sldMk cId="3265801124" sldId="522"/>
            <ac:spMk id="526" creationId="{C57B04AA-4801-4DD5-954F-A7E06EECE63B}"/>
          </ac:spMkLst>
        </pc:spChg>
        <pc:spChg chg="mod">
          <ac:chgData name="Ragnhild Halvorsrud" userId="917ea340-fd63-490f-a7db-68428d24cf32" providerId="ADAL" clId="{3F26B701-AADC-4668-AAA4-FB7BA2B947B1}" dt="2020-06-19T09:05:35.454" v="2518" actId="790"/>
          <ac:spMkLst>
            <pc:docMk/>
            <pc:sldMk cId="3265801124" sldId="522"/>
            <ac:spMk id="527" creationId="{24CAE481-DE6F-4343-B383-48E75AD23393}"/>
          </ac:spMkLst>
        </pc:spChg>
        <pc:spChg chg="mod">
          <ac:chgData name="Ragnhild Halvorsrud" userId="917ea340-fd63-490f-a7db-68428d24cf32" providerId="ADAL" clId="{3F26B701-AADC-4668-AAA4-FB7BA2B947B1}" dt="2020-06-19T09:05:35.455" v="2519" actId="790"/>
          <ac:spMkLst>
            <pc:docMk/>
            <pc:sldMk cId="3265801124" sldId="522"/>
            <ac:spMk id="528" creationId="{7285C936-D7B3-431C-A7C6-B02E81F9AC37}"/>
          </ac:spMkLst>
        </pc:spChg>
        <pc:spChg chg="mod">
          <ac:chgData name="Ragnhild Halvorsrud" userId="917ea340-fd63-490f-a7db-68428d24cf32" providerId="ADAL" clId="{3F26B701-AADC-4668-AAA4-FB7BA2B947B1}" dt="2020-06-19T09:05:35.457" v="2520" actId="790"/>
          <ac:spMkLst>
            <pc:docMk/>
            <pc:sldMk cId="3265801124" sldId="522"/>
            <ac:spMk id="529" creationId="{9793A475-F42B-47AF-8B0B-D568F10F4490}"/>
          </ac:spMkLst>
        </pc:spChg>
        <pc:spChg chg="mod">
          <ac:chgData name="Ragnhild Halvorsrud" userId="917ea340-fd63-490f-a7db-68428d24cf32" providerId="ADAL" clId="{3F26B701-AADC-4668-AAA4-FB7BA2B947B1}" dt="2020-06-19T09:05:35.458" v="2521" actId="790"/>
          <ac:spMkLst>
            <pc:docMk/>
            <pc:sldMk cId="3265801124" sldId="522"/>
            <ac:spMk id="530" creationId="{FD2D587B-CC8D-42DA-9B88-0E8047CA74AC}"/>
          </ac:spMkLst>
        </pc:spChg>
        <pc:spChg chg="mod">
          <ac:chgData name="Ragnhild Halvorsrud" userId="917ea340-fd63-490f-a7db-68428d24cf32" providerId="ADAL" clId="{3F26B701-AADC-4668-AAA4-FB7BA2B947B1}" dt="2020-06-19T09:05:35.459" v="2522" actId="790"/>
          <ac:spMkLst>
            <pc:docMk/>
            <pc:sldMk cId="3265801124" sldId="522"/>
            <ac:spMk id="531" creationId="{0B250562-385B-4BCA-B175-40FF66BAEB26}"/>
          </ac:spMkLst>
        </pc:spChg>
        <pc:spChg chg="mod">
          <ac:chgData name="Ragnhild Halvorsrud" userId="917ea340-fd63-490f-a7db-68428d24cf32" providerId="ADAL" clId="{3F26B701-AADC-4668-AAA4-FB7BA2B947B1}" dt="2020-06-19T09:05:35.598" v="2582" actId="790"/>
          <ac:spMkLst>
            <pc:docMk/>
            <pc:sldMk cId="3265801124" sldId="522"/>
            <ac:spMk id="532" creationId="{840BE98D-285F-4684-901B-062D8BDECD33}"/>
          </ac:spMkLst>
        </pc:spChg>
        <pc:spChg chg="mod">
          <ac:chgData name="Ragnhild Halvorsrud" userId="917ea340-fd63-490f-a7db-68428d24cf32" providerId="ADAL" clId="{3F26B701-AADC-4668-AAA4-FB7BA2B947B1}" dt="2020-06-19T09:05:35.600" v="2583" actId="790"/>
          <ac:spMkLst>
            <pc:docMk/>
            <pc:sldMk cId="3265801124" sldId="522"/>
            <ac:spMk id="533" creationId="{7B296EF6-44E4-4DA1-AF37-AA3121882A42}"/>
          </ac:spMkLst>
        </pc:spChg>
        <pc:spChg chg="mod">
          <ac:chgData name="Ragnhild Halvorsrud" userId="917ea340-fd63-490f-a7db-68428d24cf32" providerId="ADAL" clId="{3F26B701-AADC-4668-AAA4-FB7BA2B947B1}" dt="2020-06-19T09:05:35.461" v="2523" actId="790"/>
          <ac:spMkLst>
            <pc:docMk/>
            <pc:sldMk cId="3265801124" sldId="522"/>
            <ac:spMk id="535" creationId="{E935E5B9-1E23-465A-B44C-AF0B7BFEA583}"/>
          </ac:spMkLst>
        </pc:spChg>
        <pc:spChg chg="mod">
          <ac:chgData name="Ragnhild Halvorsrud" userId="917ea340-fd63-490f-a7db-68428d24cf32" providerId="ADAL" clId="{3F26B701-AADC-4668-AAA4-FB7BA2B947B1}" dt="2020-06-19T09:05:35.468" v="2524" actId="790"/>
          <ac:spMkLst>
            <pc:docMk/>
            <pc:sldMk cId="3265801124" sldId="522"/>
            <ac:spMk id="536" creationId="{0047D9FC-AF6F-4948-8B7E-7629F19AB77A}"/>
          </ac:spMkLst>
        </pc:spChg>
        <pc:spChg chg="mod">
          <ac:chgData name="Ragnhild Halvorsrud" userId="917ea340-fd63-490f-a7db-68428d24cf32" providerId="ADAL" clId="{3F26B701-AADC-4668-AAA4-FB7BA2B947B1}" dt="2020-06-19T09:05:35.470" v="2525" actId="790"/>
          <ac:spMkLst>
            <pc:docMk/>
            <pc:sldMk cId="3265801124" sldId="522"/>
            <ac:spMk id="537" creationId="{9E617967-0B14-40BF-9B1C-26162EA56D82}"/>
          </ac:spMkLst>
        </pc:spChg>
        <pc:spChg chg="mod">
          <ac:chgData name="Ragnhild Halvorsrud" userId="917ea340-fd63-490f-a7db-68428d24cf32" providerId="ADAL" clId="{3F26B701-AADC-4668-AAA4-FB7BA2B947B1}" dt="2020-06-19T09:05:35.472" v="2526" actId="790"/>
          <ac:spMkLst>
            <pc:docMk/>
            <pc:sldMk cId="3265801124" sldId="522"/>
            <ac:spMk id="538" creationId="{1B347FC3-E9BE-4547-987D-A6E775A17CEA}"/>
          </ac:spMkLst>
        </pc:spChg>
        <pc:spChg chg="mod">
          <ac:chgData name="Ragnhild Halvorsrud" userId="917ea340-fd63-490f-a7db-68428d24cf32" providerId="ADAL" clId="{3F26B701-AADC-4668-AAA4-FB7BA2B947B1}" dt="2020-06-19T09:05:35.474" v="2527" actId="790"/>
          <ac:spMkLst>
            <pc:docMk/>
            <pc:sldMk cId="3265801124" sldId="522"/>
            <ac:spMk id="539" creationId="{0D3AFCC3-DA9F-430B-9A57-CC7DACFE6CDD}"/>
          </ac:spMkLst>
        </pc:spChg>
        <pc:spChg chg="mod">
          <ac:chgData name="Ragnhild Halvorsrud" userId="917ea340-fd63-490f-a7db-68428d24cf32" providerId="ADAL" clId="{3F26B701-AADC-4668-AAA4-FB7BA2B947B1}" dt="2020-06-19T09:05:35.476" v="2528" actId="790"/>
          <ac:spMkLst>
            <pc:docMk/>
            <pc:sldMk cId="3265801124" sldId="522"/>
            <ac:spMk id="540" creationId="{A6BE9A64-3BE7-4F22-AC56-5A601A07B0C3}"/>
          </ac:spMkLst>
        </pc:spChg>
        <pc:spChg chg="mod">
          <ac:chgData name="Ragnhild Halvorsrud" userId="917ea340-fd63-490f-a7db-68428d24cf32" providerId="ADAL" clId="{3F26B701-AADC-4668-AAA4-FB7BA2B947B1}" dt="2020-06-19T09:05:35.479" v="2529" actId="790"/>
          <ac:spMkLst>
            <pc:docMk/>
            <pc:sldMk cId="3265801124" sldId="522"/>
            <ac:spMk id="541" creationId="{EC9C7BE0-98D4-4CE7-B637-12E325261879}"/>
          </ac:spMkLst>
        </pc:spChg>
        <pc:spChg chg="mod">
          <ac:chgData name="Ragnhild Halvorsrud" userId="917ea340-fd63-490f-a7db-68428d24cf32" providerId="ADAL" clId="{3F26B701-AADC-4668-AAA4-FB7BA2B947B1}" dt="2020-06-19T09:05:35.481" v="2530" actId="790"/>
          <ac:spMkLst>
            <pc:docMk/>
            <pc:sldMk cId="3265801124" sldId="522"/>
            <ac:spMk id="542" creationId="{127AF0A0-82F0-4122-80EB-0CABF6DC29B2}"/>
          </ac:spMkLst>
        </pc:spChg>
        <pc:spChg chg="mod">
          <ac:chgData name="Ragnhild Halvorsrud" userId="917ea340-fd63-490f-a7db-68428d24cf32" providerId="ADAL" clId="{3F26B701-AADC-4668-AAA4-FB7BA2B947B1}" dt="2020-06-19T09:05:35.484" v="2531" actId="790"/>
          <ac:spMkLst>
            <pc:docMk/>
            <pc:sldMk cId="3265801124" sldId="522"/>
            <ac:spMk id="545" creationId="{BDFC4A79-ECB5-481C-BEE8-16D389931D59}"/>
          </ac:spMkLst>
        </pc:spChg>
        <pc:spChg chg="mod">
          <ac:chgData name="Ragnhild Halvorsrud" userId="917ea340-fd63-490f-a7db-68428d24cf32" providerId="ADAL" clId="{3F26B701-AADC-4668-AAA4-FB7BA2B947B1}" dt="2020-06-19T09:05:35.488" v="2532" actId="790"/>
          <ac:spMkLst>
            <pc:docMk/>
            <pc:sldMk cId="3265801124" sldId="522"/>
            <ac:spMk id="546" creationId="{D625EDB9-C246-41FB-9E6D-F418C53F089C}"/>
          </ac:spMkLst>
        </pc:spChg>
        <pc:spChg chg="mod">
          <ac:chgData name="Ragnhild Halvorsrud" userId="917ea340-fd63-490f-a7db-68428d24cf32" providerId="ADAL" clId="{3F26B701-AADC-4668-AAA4-FB7BA2B947B1}" dt="2020-06-19T09:05:35.490" v="2533" actId="790"/>
          <ac:spMkLst>
            <pc:docMk/>
            <pc:sldMk cId="3265801124" sldId="522"/>
            <ac:spMk id="547" creationId="{0F001C3E-35A0-4771-8CFE-A8613C047B3F}"/>
          </ac:spMkLst>
        </pc:spChg>
        <pc:spChg chg="mod">
          <ac:chgData name="Ragnhild Halvorsrud" userId="917ea340-fd63-490f-a7db-68428d24cf32" providerId="ADAL" clId="{3F26B701-AADC-4668-AAA4-FB7BA2B947B1}" dt="2020-06-19T09:05:35.492" v="2534" actId="790"/>
          <ac:spMkLst>
            <pc:docMk/>
            <pc:sldMk cId="3265801124" sldId="522"/>
            <ac:spMk id="548" creationId="{40440A9E-CACE-4DB0-871E-D4550B36C3A6}"/>
          </ac:spMkLst>
        </pc:spChg>
        <pc:spChg chg="mod">
          <ac:chgData name="Ragnhild Halvorsrud" userId="917ea340-fd63-490f-a7db-68428d24cf32" providerId="ADAL" clId="{3F26B701-AADC-4668-AAA4-FB7BA2B947B1}" dt="2020-06-19T09:05:35.495" v="2535" actId="790"/>
          <ac:spMkLst>
            <pc:docMk/>
            <pc:sldMk cId="3265801124" sldId="522"/>
            <ac:spMk id="549" creationId="{E4E5F28C-8623-458A-98A7-B8B5A57D888F}"/>
          </ac:spMkLst>
        </pc:spChg>
        <pc:spChg chg="mod">
          <ac:chgData name="Ragnhild Halvorsrud" userId="917ea340-fd63-490f-a7db-68428d24cf32" providerId="ADAL" clId="{3F26B701-AADC-4668-AAA4-FB7BA2B947B1}" dt="2020-06-19T09:05:35.496" v="2536" actId="790"/>
          <ac:spMkLst>
            <pc:docMk/>
            <pc:sldMk cId="3265801124" sldId="522"/>
            <ac:spMk id="550" creationId="{2FD7F29D-B1D5-40DA-B4BC-C5D2E9041CAF}"/>
          </ac:spMkLst>
        </pc:spChg>
        <pc:spChg chg="mod">
          <ac:chgData name="Ragnhild Halvorsrud" userId="917ea340-fd63-490f-a7db-68428d24cf32" providerId="ADAL" clId="{3F26B701-AADC-4668-AAA4-FB7BA2B947B1}" dt="2020-06-19T09:05:35.499" v="2537" actId="790"/>
          <ac:spMkLst>
            <pc:docMk/>
            <pc:sldMk cId="3265801124" sldId="522"/>
            <ac:spMk id="551" creationId="{F6D88248-DAFE-4D26-992A-D8E99166062A}"/>
          </ac:spMkLst>
        </pc:spChg>
        <pc:spChg chg="mod">
          <ac:chgData name="Ragnhild Halvorsrud" userId="917ea340-fd63-490f-a7db-68428d24cf32" providerId="ADAL" clId="{3F26B701-AADC-4668-AAA4-FB7BA2B947B1}" dt="2020-06-19T09:05:35.500" v="2538" actId="790"/>
          <ac:spMkLst>
            <pc:docMk/>
            <pc:sldMk cId="3265801124" sldId="522"/>
            <ac:spMk id="552" creationId="{03AFBB57-ABBA-4FD6-8A4B-C3A136D28DE6}"/>
          </ac:spMkLst>
        </pc:spChg>
        <pc:spChg chg="mod">
          <ac:chgData name="Ragnhild Halvorsrud" userId="917ea340-fd63-490f-a7db-68428d24cf32" providerId="ADAL" clId="{3F26B701-AADC-4668-AAA4-FB7BA2B947B1}" dt="2020-06-19T09:05:35.503" v="2539" actId="790"/>
          <ac:spMkLst>
            <pc:docMk/>
            <pc:sldMk cId="3265801124" sldId="522"/>
            <ac:spMk id="590" creationId="{BA9C23EC-3823-41E8-BBB8-4429CD88BAD7}"/>
          </ac:spMkLst>
        </pc:spChg>
        <pc:spChg chg="mod">
          <ac:chgData name="Ragnhild Halvorsrud" userId="917ea340-fd63-490f-a7db-68428d24cf32" providerId="ADAL" clId="{3F26B701-AADC-4668-AAA4-FB7BA2B947B1}" dt="2020-06-19T09:05:35.506" v="2540" actId="790"/>
          <ac:spMkLst>
            <pc:docMk/>
            <pc:sldMk cId="3265801124" sldId="522"/>
            <ac:spMk id="591" creationId="{349A0B16-5695-4132-991E-A8313D07A4A7}"/>
          </ac:spMkLst>
        </pc:spChg>
        <pc:spChg chg="mod">
          <ac:chgData name="Ragnhild Halvorsrud" userId="917ea340-fd63-490f-a7db-68428d24cf32" providerId="ADAL" clId="{3F26B701-AADC-4668-AAA4-FB7BA2B947B1}" dt="2020-06-19T09:05:35.508" v="2541" actId="790"/>
          <ac:spMkLst>
            <pc:docMk/>
            <pc:sldMk cId="3265801124" sldId="522"/>
            <ac:spMk id="592" creationId="{066664AC-D41F-44E8-B4DC-468BA264D24B}"/>
          </ac:spMkLst>
        </pc:spChg>
        <pc:spChg chg="mod">
          <ac:chgData name="Ragnhild Halvorsrud" userId="917ea340-fd63-490f-a7db-68428d24cf32" providerId="ADAL" clId="{3F26B701-AADC-4668-AAA4-FB7BA2B947B1}" dt="2020-06-19T09:05:35.511" v="2542" actId="790"/>
          <ac:spMkLst>
            <pc:docMk/>
            <pc:sldMk cId="3265801124" sldId="522"/>
            <ac:spMk id="593" creationId="{819933B7-A587-4E60-B2E5-C5FB62DFD082}"/>
          </ac:spMkLst>
        </pc:spChg>
        <pc:spChg chg="mod">
          <ac:chgData name="Ragnhild Halvorsrud" userId="917ea340-fd63-490f-a7db-68428d24cf32" providerId="ADAL" clId="{3F26B701-AADC-4668-AAA4-FB7BA2B947B1}" dt="2020-06-19T09:05:35.513" v="2543" actId="790"/>
          <ac:spMkLst>
            <pc:docMk/>
            <pc:sldMk cId="3265801124" sldId="522"/>
            <ac:spMk id="594" creationId="{E411638D-1A39-4C4E-B1EB-E48FC2D8EF53}"/>
          </ac:spMkLst>
        </pc:spChg>
        <pc:spChg chg="mod">
          <ac:chgData name="Ragnhild Halvorsrud" userId="917ea340-fd63-490f-a7db-68428d24cf32" providerId="ADAL" clId="{3F26B701-AADC-4668-AAA4-FB7BA2B947B1}" dt="2020-06-19T09:05:35.515" v="2544" actId="790"/>
          <ac:spMkLst>
            <pc:docMk/>
            <pc:sldMk cId="3265801124" sldId="522"/>
            <ac:spMk id="595" creationId="{0B62A3A1-4039-4146-A779-79F05DE9D717}"/>
          </ac:spMkLst>
        </pc:spChg>
        <pc:spChg chg="mod">
          <ac:chgData name="Ragnhild Halvorsrud" userId="917ea340-fd63-490f-a7db-68428d24cf32" providerId="ADAL" clId="{3F26B701-AADC-4668-AAA4-FB7BA2B947B1}" dt="2020-06-19T09:05:35.517" v="2545" actId="790"/>
          <ac:spMkLst>
            <pc:docMk/>
            <pc:sldMk cId="3265801124" sldId="522"/>
            <ac:spMk id="596" creationId="{F9B8342F-E4FC-42B3-A9AB-68DE0B9501E4}"/>
          </ac:spMkLst>
        </pc:spChg>
        <pc:spChg chg="mod">
          <ac:chgData name="Ragnhild Halvorsrud" userId="917ea340-fd63-490f-a7db-68428d24cf32" providerId="ADAL" clId="{3F26B701-AADC-4668-AAA4-FB7BA2B947B1}" dt="2020-06-19T09:05:35.519" v="2546" actId="790"/>
          <ac:spMkLst>
            <pc:docMk/>
            <pc:sldMk cId="3265801124" sldId="522"/>
            <ac:spMk id="597" creationId="{EAF2D570-5FE5-403A-83BC-306E310A9CAF}"/>
          </ac:spMkLst>
        </pc:spChg>
        <pc:spChg chg="mod">
          <ac:chgData name="Ragnhild Halvorsrud" userId="917ea340-fd63-490f-a7db-68428d24cf32" providerId="ADAL" clId="{3F26B701-AADC-4668-AAA4-FB7BA2B947B1}" dt="2020-06-19T09:05:35.603" v="2584" actId="790"/>
          <ac:spMkLst>
            <pc:docMk/>
            <pc:sldMk cId="3265801124" sldId="522"/>
            <ac:spMk id="622" creationId="{D16FBF7A-8D78-4AD5-9E96-B7D24CD96625}"/>
          </ac:spMkLst>
        </pc:spChg>
        <pc:spChg chg="mod">
          <ac:chgData name="Ragnhild Halvorsrud" userId="917ea340-fd63-490f-a7db-68428d24cf32" providerId="ADAL" clId="{3F26B701-AADC-4668-AAA4-FB7BA2B947B1}" dt="2020-06-19T09:05:35.606" v="2585" actId="790"/>
          <ac:spMkLst>
            <pc:docMk/>
            <pc:sldMk cId="3265801124" sldId="522"/>
            <ac:spMk id="625" creationId="{CB471409-7623-43EA-ACE3-908B565126CC}"/>
          </ac:spMkLst>
        </pc:spChg>
        <pc:spChg chg="mod">
          <ac:chgData name="Ragnhild Halvorsrud" userId="917ea340-fd63-490f-a7db-68428d24cf32" providerId="ADAL" clId="{3F26B701-AADC-4668-AAA4-FB7BA2B947B1}" dt="2020-06-19T09:05:35.608" v="2586" actId="790"/>
          <ac:spMkLst>
            <pc:docMk/>
            <pc:sldMk cId="3265801124" sldId="522"/>
            <ac:spMk id="626" creationId="{1A90DE22-0AD2-42AC-AD14-0547A79AB4D5}"/>
          </ac:spMkLst>
        </pc:spChg>
        <pc:spChg chg="mod">
          <ac:chgData name="Ragnhild Halvorsrud" userId="917ea340-fd63-490f-a7db-68428d24cf32" providerId="ADAL" clId="{3F26B701-AADC-4668-AAA4-FB7BA2B947B1}" dt="2020-06-19T09:05:35.610" v="2587" actId="790"/>
          <ac:spMkLst>
            <pc:docMk/>
            <pc:sldMk cId="3265801124" sldId="522"/>
            <ac:spMk id="627" creationId="{DE1680FD-303D-4819-AC0F-36A547964300}"/>
          </ac:spMkLst>
        </pc:spChg>
        <pc:spChg chg="mod">
          <ac:chgData name="Ragnhild Halvorsrud" userId="917ea340-fd63-490f-a7db-68428d24cf32" providerId="ADAL" clId="{3F26B701-AADC-4668-AAA4-FB7BA2B947B1}" dt="2020-06-19T09:05:35.612" v="2588" actId="790"/>
          <ac:spMkLst>
            <pc:docMk/>
            <pc:sldMk cId="3265801124" sldId="522"/>
            <ac:spMk id="628" creationId="{3FFA858A-662B-4C26-9907-2268D901D93F}"/>
          </ac:spMkLst>
        </pc:spChg>
        <pc:spChg chg="mod">
          <ac:chgData name="Ragnhild Halvorsrud" userId="917ea340-fd63-490f-a7db-68428d24cf32" providerId="ADAL" clId="{3F26B701-AADC-4668-AAA4-FB7BA2B947B1}" dt="2020-06-19T09:05:35.613" v="2589" actId="790"/>
          <ac:spMkLst>
            <pc:docMk/>
            <pc:sldMk cId="3265801124" sldId="522"/>
            <ac:spMk id="629" creationId="{30B99F06-C724-43A7-9BDA-9590210F47C7}"/>
          </ac:spMkLst>
        </pc:spChg>
        <pc:spChg chg="mod">
          <ac:chgData name="Ragnhild Halvorsrud" userId="917ea340-fd63-490f-a7db-68428d24cf32" providerId="ADAL" clId="{3F26B701-AADC-4668-AAA4-FB7BA2B947B1}" dt="2020-06-19T09:05:35.615" v="2590" actId="790"/>
          <ac:spMkLst>
            <pc:docMk/>
            <pc:sldMk cId="3265801124" sldId="522"/>
            <ac:spMk id="632" creationId="{A94F0AD7-07D7-4AFA-A10E-B24B19192ED2}"/>
          </ac:spMkLst>
        </pc:spChg>
        <pc:spChg chg="mod">
          <ac:chgData name="Ragnhild Halvorsrud" userId="917ea340-fd63-490f-a7db-68428d24cf32" providerId="ADAL" clId="{3F26B701-AADC-4668-AAA4-FB7BA2B947B1}" dt="2020-06-19T09:05:35.629" v="2596" actId="790"/>
          <ac:spMkLst>
            <pc:docMk/>
            <pc:sldMk cId="3265801124" sldId="522"/>
            <ac:spMk id="635" creationId="{2D0A4DA5-C346-4D20-B29D-3D7DC04C9BB4}"/>
          </ac:spMkLst>
        </pc:spChg>
        <pc:spChg chg="mod">
          <ac:chgData name="Ragnhild Halvorsrud" userId="917ea340-fd63-490f-a7db-68428d24cf32" providerId="ADAL" clId="{3F26B701-AADC-4668-AAA4-FB7BA2B947B1}" dt="2020-06-19T09:05:35.631" v="2597" actId="790"/>
          <ac:spMkLst>
            <pc:docMk/>
            <pc:sldMk cId="3265801124" sldId="522"/>
            <ac:spMk id="636" creationId="{80EE4A95-0521-49AB-A365-34F8543F083F}"/>
          </ac:spMkLst>
        </pc:spChg>
        <pc:spChg chg="mod">
          <ac:chgData name="Ragnhild Halvorsrud" userId="917ea340-fd63-490f-a7db-68428d24cf32" providerId="ADAL" clId="{3F26B701-AADC-4668-AAA4-FB7BA2B947B1}" dt="2020-06-19T09:05:35.633" v="2598" actId="790"/>
          <ac:spMkLst>
            <pc:docMk/>
            <pc:sldMk cId="3265801124" sldId="522"/>
            <ac:spMk id="637" creationId="{D2C5932A-3719-493C-A894-950633BB4488}"/>
          </ac:spMkLst>
        </pc:spChg>
        <pc:spChg chg="mod">
          <ac:chgData name="Ragnhild Halvorsrud" userId="917ea340-fd63-490f-a7db-68428d24cf32" providerId="ADAL" clId="{3F26B701-AADC-4668-AAA4-FB7BA2B947B1}" dt="2020-06-19T09:05:35.634" v="2599" actId="790"/>
          <ac:spMkLst>
            <pc:docMk/>
            <pc:sldMk cId="3265801124" sldId="522"/>
            <ac:spMk id="638" creationId="{4A5AAE1B-4713-41FE-88C2-10F00ABE1648}"/>
          </ac:spMkLst>
        </pc:spChg>
        <pc:spChg chg="mod">
          <ac:chgData name="Ragnhild Halvorsrud" userId="917ea340-fd63-490f-a7db-68428d24cf32" providerId="ADAL" clId="{3F26B701-AADC-4668-AAA4-FB7BA2B947B1}" dt="2020-06-19T09:05:35.636" v="2600" actId="790"/>
          <ac:spMkLst>
            <pc:docMk/>
            <pc:sldMk cId="3265801124" sldId="522"/>
            <ac:spMk id="639" creationId="{76D37B4E-F0B6-484C-A8E1-9A9C84AB4C6A}"/>
          </ac:spMkLst>
        </pc:spChg>
        <pc:spChg chg="mod">
          <ac:chgData name="Ragnhild Halvorsrud" userId="917ea340-fd63-490f-a7db-68428d24cf32" providerId="ADAL" clId="{3F26B701-AADC-4668-AAA4-FB7BA2B947B1}" dt="2020-06-19T09:05:35.637" v="2601" actId="790"/>
          <ac:spMkLst>
            <pc:docMk/>
            <pc:sldMk cId="3265801124" sldId="522"/>
            <ac:spMk id="640" creationId="{7A740749-A78A-4C8D-B86B-BE92E557F007}"/>
          </ac:spMkLst>
        </pc:spChg>
        <pc:spChg chg="mod">
          <ac:chgData name="Ragnhild Halvorsrud" userId="917ea340-fd63-490f-a7db-68428d24cf32" providerId="ADAL" clId="{3F26B701-AADC-4668-AAA4-FB7BA2B947B1}" dt="2020-06-19T09:05:35.639" v="2602" actId="790"/>
          <ac:spMkLst>
            <pc:docMk/>
            <pc:sldMk cId="3265801124" sldId="522"/>
            <ac:spMk id="641" creationId="{98711C28-C97E-4F5D-A889-6BCEE07EABCA}"/>
          </ac:spMkLst>
        </pc:spChg>
        <pc:spChg chg="mod">
          <ac:chgData name="Ragnhild Halvorsrud" userId="917ea340-fd63-490f-a7db-68428d24cf32" providerId="ADAL" clId="{3F26B701-AADC-4668-AAA4-FB7BA2B947B1}" dt="2020-06-19T09:05:35.641" v="2603" actId="790"/>
          <ac:spMkLst>
            <pc:docMk/>
            <pc:sldMk cId="3265801124" sldId="522"/>
            <ac:spMk id="644" creationId="{845AA360-42BF-4FCB-8042-A560440402CC}"/>
          </ac:spMkLst>
        </pc:spChg>
        <pc:spChg chg="mod">
          <ac:chgData name="Ragnhild Halvorsrud" userId="917ea340-fd63-490f-a7db-68428d24cf32" providerId="ADAL" clId="{3F26B701-AADC-4668-AAA4-FB7BA2B947B1}" dt="2020-06-19T09:05:35.643" v="2604" actId="790"/>
          <ac:spMkLst>
            <pc:docMk/>
            <pc:sldMk cId="3265801124" sldId="522"/>
            <ac:spMk id="645" creationId="{E2F58609-BFC3-4EF6-9198-96380A6D8853}"/>
          </ac:spMkLst>
        </pc:spChg>
        <pc:spChg chg="mod">
          <ac:chgData name="Ragnhild Halvorsrud" userId="917ea340-fd63-490f-a7db-68428d24cf32" providerId="ADAL" clId="{3F26B701-AADC-4668-AAA4-FB7BA2B947B1}" dt="2020-06-19T09:05:35.646" v="2605" actId="790"/>
          <ac:spMkLst>
            <pc:docMk/>
            <pc:sldMk cId="3265801124" sldId="522"/>
            <ac:spMk id="646" creationId="{B5AA9175-E0DB-4336-9171-C4E9FA7856B7}"/>
          </ac:spMkLst>
        </pc:spChg>
        <pc:spChg chg="mod">
          <ac:chgData name="Ragnhild Halvorsrud" userId="917ea340-fd63-490f-a7db-68428d24cf32" providerId="ADAL" clId="{3F26B701-AADC-4668-AAA4-FB7BA2B947B1}" dt="2020-06-19T09:05:35.648" v="2606" actId="790"/>
          <ac:spMkLst>
            <pc:docMk/>
            <pc:sldMk cId="3265801124" sldId="522"/>
            <ac:spMk id="647" creationId="{1D1DFC6D-4130-44E7-864E-AB2CB5DBEF15}"/>
          </ac:spMkLst>
        </pc:spChg>
        <pc:spChg chg="mod">
          <ac:chgData name="Ragnhild Halvorsrud" userId="917ea340-fd63-490f-a7db-68428d24cf32" providerId="ADAL" clId="{3F26B701-AADC-4668-AAA4-FB7BA2B947B1}" dt="2020-06-19T09:05:35.650" v="2607" actId="790"/>
          <ac:spMkLst>
            <pc:docMk/>
            <pc:sldMk cId="3265801124" sldId="522"/>
            <ac:spMk id="648" creationId="{9B496F17-85ED-4782-8547-4F05EEA11A58}"/>
          </ac:spMkLst>
        </pc:spChg>
        <pc:spChg chg="mod">
          <ac:chgData name="Ragnhild Halvorsrud" userId="917ea340-fd63-490f-a7db-68428d24cf32" providerId="ADAL" clId="{3F26B701-AADC-4668-AAA4-FB7BA2B947B1}" dt="2020-06-19T09:05:35.652" v="2608" actId="790"/>
          <ac:spMkLst>
            <pc:docMk/>
            <pc:sldMk cId="3265801124" sldId="522"/>
            <ac:spMk id="649" creationId="{58F98B75-BBA4-4B4E-AC5F-20437DCDA0E3}"/>
          </ac:spMkLst>
        </pc:spChg>
        <pc:spChg chg="mod">
          <ac:chgData name="Ragnhild Halvorsrud" userId="917ea340-fd63-490f-a7db-68428d24cf32" providerId="ADAL" clId="{3F26B701-AADC-4668-AAA4-FB7BA2B947B1}" dt="2020-06-19T09:05:35.653" v="2609" actId="790"/>
          <ac:spMkLst>
            <pc:docMk/>
            <pc:sldMk cId="3265801124" sldId="522"/>
            <ac:spMk id="650" creationId="{EC68C981-5157-458F-910F-A47DCFD9CDA6}"/>
          </ac:spMkLst>
        </pc:spChg>
        <pc:spChg chg="mod">
          <ac:chgData name="Ragnhild Halvorsrud" userId="917ea340-fd63-490f-a7db-68428d24cf32" providerId="ADAL" clId="{3F26B701-AADC-4668-AAA4-FB7BA2B947B1}" dt="2020-06-19T09:05:35.655" v="2610" actId="790"/>
          <ac:spMkLst>
            <pc:docMk/>
            <pc:sldMk cId="3265801124" sldId="522"/>
            <ac:spMk id="653" creationId="{5CFAF07A-FBC2-4F9B-9144-6D23101AB7BA}"/>
          </ac:spMkLst>
        </pc:spChg>
        <pc:spChg chg="mod">
          <ac:chgData name="Ragnhild Halvorsrud" userId="917ea340-fd63-490f-a7db-68428d24cf32" providerId="ADAL" clId="{3F26B701-AADC-4668-AAA4-FB7BA2B947B1}" dt="2020-06-19T09:05:35.656" v="2611" actId="790"/>
          <ac:spMkLst>
            <pc:docMk/>
            <pc:sldMk cId="3265801124" sldId="522"/>
            <ac:spMk id="654" creationId="{3CE2B54D-8215-4C07-8190-78EDDEFE3E38}"/>
          </ac:spMkLst>
        </pc:spChg>
        <pc:spChg chg="mod">
          <ac:chgData name="Ragnhild Halvorsrud" userId="917ea340-fd63-490f-a7db-68428d24cf32" providerId="ADAL" clId="{3F26B701-AADC-4668-AAA4-FB7BA2B947B1}" dt="2020-06-19T09:05:35.658" v="2612" actId="790"/>
          <ac:spMkLst>
            <pc:docMk/>
            <pc:sldMk cId="3265801124" sldId="522"/>
            <ac:spMk id="655" creationId="{7A2DD35C-A670-48D6-B6AE-CF525F15D0E3}"/>
          </ac:spMkLst>
        </pc:spChg>
        <pc:spChg chg="mod">
          <ac:chgData name="Ragnhild Halvorsrud" userId="917ea340-fd63-490f-a7db-68428d24cf32" providerId="ADAL" clId="{3F26B701-AADC-4668-AAA4-FB7BA2B947B1}" dt="2020-06-19T09:05:35.660" v="2613" actId="790"/>
          <ac:spMkLst>
            <pc:docMk/>
            <pc:sldMk cId="3265801124" sldId="522"/>
            <ac:spMk id="656" creationId="{CCF8A5FF-94A8-418F-A879-F179A0937B84}"/>
          </ac:spMkLst>
        </pc:spChg>
        <pc:spChg chg="mod">
          <ac:chgData name="Ragnhild Halvorsrud" userId="917ea340-fd63-490f-a7db-68428d24cf32" providerId="ADAL" clId="{3F26B701-AADC-4668-AAA4-FB7BA2B947B1}" dt="2020-06-19T09:05:35.662" v="2614" actId="790"/>
          <ac:spMkLst>
            <pc:docMk/>
            <pc:sldMk cId="3265801124" sldId="522"/>
            <ac:spMk id="657" creationId="{370FE0D6-E591-4824-9166-A85A52A46EDB}"/>
          </ac:spMkLst>
        </pc:spChg>
        <pc:spChg chg="mod">
          <ac:chgData name="Ragnhild Halvorsrud" userId="917ea340-fd63-490f-a7db-68428d24cf32" providerId="ADAL" clId="{3F26B701-AADC-4668-AAA4-FB7BA2B947B1}" dt="2020-06-19T09:05:35.667" v="2615" actId="790"/>
          <ac:spMkLst>
            <pc:docMk/>
            <pc:sldMk cId="3265801124" sldId="522"/>
            <ac:spMk id="658" creationId="{14E0C293-EAEE-4716-9516-4735503C41E1}"/>
          </ac:spMkLst>
        </pc:spChg>
        <pc:spChg chg="mod">
          <ac:chgData name="Ragnhild Halvorsrud" userId="917ea340-fd63-490f-a7db-68428d24cf32" providerId="ADAL" clId="{3F26B701-AADC-4668-AAA4-FB7BA2B947B1}" dt="2020-06-19T09:05:35.669" v="2616" actId="790"/>
          <ac:spMkLst>
            <pc:docMk/>
            <pc:sldMk cId="3265801124" sldId="522"/>
            <ac:spMk id="659" creationId="{14F3001C-2248-4879-838F-6A406EBB0799}"/>
          </ac:spMkLst>
        </pc:spChg>
        <pc:spChg chg="mod">
          <ac:chgData name="Ragnhild Halvorsrud" userId="917ea340-fd63-490f-a7db-68428d24cf32" providerId="ADAL" clId="{3F26B701-AADC-4668-AAA4-FB7BA2B947B1}" dt="2020-06-19T09:05:35.671" v="2617" actId="790"/>
          <ac:spMkLst>
            <pc:docMk/>
            <pc:sldMk cId="3265801124" sldId="522"/>
            <ac:spMk id="662" creationId="{88EF2AD5-6266-45FB-82F4-BAA49B566907}"/>
          </ac:spMkLst>
        </pc:spChg>
        <pc:spChg chg="mod">
          <ac:chgData name="Ragnhild Halvorsrud" userId="917ea340-fd63-490f-a7db-68428d24cf32" providerId="ADAL" clId="{3F26B701-AADC-4668-AAA4-FB7BA2B947B1}" dt="2020-06-19T09:05:35.673" v="2618" actId="790"/>
          <ac:spMkLst>
            <pc:docMk/>
            <pc:sldMk cId="3265801124" sldId="522"/>
            <ac:spMk id="663" creationId="{B3DF3941-BEDE-4144-A89B-7E275427AB2B}"/>
          </ac:spMkLst>
        </pc:spChg>
        <pc:spChg chg="mod">
          <ac:chgData name="Ragnhild Halvorsrud" userId="917ea340-fd63-490f-a7db-68428d24cf32" providerId="ADAL" clId="{3F26B701-AADC-4668-AAA4-FB7BA2B947B1}" dt="2020-06-19T09:05:35.674" v="2619" actId="790"/>
          <ac:spMkLst>
            <pc:docMk/>
            <pc:sldMk cId="3265801124" sldId="522"/>
            <ac:spMk id="664" creationId="{F7419B98-2DE2-42A9-816D-BBE7EBB11953}"/>
          </ac:spMkLst>
        </pc:spChg>
        <pc:spChg chg="mod">
          <ac:chgData name="Ragnhild Halvorsrud" userId="917ea340-fd63-490f-a7db-68428d24cf32" providerId="ADAL" clId="{3F26B701-AADC-4668-AAA4-FB7BA2B947B1}" dt="2020-06-19T09:05:35.676" v="2620" actId="790"/>
          <ac:spMkLst>
            <pc:docMk/>
            <pc:sldMk cId="3265801124" sldId="522"/>
            <ac:spMk id="665" creationId="{3F073311-D562-4FE9-B715-79A05C904267}"/>
          </ac:spMkLst>
        </pc:spChg>
        <pc:spChg chg="mod">
          <ac:chgData name="Ragnhild Halvorsrud" userId="917ea340-fd63-490f-a7db-68428d24cf32" providerId="ADAL" clId="{3F26B701-AADC-4668-AAA4-FB7BA2B947B1}" dt="2020-06-19T09:05:35.677" v="2621" actId="790"/>
          <ac:spMkLst>
            <pc:docMk/>
            <pc:sldMk cId="3265801124" sldId="522"/>
            <ac:spMk id="666" creationId="{B2F6B83A-5BEA-45D0-89FB-29E2612DA2B4}"/>
          </ac:spMkLst>
        </pc:spChg>
        <pc:spChg chg="mod">
          <ac:chgData name="Ragnhild Halvorsrud" userId="917ea340-fd63-490f-a7db-68428d24cf32" providerId="ADAL" clId="{3F26B701-AADC-4668-AAA4-FB7BA2B947B1}" dt="2020-06-19T09:05:35.679" v="2622" actId="790"/>
          <ac:spMkLst>
            <pc:docMk/>
            <pc:sldMk cId="3265801124" sldId="522"/>
            <ac:spMk id="667" creationId="{8A11EAAC-4EE4-43D7-8B50-18D08056887A}"/>
          </ac:spMkLst>
        </pc:spChg>
        <pc:spChg chg="mod">
          <ac:chgData name="Ragnhild Halvorsrud" userId="917ea340-fd63-490f-a7db-68428d24cf32" providerId="ADAL" clId="{3F26B701-AADC-4668-AAA4-FB7BA2B947B1}" dt="2020-06-19T09:05:35.681" v="2623" actId="790"/>
          <ac:spMkLst>
            <pc:docMk/>
            <pc:sldMk cId="3265801124" sldId="522"/>
            <ac:spMk id="668" creationId="{1DB993DC-17A9-43D6-92CF-04385A7AAA1F}"/>
          </ac:spMkLst>
        </pc:spChg>
        <pc:spChg chg="mod">
          <ac:chgData name="Ragnhild Halvorsrud" userId="917ea340-fd63-490f-a7db-68428d24cf32" providerId="ADAL" clId="{3F26B701-AADC-4668-AAA4-FB7BA2B947B1}" dt="2020-06-19T09:05:35.683" v="2624" actId="790"/>
          <ac:spMkLst>
            <pc:docMk/>
            <pc:sldMk cId="3265801124" sldId="522"/>
            <ac:spMk id="671" creationId="{E97FD160-960F-4229-8252-30F7A9982358}"/>
          </ac:spMkLst>
        </pc:spChg>
        <pc:spChg chg="mod">
          <ac:chgData name="Ragnhild Halvorsrud" userId="917ea340-fd63-490f-a7db-68428d24cf32" providerId="ADAL" clId="{3F26B701-AADC-4668-AAA4-FB7BA2B947B1}" dt="2020-06-19T09:05:35.687" v="2625" actId="790"/>
          <ac:spMkLst>
            <pc:docMk/>
            <pc:sldMk cId="3265801124" sldId="522"/>
            <ac:spMk id="672" creationId="{780916AF-9AEC-4B40-8A24-A60200CA52B5}"/>
          </ac:spMkLst>
        </pc:spChg>
        <pc:spChg chg="mod">
          <ac:chgData name="Ragnhild Halvorsrud" userId="917ea340-fd63-490f-a7db-68428d24cf32" providerId="ADAL" clId="{3F26B701-AADC-4668-AAA4-FB7BA2B947B1}" dt="2020-06-19T09:05:35.689" v="2626" actId="790"/>
          <ac:spMkLst>
            <pc:docMk/>
            <pc:sldMk cId="3265801124" sldId="522"/>
            <ac:spMk id="673" creationId="{FBE5398C-4A27-46DB-B2B1-D5C8C3946B1F}"/>
          </ac:spMkLst>
        </pc:spChg>
        <pc:spChg chg="mod">
          <ac:chgData name="Ragnhild Halvorsrud" userId="917ea340-fd63-490f-a7db-68428d24cf32" providerId="ADAL" clId="{3F26B701-AADC-4668-AAA4-FB7BA2B947B1}" dt="2020-06-19T09:05:35.691" v="2627" actId="790"/>
          <ac:spMkLst>
            <pc:docMk/>
            <pc:sldMk cId="3265801124" sldId="522"/>
            <ac:spMk id="674" creationId="{1C798D05-06A2-437C-A34F-6E108172DDBC}"/>
          </ac:spMkLst>
        </pc:spChg>
        <pc:spChg chg="mod">
          <ac:chgData name="Ragnhild Halvorsrud" userId="917ea340-fd63-490f-a7db-68428d24cf32" providerId="ADAL" clId="{3F26B701-AADC-4668-AAA4-FB7BA2B947B1}" dt="2020-06-19T09:05:35.693" v="2628" actId="790"/>
          <ac:spMkLst>
            <pc:docMk/>
            <pc:sldMk cId="3265801124" sldId="522"/>
            <ac:spMk id="675" creationId="{8D78E635-CD80-48F3-B94D-87EFB74B0D6B}"/>
          </ac:spMkLst>
        </pc:spChg>
        <pc:spChg chg="mod">
          <ac:chgData name="Ragnhild Halvorsrud" userId="917ea340-fd63-490f-a7db-68428d24cf32" providerId="ADAL" clId="{3F26B701-AADC-4668-AAA4-FB7BA2B947B1}" dt="2020-06-19T09:05:35.694" v="2629" actId="790"/>
          <ac:spMkLst>
            <pc:docMk/>
            <pc:sldMk cId="3265801124" sldId="522"/>
            <ac:spMk id="676" creationId="{179F0585-DB96-4864-A805-733824DF03A6}"/>
          </ac:spMkLst>
        </pc:spChg>
        <pc:spChg chg="mod">
          <ac:chgData name="Ragnhild Halvorsrud" userId="917ea340-fd63-490f-a7db-68428d24cf32" providerId="ADAL" clId="{3F26B701-AADC-4668-AAA4-FB7BA2B947B1}" dt="2020-06-19T09:05:35.696" v="2630" actId="790"/>
          <ac:spMkLst>
            <pc:docMk/>
            <pc:sldMk cId="3265801124" sldId="522"/>
            <ac:spMk id="677" creationId="{5E45CC96-825D-45E3-8D2B-853A04E42C65}"/>
          </ac:spMkLst>
        </pc:spChg>
        <pc:spChg chg="mod">
          <ac:chgData name="Ragnhild Halvorsrud" userId="917ea340-fd63-490f-a7db-68428d24cf32" providerId="ADAL" clId="{3F26B701-AADC-4668-AAA4-FB7BA2B947B1}" dt="2020-06-19T09:05:35.710" v="2636" actId="790"/>
          <ac:spMkLst>
            <pc:docMk/>
            <pc:sldMk cId="3265801124" sldId="522"/>
            <ac:spMk id="680" creationId="{4F542749-CA03-4BB9-92A5-99983BC1514A}"/>
          </ac:spMkLst>
        </pc:spChg>
        <pc:spChg chg="mod">
          <ac:chgData name="Ragnhild Halvorsrud" userId="917ea340-fd63-490f-a7db-68428d24cf32" providerId="ADAL" clId="{3F26B701-AADC-4668-AAA4-FB7BA2B947B1}" dt="2020-06-19T09:05:35.712" v="2637" actId="790"/>
          <ac:spMkLst>
            <pc:docMk/>
            <pc:sldMk cId="3265801124" sldId="522"/>
            <ac:spMk id="681" creationId="{16642BEB-F9DF-4105-9707-ED04986A2286}"/>
          </ac:spMkLst>
        </pc:spChg>
        <pc:spChg chg="mod">
          <ac:chgData name="Ragnhild Halvorsrud" userId="917ea340-fd63-490f-a7db-68428d24cf32" providerId="ADAL" clId="{3F26B701-AADC-4668-AAA4-FB7BA2B947B1}" dt="2020-06-19T09:05:35.713" v="2638" actId="790"/>
          <ac:spMkLst>
            <pc:docMk/>
            <pc:sldMk cId="3265801124" sldId="522"/>
            <ac:spMk id="686" creationId="{195477BE-F027-40AB-8D0C-001F02FBD9AE}"/>
          </ac:spMkLst>
        </pc:spChg>
        <pc:spChg chg="mod">
          <ac:chgData name="Ragnhild Halvorsrud" userId="917ea340-fd63-490f-a7db-68428d24cf32" providerId="ADAL" clId="{3F26B701-AADC-4668-AAA4-FB7BA2B947B1}" dt="2020-06-19T09:05:35.715" v="2639" actId="790"/>
          <ac:spMkLst>
            <pc:docMk/>
            <pc:sldMk cId="3265801124" sldId="522"/>
            <ac:spMk id="689" creationId="{9F448F75-3874-4490-A536-425D8084A5DC}"/>
          </ac:spMkLst>
        </pc:spChg>
        <pc:spChg chg="mod">
          <ac:chgData name="Ragnhild Halvorsrud" userId="917ea340-fd63-490f-a7db-68428d24cf32" providerId="ADAL" clId="{3F26B701-AADC-4668-AAA4-FB7BA2B947B1}" dt="2020-06-19T09:05:35.717" v="2640" actId="790"/>
          <ac:spMkLst>
            <pc:docMk/>
            <pc:sldMk cId="3265801124" sldId="522"/>
            <ac:spMk id="690" creationId="{89FBA0EA-BB05-4169-A8D9-0270D7C5763B}"/>
          </ac:spMkLst>
        </pc:spChg>
        <pc:spChg chg="mod">
          <ac:chgData name="Ragnhild Halvorsrud" userId="917ea340-fd63-490f-a7db-68428d24cf32" providerId="ADAL" clId="{3F26B701-AADC-4668-AAA4-FB7BA2B947B1}" dt="2020-06-19T09:05:35.719" v="2641" actId="790"/>
          <ac:spMkLst>
            <pc:docMk/>
            <pc:sldMk cId="3265801124" sldId="522"/>
            <ac:spMk id="695" creationId="{25DA16DD-C8E4-4AC0-8C19-03E424EBAC72}"/>
          </ac:spMkLst>
        </pc:spChg>
        <pc:spChg chg="mod">
          <ac:chgData name="Ragnhild Halvorsrud" userId="917ea340-fd63-490f-a7db-68428d24cf32" providerId="ADAL" clId="{3F26B701-AADC-4668-AAA4-FB7BA2B947B1}" dt="2020-06-19T09:05:35.538" v="2555" actId="790"/>
          <ac:spMkLst>
            <pc:docMk/>
            <pc:sldMk cId="3265801124" sldId="522"/>
            <ac:spMk id="697" creationId="{5E4AB334-9376-4A0C-9049-4B0ED4F9BCB9}"/>
          </ac:spMkLst>
        </pc:spChg>
        <pc:spChg chg="mod">
          <ac:chgData name="Ragnhild Halvorsrud" userId="917ea340-fd63-490f-a7db-68428d24cf32" providerId="ADAL" clId="{3F26B701-AADC-4668-AAA4-FB7BA2B947B1}" dt="2020-06-19T09:05:35.540" v="2556" actId="790"/>
          <ac:spMkLst>
            <pc:docMk/>
            <pc:sldMk cId="3265801124" sldId="522"/>
            <ac:spMk id="698" creationId="{A060CEDF-C072-4222-95EF-359C85E1C8FC}"/>
          </ac:spMkLst>
        </pc:spChg>
        <pc:spChg chg="mod">
          <ac:chgData name="Ragnhild Halvorsrud" userId="917ea340-fd63-490f-a7db-68428d24cf32" providerId="ADAL" clId="{3F26B701-AADC-4668-AAA4-FB7BA2B947B1}" dt="2020-06-19T09:05:35.542" v="2557" actId="790"/>
          <ac:spMkLst>
            <pc:docMk/>
            <pc:sldMk cId="3265801124" sldId="522"/>
            <ac:spMk id="699" creationId="{9A110AD8-2502-4A09-937C-76BBF924BB18}"/>
          </ac:spMkLst>
        </pc:spChg>
        <pc:spChg chg="mod">
          <ac:chgData name="Ragnhild Halvorsrud" userId="917ea340-fd63-490f-a7db-68428d24cf32" providerId="ADAL" clId="{3F26B701-AADC-4668-AAA4-FB7BA2B947B1}" dt="2020-06-19T09:05:35.546" v="2558" actId="790"/>
          <ac:spMkLst>
            <pc:docMk/>
            <pc:sldMk cId="3265801124" sldId="522"/>
            <ac:spMk id="700" creationId="{C5E86649-3203-4B14-9DDE-DC765949BD1C}"/>
          </ac:spMkLst>
        </pc:spChg>
        <pc:spChg chg="mod">
          <ac:chgData name="Ragnhild Halvorsrud" userId="917ea340-fd63-490f-a7db-68428d24cf32" providerId="ADAL" clId="{3F26B701-AADC-4668-AAA4-FB7BA2B947B1}" dt="2020-06-19T09:05:35.548" v="2559" actId="790"/>
          <ac:spMkLst>
            <pc:docMk/>
            <pc:sldMk cId="3265801124" sldId="522"/>
            <ac:spMk id="701" creationId="{F3077DAC-72D2-4533-8CD5-088BA5B28D55}"/>
          </ac:spMkLst>
        </pc:spChg>
        <pc:spChg chg="mod">
          <ac:chgData name="Ragnhild Halvorsrud" userId="917ea340-fd63-490f-a7db-68428d24cf32" providerId="ADAL" clId="{3F26B701-AADC-4668-AAA4-FB7BA2B947B1}" dt="2020-06-19T09:05:35.550" v="2560" actId="790"/>
          <ac:spMkLst>
            <pc:docMk/>
            <pc:sldMk cId="3265801124" sldId="522"/>
            <ac:spMk id="702" creationId="{10AF5F1E-938E-4BCA-A345-FA0A53B88979}"/>
          </ac:spMkLst>
        </pc:spChg>
        <pc:spChg chg="mod">
          <ac:chgData name="Ragnhild Halvorsrud" userId="917ea340-fd63-490f-a7db-68428d24cf32" providerId="ADAL" clId="{3F26B701-AADC-4668-AAA4-FB7BA2B947B1}" dt="2020-06-19T09:05:35.617" v="2591" actId="790"/>
          <ac:spMkLst>
            <pc:docMk/>
            <pc:sldMk cId="3265801124" sldId="522"/>
            <ac:spMk id="703" creationId="{11713DA1-B715-4255-B9B6-74FBA3FEF497}"/>
          </ac:spMkLst>
        </pc:spChg>
        <pc:spChg chg="mod">
          <ac:chgData name="Ragnhild Halvorsrud" userId="917ea340-fd63-490f-a7db-68428d24cf32" providerId="ADAL" clId="{3F26B701-AADC-4668-AAA4-FB7BA2B947B1}" dt="2020-06-19T09:05:35.618" v="2592" actId="790"/>
          <ac:spMkLst>
            <pc:docMk/>
            <pc:sldMk cId="3265801124" sldId="522"/>
            <ac:spMk id="704" creationId="{BB7B050F-1F6E-4020-9415-15A91BA04EA1}"/>
          </ac:spMkLst>
        </pc:spChg>
        <pc:spChg chg="mod">
          <ac:chgData name="Ragnhild Halvorsrud" userId="917ea340-fd63-490f-a7db-68428d24cf32" providerId="ADAL" clId="{3F26B701-AADC-4668-AAA4-FB7BA2B947B1}" dt="2020-06-19T09:05:35.620" v="2593" actId="790"/>
          <ac:spMkLst>
            <pc:docMk/>
            <pc:sldMk cId="3265801124" sldId="522"/>
            <ac:spMk id="705" creationId="{8725E4D3-E4B3-4FB6-AEC8-05BB70846382}"/>
          </ac:spMkLst>
        </pc:spChg>
        <pc:spChg chg="mod">
          <ac:chgData name="Ragnhild Halvorsrud" userId="917ea340-fd63-490f-a7db-68428d24cf32" providerId="ADAL" clId="{3F26B701-AADC-4668-AAA4-FB7BA2B947B1}" dt="2020-06-19T09:05:35.623" v="2594" actId="790"/>
          <ac:spMkLst>
            <pc:docMk/>
            <pc:sldMk cId="3265801124" sldId="522"/>
            <ac:spMk id="706" creationId="{442FB227-3075-47AA-9D92-0AD56F44EA45}"/>
          </ac:spMkLst>
        </pc:spChg>
        <pc:spChg chg="mod">
          <ac:chgData name="Ragnhild Halvorsrud" userId="917ea340-fd63-490f-a7db-68428d24cf32" providerId="ADAL" clId="{3F26B701-AADC-4668-AAA4-FB7BA2B947B1}" dt="2020-06-19T09:05:35.626" v="2595" actId="790"/>
          <ac:spMkLst>
            <pc:docMk/>
            <pc:sldMk cId="3265801124" sldId="522"/>
            <ac:spMk id="707" creationId="{CC33A6B1-61AB-4F3D-88F3-EF23C640BEA0}"/>
          </ac:spMkLst>
        </pc:spChg>
        <pc:spChg chg="mod">
          <ac:chgData name="Ragnhild Halvorsrud" userId="917ea340-fd63-490f-a7db-68428d24cf32" providerId="ADAL" clId="{3F26B701-AADC-4668-AAA4-FB7BA2B947B1}" dt="2020-06-19T09:05:35.698" v="2631" actId="790"/>
          <ac:spMkLst>
            <pc:docMk/>
            <pc:sldMk cId="3265801124" sldId="522"/>
            <ac:spMk id="716" creationId="{1EA989C3-D25A-4473-8032-963ED77D0859}"/>
          </ac:spMkLst>
        </pc:spChg>
        <pc:spChg chg="mod">
          <ac:chgData name="Ragnhild Halvorsrud" userId="917ea340-fd63-490f-a7db-68428d24cf32" providerId="ADAL" clId="{3F26B701-AADC-4668-AAA4-FB7BA2B947B1}" dt="2020-06-19T09:05:35.700" v="2632" actId="790"/>
          <ac:spMkLst>
            <pc:docMk/>
            <pc:sldMk cId="3265801124" sldId="522"/>
            <ac:spMk id="717" creationId="{121EDC8A-6D84-4BDC-80CA-CAF46BF334BB}"/>
          </ac:spMkLst>
        </pc:spChg>
        <pc:spChg chg="mod">
          <ac:chgData name="Ragnhild Halvorsrud" userId="917ea340-fd63-490f-a7db-68428d24cf32" providerId="ADAL" clId="{3F26B701-AADC-4668-AAA4-FB7BA2B947B1}" dt="2020-06-19T09:05:35.702" v="2633" actId="790"/>
          <ac:spMkLst>
            <pc:docMk/>
            <pc:sldMk cId="3265801124" sldId="522"/>
            <ac:spMk id="718" creationId="{468DE55B-13EC-4D35-ABC7-84762D16AE85}"/>
          </ac:spMkLst>
        </pc:spChg>
        <pc:spChg chg="mod">
          <ac:chgData name="Ragnhild Halvorsrud" userId="917ea340-fd63-490f-a7db-68428d24cf32" providerId="ADAL" clId="{3F26B701-AADC-4668-AAA4-FB7BA2B947B1}" dt="2020-06-19T09:05:35.705" v="2634" actId="790"/>
          <ac:spMkLst>
            <pc:docMk/>
            <pc:sldMk cId="3265801124" sldId="522"/>
            <ac:spMk id="719" creationId="{F972DDB3-84D7-4611-9BC7-57E634DC0C72}"/>
          </ac:spMkLst>
        </pc:spChg>
        <pc:spChg chg="mod">
          <ac:chgData name="Ragnhild Halvorsrud" userId="917ea340-fd63-490f-a7db-68428d24cf32" providerId="ADAL" clId="{3F26B701-AADC-4668-AAA4-FB7BA2B947B1}" dt="2020-06-19T09:05:35.707" v="2635" actId="790"/>
          <ac:spMkLst>
            <pc:docMk/>
            <pc:sldMk cId="3265801124" sldId="522"/>
            <ac:spMk id="720" creationId="{418A9580-BFC4-4B93-9CCB-635FA58E030E}"/>
          </ac:spMkLst>
        </pc:spChg>
        <pc:spChg chg="mod">
          <ac:chgData name="Ragnhild Halvorsrud" userId="917ea340-fd63-490f-a7db-68428d24cf32" providerId="ADAL" clId="{3F26B701-AADC-4668-AAA4-FB7BA2B947B1}" dt="2020-06-19T09:05:35.721" v="2642" actId="790"/>
          <ac:spMkLst>
            <pc:docMk/>
            <pc:sldMk cId="3265801124" sldId="522"/>
            <ac:spMk id="748" creationId="{D7A6DE4D-B33F-4024-80C6-6017A8336099}"/>
          </ac:spMkLst>
        </pc:spChg>
        <pc:spChg chg="mod">
          <ac:chgData name="Ragnhild Halvorsrud" userId="917ea340-fd63-490f-a7db-68428d24cf32" providerId="ADAL" clId="{3F26B701-AADC-4668-AAA4-FB7BA2B947B1}" dt="2020-06-19T09:05:35.723" v="2643" actId="790"/>
          <ac:spMkLst>
            <pc:docMk/>
            <pc:sldMk cId="3265801124" sldId="522"/>
            <ac:spMk id="749" creationId="{B6AD12E3-D027-4C18-96C1-9F58051D9E8F}"/>
          </ac:spMkLst>
        </pc:spChg>
        <pc:spChg chg="mod">
          <ac:chgData name="Ragnhild Halvorsrud" userId="917ea340-fd63-490f-a7db-68428d24cf32" providerId="ADAL" clId="{3F26B701-AADC-4668-AAA4-FB7BA2B947B1}" dt="2020-06-19T09:05:35.726" v="2644" actId="790"/>
          <ac:spMkLst>
            <pc:docMk/>
            <pc:sldMk cId="3265801124" sldId="522"/>
            <ac:spMk id="754" creationId="{64A4545C-005C-4885-B60D-3573912E34D6}"/>
          </ac:spMkLst>
        </pc:spChg>
        <pc:spChg chg="mod">
          <ac:chgData name="Ragnhild Halvorsrud" userId="917ea340-fd63-490f-a7db-68428d24cf32" providerId="ADAL" clId="{3F26B701-AADC-4668-AAA4-FB7BA2B947B1}" dt="2020-06-19T09:05:35.729" v="2645" actId="790"/>
          <ac:spMkLst>
            <pc:docMk/>
            <pc:sldMk cId="3265801124" sldId="522"/>
            <ac:spMk id="755" creationId="{2585A5D2-53AC-4A43-B6BC-D36964075F07}"/>
          </ac:spMkLst>
        </pc:spChg>
        <pc:spChg chg="mod">
          <ac:chgData name="Ragnhild Halvorsrud" userId="917ea340-fd63-490f-a7db-68428d24cf32" providerId="ADAL" clId="{3F26B701-AADC-4668-AAA4-FB7BA2B947B1}" dt="2020-06-19T09:05:35.732" v="2646" actId="790"/>
          <ac:spMkLst>
            <pc:docMk/>
            <pc:sldMk cId="3265801124" sldId="522"/>
            <ac:spMk id="756" creationId="{6A446A45-1253-4759-A5A9-C5FDD872E287}"/>
          </ac:spMkLst>
        </pc:spChg>
        <pc:spChg chg="mod">
          <ac:chgData name="Ragnhild Halvorsrud" userId="917ea340-fd63-490f-a7db-68428d24cf32" providerId="ADAL" clId="{3F26B701-AADC-4668-AAA4-FB7BA2B947B1}" dt="2020-06-19T09:05:35.734" v="2647" actId="790"/>
          <ac:spMkLst>
            <pc:docMk/>
            <pc:sldMk cId="3265801124" sldId="522"/>
            <ac:spMk id="757" creationId="{DFED6113-9DCF-4D03-BCFB-0B04EA4A9023}"/>
          </ac:spMkLst>
        </pc:spChg>
        <pc:spChg chg="mod">
          <ac:chgData name="Ragnhild Halvorsrud" userId="917ea340-fd63-490f-a7db-68428d24cf32" providerId="ADAL" clId="{3F26B701-AADC-4668-AAA4-FB7BA2B947B1}" dt="2020-06-19T09:05:35.735" v="2648" actId="790"/>
          <ac:spMkLst>
            <pc:docMk/>
            <pc:sldMk cId="3265801124" sldId="522"/>
            <ac:spMk id="760" creationId="{96D4EFF9-79EB-42FD-8E21-6953693F4245}"/>
          </ac:spMkLst>
        </pc:spChg>
        <pc:spChg chg="mod">
          <ac:chgData name="Ragnhild Halvorsrud" userId="917ea340-fd63-490f-a7db-68428d24cf32" providerId="ADAL" clId="{3F26B701-AADC-4668-AAA4-FB7BA2B947B1}" dt="2020-06-19T09:05:35.835" v="2700" actId="790"/>
          <ac:spMkLst>
            <pc:docMk/>
            <pc:sldMk cId="3265801124" sldId="522"/>
            <ac:spMk id="762" creationId="{8A4BF165-7ACF-4D3E-8A72-B2EDE20E2864}"/>
          </ac:spMkLst>
        </pc:spChg>
        <pc:spChg chg="mod">
          <ac:chgData name="Ragnhild Halvorsrud" userId="917ea340-fd63-490f-a7db-68428d24cf32" providerId="ADAL" clId="{3F26B701-AADC-4668-AAA4-FB7BA2B947B1}" dt="2020-06-19T09:05:35.836" v="2701" actId="790"/>
          <ac:spMkLst>
            <pc:docMk/>
            <pc:sldMk cId="3265801124" sldId="522"/>
            <ac:spMk id="763" creationId="{638F76A3-8E46-43DE-9725-F85A9F2551A2}"/>
          </ac:spMkLst>
        </pc:spChg>
        <pc:spChg chg="mod">
          <ac:chgData name="Ragnhild Halvorsrud" userId="917ea340-fd63-490f-a7db-68428d24cf32" providerId="ADAL" clId="{3F26B701-AADC-4668-AAA4-FB7BA2B947B1}" dt="2020-06-19T09:05:35.838" v="2702" actId="790"/>
          <ac:spMkLst>
            <pc:docMk/>
            <pc:sldMk cId="3265801124" sldId="522"/>
            <ac:spMk id="764" creationId="{ECC1C073-3134-43B0-B302-5129E8521A02}"/>
          </ac:spMkLst>
        </pc:spChg>
        <pc:spChg chg="mod">
          <ac:chgData name="Ragnhild Halvorsrud" userId="917ea340-fd63-490f-a7db-68428d24cf32" providerId="ADAL" clId="{3F26B701-AADC-4668-AAA4-FB7BA2B947B1}" dt="2020-06-19T09:05:35.840" v="2703" actId="790"/>
          <ac:spMkLst>
            <pc:docMk/>
            <pc:sldMk cId="3265801124" sldId="522"/>
            <ac:spMk id="765" creationId="{CB17104D-5B2B-498E-84DF-49F0B09DC8EB}"/>
          </ac:spMkLst>
        </pc:spChg>
        <pc:spChg chg="mod">
          <ac:chgData name="Ragnhild Halvorsrud" userId="917ea340-fd63-490f-a7db-68428d24cf32" providerId="ADAL" clId="{3F26B701-AADC-4668-AAA4-FB7BA2B947B1}" dt="2020-06-19T09:05:35.737" v="2649" actId="790"/>
          <ac:spMkLst>
            <pc:docMk/>
            <pc:sldMk cId="3265801124" sldId="522"/>
            <ac:spMk id="768" creationId="{C8D19217-4D8E-45F7-ACAF-BF8DF4ABD19E}"/>
          </ac:spMkLst>
        </pc:spChg>
        <pc:spChg chg="mod">
          <ac:chgData name="Ragnhild Halvorsrud" userId="917ea340-fd63-490f-a7db-68428d24cf32" providerId="ADAL" clId="{3F26B701-AADC-4668-AAA4-FB7BA2B947B1}" dt="2020-06-19T09:05:35.740" v="2650" actId="790"/>
          <ac:spMkLst>
            <pc:docMk/>
            <pc:sldMk cId="3265801124" sldId="522"/>
            <ac:spMk id="770" creationId="{E4E17B52-7A3A-4490-AF95-36AB67721B84}"/>
          </ac:spMkLst>
        </pc:spChg>
        <pc:spChg chg="mod">
          <ac:chgData name="Ragnhild Halvorsrud" userId="917ea340-fd63-490f-a7db-68428d24cf32" providerId="ADAL" clId="{3F26B701-AADC-4668-AAA4-FB7BA2B947B1}" dt="2020-06-19T09:05:35.743" v="2651" actId="790"/>
          <ac:spMkLst>
            <pc:docMk/>
            <pc:sldMk cId="3265801124" sldId="522"/>
            <ac:spMk id="771" creationId="{0EAAC891-BF84-4C97-AB85-4FEEDA242149}"/>
          </ac:spMkLst>
        </pc:spChg>
        <pc:spChg chg="mod">
          <ac:chgData name="Ragnhild Halvorsrud" userId="917ea340-fd63-490f-a7db-68428d24cf32" providerId="ADAL" clId="{3F26B701-AADC-4668-AAA4-FB7BA2B947B1}" dt="2020-06-19T09:05:35.747" v="2652" actId="790"/>
          <ac:spMkLst>
            <pc:docMk/>
            <pc:sldMk cId="3265801124" sldId="522"/>
            <ac:spMk id="772" creationId="{0CC3F021-679E-4875-8084-4DA24F95D0CE}"/>
          </ac:spMkLst>
        </pc:spChg>
        <pc:spChg chg="mod">
          <ac:chgData name="Ragnhild Halvorsrud" userId="917ea340-fd63-490f-a7db-68428d24cf32" providerId="ADAL" clId="{3F26B701-AADC-4668-AAA4-FB7BA2B947B1}" dt="2020-06-19T09:05:35.750" v="2653" actId="790"/>
          <ac:spMkLst>
            <pc:docMk/>
            <pc:sldMk cId="3265801124" sldId="522"/>
            <ac:spMk id="773" creationId="{341EA19C-6D42-47B4-9ADE-C6094AE47D5D}"/>
          </ac:spMkLst>
        </pc:spChg>
        <pc:spChg chg="mod">
          <ac:chgData name="Ragnhild Halvorsrud" userId="917ea340-fd63-490f-a7db-68428d24cf32" providerId="ADAL" clId="{3F26B701-AADC-4668-AAA4-FB7BA2B947B1}" dt="2020-06-19T09:05:35.753" v="2654" actId="790"/>
          <ac:spMkLst>
            <pc:docMk/>
            <pc:sldMk cId="3265801124" sldId="522"/>
            <ac:spMk id="776" creationId="{0054E870-69B6-4C8F-925E-54BA2DCF7968}"/>
          </ac:spMkLst>
        </pc:spChg>
        <pc:spChg chg="mod">
          <ac:chgData name="Ragnhild Halvorsrud" userId="917ea340-fd63-490f-a7db-68428d24cf32" providerId="ADAL" clId="{3F26B701-AADC-4668-AAA4-FB7BA2B947B1}" dt="2020-06-19T09:05:35.756" v="2655" actId="790"/>
          <ac:spMkLst>
            <pc:docMk/>
            <pc:sldMk cId="3265801124" sldId="522"/>
            <ac:spMk id="778" creationId="{BEC9C6DE-EF3F-44C8-A069-2E4E29D0B0E3}"/>
          </ac:spMkLst>
        </pc:spChg>
        <pc:spChg chg="mod">
          <ac:chgData name="Ragnhild Halvorsrud" userId="917ea340-fd63-490f-a7db-68428d24cf32" providerId="ADAL" clId="{3F26B701-AADC-4668-AAA4-FB7BA2B947B1}" dt="2020-06-19T09:05:35.758" v="2656" actId="790"/>
          <ac:spMkLst>
            <pc:docMk/>
            <pc:sldMk cId="3265801124" sldId="522"/>
            <ac:spMk id="779" creationId="{C593AC3A-86DD-441B-927E-AF73552FCDEA}"/>
          </ac:spMkLst>
        </pc:spChg>
        <pc:spChg chg="mod">
          <ac:chgData name="Ragnhild Halvorsrud" userId="917ea340-fd63-490f-a7db-68428d24cf32" providerId="ADAL" clId="{3F26B701-AADC-4668-AAA4-FB7BA2B947B1}" dt="2020-06-19T09:05:35.760" v="2657" actId="790"/>
          <ac:spMkLst>
            <pc:docMk/>
            <pc:sldMk cId="3265801124" sldId="522"/>
            <ac:spMk id="780" creationId="{6A211EE5-3F69-4646-A7F3-2AFBF75D11D2}"/>
          </ac:spMkLst>
        </pc:spChg>
        <pc:spChg chg="mod">
          <ac:chgData name="Ragnhild Halvorsrud" userId="917ea340-fd63-490f-a7db-68428d24cf32" providerId="ADAL" clId="{3F26B701-AADC-4668-AAA4-FB7BA2B947B1}" dt="2020-06-19T09:05:35.762" v="2658" actId="790"/>
          <ac:spMkLst>
            <pc:docMk/>
            <pc:sldMk cId="3265801124" sldId="522"/>
            <ac:spMk id="781" creationId="{3F1AE0DC-33F7-426B-BB5B-B02200519721}"/>
          </ac:spMkLst>
        </pc:spChg>
        <pc:spChg chg="mod">
          <ac:chgData name="Ragnhild Halvorsrud" userId="917ea340-fd63-490f-a7db-68428d24cf32" providerId="ADAL" clId="{3F26B701-AADC-4668-AAA4-FB7BA2B947B1}" dt="2020-06-19T09:05:35.765" v="2659" actId="790"/>
          <ac:spMkLst>
            <pc:docMk/>
            <pc:sldMk cId="3265801124" sldId="522"/>
            <ac:spMk id="784" creationId="{1A026779-B69C-4B60-A026-D4B07A3D753B}"/>
          </ac:spMkLst>
        </pc:spChg>
        <pc:spChg chg="mod">
          <ac:chgData name="Ragnhild Halvorsrud" userId="917ea340-fd63-490f-a7db-68428d24cf32" providerId="ADAL" clId="{3F26B701-AADC-4668-AAA4-FB7BA2B947B1}" dt="2020-06-19T09:05:35.768" v="2660" actId="790"/>
          <ac:spMkLst>
            <pc:docMk/>
            <pc:sldMk cId="3265801124" sldId="522"/>
            <ac:spMk id="785" creationId="{1A145130-8701-4A37-B240-6FFF67C71B33}"/>
          </ac:spMkLst>
        </pc:spChg>
        <pc:spChg chg="mod">
          <ac:chgData name="Ragnhild Halvorsrud" userId="917ea340-fd63-490f-a7db-68428d24cf32" providerId="ADAL" clId="{3F26B701-AADC-4668-AAA4-FB7BA2B947B1}" dt="2020-06-19T09:05:35.771" v="2661" actId="790"/>
          <ac:spMkLst>
            <pc:docMk/>
            <pc:sldMk cId="3265801124" sldId="522"/>
            <ac:spMk id="786" creationId="{081E2B58-4138-407A-B7FD-FB597A1B4F1B}"/>
          </ac:spMkLst>
        </pc:spChg>
        <pc:spChg chg="mod">
          <ac:chgData name="Ragnhild Halvorsrud" userId="917ea340-fd63-490f-a7db-68428d24cf32" providerId="ADAL" clId="{3F26B701-AADC-4668-AAA4-FB7BA2B947B1}" dt="2020-06-19T09:05:35.773" v="2662" actId="790"/>
          <ac:spMkLst>
            <pc:docMk/>
            <pc:sldMk cId="3265801124" sldId="522"/>
            <ac:spMk id="787" creationId="{6BA6D7E1-33AC-48CE-906D-DFFC08C21BB9}"/>
          </ac:spMkLst>
        </pc:spChg>
        <pc:spChg chg="mod">
          <ac:chgData name="Ragnhild Halvorsrud" userId="917ea340-fd63-490f-a7db-68428d24cf32" providerId="ADAL" clId="{3F26B701-AADC-4668-AAA4-FB7BA2B947B1}" dt="2020-06-19T09:05:35.775" v="2663" actId="790"/>
          <ac:spMkLst>
            <pc:docMk/>
            <pc:sldMk cId="3265801124" sldId="522"/>
            <ac:spMk id="788" creationId="{555A77C0-40E9-4724-944B-3A063B2CDA85}"/>
          </ac:spMkLst>
        </pc:spChg>
      </pc:sldChg>
      <pc:sldChg chg="modSp add del mod modNotes">
        <pc:chgData name="Ragnhild Halvorsrud" userId="917ea340-fd63-490f-a7db-68428d24cf32" providerId="ADAL" clId="{3F26B701-AADC-4668-AAA4-FB7BA2B947B1}" dt="2020-06-19T09:06:04.207" v="2911" actId="47"/>
        <pc:sldMkLst>
          <pc:docMk/>
          <pc:sldMk cId="2603697534" sldId="523"/>
        </pc:sldMkLst>
        <pc:spChg chg="mod">
          <ac:chgData name="Ragnhild Halvorsrud" userId="917ea340-fd63-490f-a7db-68428d24cf32" providerId="ADAL" clId="{3F26B701-AADC-4668-AAA4-FB7BA2B947B1}" dt="2020-06-19T09:05:36.138" v="2870" actId="790"/>
          <ac:spMkLst>
            <pc:docMk/>
            <pc:sldMk cId="2603697534" sldId="523"/>
            <ac:spMk id="189" creationId="{0A1BE4BC-5F6D-4117-8ECD-E710623E443F}"/>
          </ac:spMkLst>
        </pc:spChg>
        <pc:spChg chg="mod">
          <ac:chgData name="Ragnhild Halvorsrud" userId="917ea340-fd63-490f-a7db-68428d24cf32" providerId="ADAL" clId="{3F26B701-AADC-4668-AAA4-FB7BA2B947B1}" dt="2020-06-19T09:05:36.139" v="2871" actId="790"/>
          <ac:spMkLst>
            <pc:docMk/>
            <pc:sldMk cId="2603697534" sldId="523"/>
            <ac:spMk id="193" creationId="{5706A2DB-045C-4577-9491-96BFC47F8FA6}"/>
          </ac:spMkLst>
        </pc:spChg>
        <pc:spChg chg="mod">
          <ac:chgData name="Ragnhild Halvorsrud" userId="917ea340-fd63-490f-a7db-68428d24cf32" providerId="ADAL" clId="{3F26B701-AADC-4668-AAA4-FB7BA2B947B1}" dt="2020-06-19T09:05:36.141" v="2872" actId="790"/>
          <ac:spMkLst>
            <pc:docMk/>
            <pc:sldMk cId="2603697534" sldId="523"/>
            <ac:spMk id="205" creationId="{22EFE43B-537A-422C-8A53-9E40AEC5BAA0}"/>
          </ac:spMkLst>
        </pc:spChg>
        <pc:spChg chg="mod">
          <ac:chgData name="Ragnhild Halvorsrud" userId="917ea340-fd63-490f-a7db-68428d24cf32" providerId="ADAL" clId="{3F26B701-AADC-4668-AAA4-FB7BA2B947B1}" dt="2020-06-19T09:05:36.144" v="2873" actId="790"/>
          <ac:spMkLst>
            <pc:docMk/>
            <pc:sldMk cId="2603697534" sldId="523"/>
            <ac:spMk id="206" creationId="{AB5A849D-74E5-4F58-BE7E-E0C8506E7DB4}"/>
          </ac:spMkLst>
        </pc:spChg>
        <pc:spChg chg="mod">
          <ac:chgData name="Ragnhild Halvorsrud" userId="917ea340-fd63-490f-a7db-68428d24cf32" providerId="ADAL" clId="{3F26B701-AADC-4668-AAA4-FB7BA2B947B1}" dt="2020-06-19T09:05:36.147" v="2875" actId="790"/>
          <ac:spMkLst>
            <pc:docMk/>
            <pc:sldMk cId="2603697534" sldId="523"/>
            <ac:spMk id="219" creationId="{027732F2-AFCE-4D0C-BA06-1EE7A6BE418F}"/>
          </ac:spMkLst>
        </pc:spChg>
        <pc:spChg chg="mod">
          <ac:chgData name="Ragnhild Halvorsrud" userId="917ea340-fd63-490f-a7db-68428d24cf32" providerId="ADAL" clId="{3F26B701-AADC-4668-AAA4-FB7BA2B947B1}" dt="2020-06-19T09:05:36.149" v="2876" actId="790"/>
          <ac:spMkLst>
            <pc:docMk/>
            <pc:sldMk cId="2603697534" sldId="523"/>
            <ac:spMk id="221" creationId="{9D36033E-791B-4E83-9389-CC67E61433DA}"/>
          </ac:spMkLst>
        </pc:spChg>
        <pc:spChg chg="mod">
          <ac:chgData name="Ragnhild Halvorsrud" userId="917ea340-fd63-490f-a7db-68428d24cf32" providerId="ADAL" clId="{3F26B701-AADC-4668-AAA4-FB7BA2B947B1}" dt="2020-06-19T09:05:36.151" v="2877" actId="790"/>
          <ac:spMkLst>
            <pc:docMk/>
            <pc:sldMk cId="2603697534" sldId="523"/>
            <ac:spMk id="224" creationId="{3806E849-134A-472B-8736-669071143B3D}"/>
          </ac:spMkLst>
        </pc:spChg>
        <pc:spChg chg="mod">
          <ac:chgData name="Ragnhild Halvorsrud" userId="917ea340-fd63-490f-a7db-68428d24cf32" providerId="ADAL" clId="{3F26B701-AADC-4668-AAA4-FB7BA2B947B1}" dt="2020-06-19T09:05:36.152" v="2878" actId="790"/>
          <ac:spMkLst>
            <pc:docMk/>
            <pc:sldMk cId="2603697534" sldId="523"/>
            <ac:spMk id="225" creationId="{A4ED2703-463A-45E3-913D-DE26245FF356}"/>
          </ac:spMkLst>
        </pc:spChg>
        <pc:spChg chg="mod">
          <ac:chgData name="Ragnhild Halvorsrud" userId="917ea340-fd63-490f-a7db-68428d24cf32" providerId="ADAL" clId="{3F26B701-AADC-4668-AAA4-FB7BA2B947B1}" dt="2020-06-19T09:05:36.154" v="2879" actId="790"/>
          <ac:spMkLst>
            <pc:docMk/>
            <pc:sldMk cId="2603697534" sldId="523"/>
            <ac:spMk id="226" creationId="{4846FB56-23C7-41B1-AE02-5F1695AE4C8B}"/>
          </ac:spMkLst>
        </pc:spChg>
        <pc:spChg chg="mod">
          <ac:chgData name="Ragnhild Halvorsrud" userId="917ea340-fd63-490f-a7db-68428d24cf32" providerId="ADAL" clId="{3F26B701-AADC-4668-AAA4-FB7BA2B947B1}" dt="2020-06-19T09:05:36.157" v="2880" actId="790"/>
          <ac:spMkLst>
            <pc:docMk/>
            <pc:sldMk cId="2603697534" sldId="523"/>
            <ac:spMk id="228" creationId="{FA926F25-6E16-43E7-A7B3-A8F2F31F8286}"/>
          </ac:spMkLst>
        </pc:spChg>
        <pc:spChg chg="mod">
          <ac:chgData name="Ragnhild Halvorsrud" userId="917ea340-fd63-490f-a7db-68428d24cf32" providerId="ADAL" clId="{3F26B701-AADC-4668-AAA4-FB7BA2B947B1}" dt="2020-06-19T09:05:36.159" v="2881" actId="790"/>
          <ac:spMkLst>
            <pc:docMk/>
            <pc:sldMk cId="2603697534" sldId="523"/>
            <ac:spMk id="288" creationId="{9186A0B1-2BAE-4716-9943-9150509EC28D}"/>
          </ac:spMkLst>
        </pc:spChg>
        <pc:spChg chg="mod">
          <ac:chgData name="Ragnhild Halvorsrud" userId="917ea340-fd63-490f-a7db-68428d24cf32" providerId="ADAL" clId="{3F26B701-AADC-4668-AAA4-FB7BA2B947B1}" dt="2020-06-19T09:05:36.161" v="2882" actId="790"/>
          <ac:spMkLst>
            <pc:docMk/>
            <pc:sldMk cId="2603697534" sldId="523"/>
            <ac:spMk id="290" creationId="{22D99512-01C7-40E4-A062-79D1076B5B61}"/>
          </ac:spMkLst>
        </pc:spChg>
        <pc:spChg chg="mod">
          <ac:chgData name="Ragnhild Halvorsrud" userId="917ea340-fd63-490f-a7db-68428d24cf32" providerId="ADAL" clId="{3F26B701-AADC-4668-AAA4-FB7BA2B947B1}" dt="2020-06-19T09:05:36.162" v="2883" actId="790"/>
          <ac:spMkLst>
            <pc:docMk/>
            <pc:sldMk cId="2603697534" sldId="523"/>
            <ac:spMk id="293" creationId="{9049B7AC-91F8-4809-9A0E-B3724BFB6FFF}"/>
          </ac:spMkLst>
        </pc:spChg>
        <pc:spChg chg="mod">
          <ac:chgData name="Ragnhild Halvorsrud" userId="917ea340-fd63-490f-a7db-68428d24cf32" providerId="ADAL" clId="{3F26B701-AADC-4668-AAA4-FB7BA2B947B1}" dt="2020-06-19T09:05:36.164" v="2884" actId="790"/>
          <ac:spMkLst>
            <pc:docMk/>
            <pc:sldMk cId="2603697534" sldId="523"/>
            <ac:spMk id="294" creationId="{25877A43-0B56-48F9-8A17-821B22755FAF}"/>
          </ac:spMkLst>
        </pc:spChg>
        <pc:spChg chg="mod">
          <ac:chgData name="Ragnhild Halvorsrud" userId="917ea340-fd63-490f-a7db-68428d24cf32" providerId="ADAL" clId="{3F26B701-AADC-4668-AAA4-FB7BA2B947B1}" dt="2020-06-19T09:05:36.166" v="2885" actId="790"/>
          <ac:spMkLst>
            <pc:docMk/>
            <pc:sldMk cId="2603697534" sldId="523"/>
            <ac:spMk id="295" creationId="{9A2A9599-96B0-48A4-B399-3EB5A8572483}"/>
          </ac:spMkLst>
        </pc:spChg>
        <pc:spChg chg="mod">
          <ac:chgData name="Ragnhild Halvorsrud" userId="917ea340-fd63-490f-a7db-68428d24cf32" providerId="ADAL" clId="{3F26B701-AADC-4668-AAA4-FB7BA2B947B1}" dt="2020-06-19T09:05:36.168" v="2886" actId="790"/>
          <ac:spMkLst>
            <pc:docMk/>
            <pc:sldMk cId="2603697534" sldId="523"/>
            <ac:spMk id="296" creationId="{D73692DC-1E8D-443D-B6E2-6750A20F11A1}"/>
          </ac:spMkLst>
        </pc:spChg>
        <pc:spChg chg="mod">
          <ac:chgData name="Ragnhild Halvorsrud" userId="917ea340-fd63-490f-a7db-68428d24cf32" providerId="ADAL" clId="{3F26B701-AADC-4668-AAA4-FB7BA2B947B1}" dt="2020-06-19T09:05:36.171" v="2887" actId="790"/>
          <ac:spMkLst>
            <pc:docMk/>
            <pc:sldMk cId="2603697534" sldId="523"/>
            <ac:spMk id="297" creationId="{86501363-E2C3-4016-8AA9-C626FEBF216C}"/>
          </ac:spMkLst>
        </pc:spChg>
        <pc:spChg chg="mod">
          <ac:chgData name="Ragnhild Halvorsrud" userId="917ea340-fd63-490f-a7db-68428d24cf32" providerId="ADAL" clId="{3F26B701-AADC-4668-AAA4-FB7BA2B947B1}" dt="2020-06-19T09:05:36.173" v="2888" actId="790"/>
          <ac:spMkLst>
            <pc:docMk/>
            <pc:sldMk cId="2603697534" sldId="523"/>
            <ac:spMk id="298" creationId="{A20BBAC3-F915-4D33-BC5E-34D5CA17976F}"/>
          </ac:spMkLst>
        </pc:spChg>
        <pc:spChg chg="mod">
          <ac:chgData name="Ragnhild Halvorsrud" userId="917ea340-fd63-490f-a7db-68428d24cf32" providerId="ADAL" clId="{3F26B701-AADC-4668-AAA4-FB7BA2B947B1}" dt="2020-06-19T09:05:36.202" v="2904" actId="790"/>
          <ac:spMkLst>
            <pc:docMk/>
            <pc:sldMk cId="2603697534" sldId="523"/>
            <ac:spMk id="301" creationId="{E4A099A6-5F79-495B-A941-CCCBB6869385}"/>
          </ac:spMkLst>
        </pc:spChg>
        <pc:spChg chg="mod">
          <ac:chgData name="Ragnhild Halvorsrud" userId="917ea340-fd63-490f-a7db-68428d24cf32" providerId="ADAL" clId="{3F26B701-AADC-4668-AAA4-FB7BA2B947B1}" dt="2020-06-19T09:05:36.174" v="2889" actId="790"/>
          <ac:spMkLst>
            <pc:docMk/>
            <pc:sldMk cId="2603697534" sldId="523"/>
            <ac:spMk id="304" creationId="{A8816E58-6997-4C8B-A9FB-B8907DBF3124}"/>
          </ac:spMkLst>
        </pc:spChg>
        <pc:spChg chg="mod">
          <ac:chgData name="Ragnhild Halvorsrud" userId="917ea340-fd63-490f-a7db-68428d24cf32" providerId="ADAL" clId="{3F26B701-AADC-4668-AAA4-FB7BA2B947B1}" dt="2020-06-19T09:05:36.176" v="2890" actId="790"/>
          <ac:spMkLst>
            <pc:docMk/>
            <pc:sldMk cId="2603697534" sldId="523"/>
            <ac:spMk id="305" creationId="{B4862BA6-B02E-468C-8E99-E435C47A5C40}"/>
          </ac:spMkLst>
        </pc:spChg>
        <pc:spChg chg="mod">
          <ac:chgData name="Ragnhild Halvorsrud" userId="917ea340-fd63-490f-a7db-68428d24cf32" providerId="ADAL" clId="{3F26B701-AADC-4668-AAA4-FB7BA2B947B1}" dt="2020-06-19T09:05:36.204" v="2905" actId="790"/>
          <ac:spMkLst>
            <pc:docMk/>
            <pc:sldMk cId="2603697534" sldId="523"/>
            <ac:spMk id="311" creationId="{9BFBC104-BAF3-416E-8775-79A982D3147F}"/>
          </ac:spMkLst>
        </pc:spChg>
        <pc:spChg chg="mod">
          <ac:chgData name="Ragnhild Halvorsrud" userId="917ea340-fd63-490f-a7db-68428d24cf32" providerId="ADAL" clId="{3F26B701-AADC-4668-AAA4-FB7BA2B947B1}" dt="2020-06-19T09:05:36.208" v="2906" actId="790"/>
          <ac:spMkLst>
            <pc:docMk/>
            <pc:sldMk cId="2603697534" sldId="523"/>
            <ac:spMk id="316" creationId="{16B0AF9B-FAEF-4617-BB69-819737359CFB}"/>
          </ac:spMkLst>
        </pc:spChg>
        <pc:spChg chg="mod">
          <ac:chgData name="Ragnhild Halvorsrud" userId="917ea340-fd63-490f-a7db-68428d24cf32" providerId="ADAL" clId="{3F26B701-AADC-4668-AAA4-FB7BA2B947B1}" dt="2020-06-19T09:05:36.179" v="2892" actId="790"/>
          <ac:spMkLst>
            <pc:docMk/>
            <pc:sldMk cId="2603697534" sldId="523"/>
            <ac:spMk id="320" creationId="{5C882BD8-1196-48DA-A77E-39BE6A67F667}"/>
          </ac:spMkLst>
        </pc:spChg>
        <pc:spChg chg="mod">
          <ac:chgData name="Ragnhild Halvorsrud" userId="917ea340-fd63-490f-a7db-68428d24cf32" providerId="ADAL" clId="{3F26B701-AADC-4668-AAA4-FB7BA2B947B1}" dt="2020-06-19T09:05:36.181" v="2893" actId="790"/>
          <ac:spMkLst>
            <pc:docMk/>
            <pc:sldMk cId="2603697534" sldId="523"/>
            <ac:spMk id="322" creationId="{F856BEEF-EC0F-4418-B407-22A628DE8A6D}"/>
          </ac:spMkLst>
        </pc:spChg>
        <pc:spChg chg="mod">
          <ac:chgData name="Ragnhild Halvorsrud" userId="917ea340-fd63-490f-a7db-68428d24cf32" providerId="ADAL" clId="{3F26B701-AADC-4668-AAA4-FB7BA2B947B1}" dt="2020-06-19T09:05:36.184" v="2894" actId="790"/>
          <ac:spMkLst>
            <pc:docMk/>
            <pc:sldMk cId="2603697534" sldId="523"/>
            <ac:spMk id="323" creationId="{45064620-545F-44DE-872E-EEBEADE54AF4}"/>
          </ac:spMkLst>
        </pc:spChg>
        <pc:spChg chg="mod">
          <ac:chgData name="Ragnhild Halvorsrud" userId="917ea340-fd63-490f-a7db-68428d24cf32" providerId="ADAL" clId="{3F26B701-AADC-4668-AAA4-FB7BA2B947B1}" dt="2020-06-19T09:05:36.186" v="2895" actId="790"/>
          <ac:spMkLst>
            <pc:docMk/>
            <pc:sldMk cId="2603697534" sldId="523"/>
            <ac:spMk id="324" creationId="{B0408973-02CF-4E3B-AB30-1A4CB3576F3A}"/>
          </ac:spMkLst>
        </pc:spChg>
        <pc:spChg chg="mod">
          <ac:chgData name="Ragnhild Halvorsrud" userId="917ea340-fd63-490f-a7db-68428d24cf32" providerId="ADAL" clId="{3F26B701-AADC-4668-AAA4-FB7BA2B947B1}" dt="2020-06-19T09:05:36.191" v="2898" actId="790"/>
          <ac:spMkLst>
            <pc:docMk/>
            <pc:sldMk cId="2603697534" sldId="523"/>
            <ac:spMk id="327" creationId="{310FA8D0-04CA-4927-9360-FE5CF1D8312E}"/>
          </ac:spMkLst>
        </pc:spChg>
        <pc:spChg chg="mod">
          <ac:chgData name="Ragnhild Halvorsrud" userId="917ea340-fd63-490f-a7db-68428d24cf32" providerId="ADAL" clId="{3F26B701-AADC-4668-AAA4-FB7BA2B947B1}" dt="2020-06-19T09:05:36.197" v="2901" actId="790"/>
          <ac:spMkLst>
            <pc:docMk/>
            <pc:sldMk cId="2603697534" sldId="523"/>
            <ac:spMk id="329" creationId="{9299E446-1F06-4DA5-A09E-E12AB5117FD9}"/>
          </ac:spMkLst>
        </pc:spChg>
        <pc:spChg chg="mod">
          <ac:chgData name="Ragnhild Halvorsrud" userId="917ea340-fd63-490f-a7db-68428d24cf32" providerId="ADAL" clId="{3F26B701-AADC-4668-AAA4-FB7BA2B947B1}" dt="2020-06-19T09:05:36.192" v="2899" actId="790"/>
          <ac:spMkLst>
            <pc:docMk/>
            <pc:sldMk cId="2603697534" sldId="523"/>
            <ac:spMk id="330" creationId="{DD2D2873-2A8F-4859-8872-368CEF8635E9}"/>
          </ac:spMkLst>
        </pc:spChg>
        <pc:spChg chg="mod">
          <ac:chgData name="Ragnhild Halvorsrud" userId="917ea340-fd63-490f-a7db-68428d24cf32" providerId="ADAL" clId="{3F26B701-AADC-4668-AAA4-FB7BA2B947B1}" dt="2020-06-19T09:05:36.194" v="2900" actId="790"/>
          <ac:spMkLst>
            <pc:docMk/>
            <pc:sldMk cId="2603697534" sldId="523"/>
            <ac:spMk id="331" creationId="{9C365A96-4C32-459D-99FF-AF34F7AF2630}"/>
          </ac:spMkLst>
        </pc:spChg>
        <pc:spChg chg="mod">
          <ac:chgData name="Ragnhild Halvorsrud" userId="917ea340-fd63-490f-a7db-68428d24cf32" providerId="ADAL" clId="{3F26B701-AADC-4668-AAA4-FB7BA2B947B1}" dt="2020-06-19T09:05:36.187" v="2896" actId="790"/>
          <ac:spMkLst>
            <pc:docMk/>
            <pc:sldMk cId="2603697534" sldId="523"/>
            <ac:spMk id="334" creationId="{E37E8A90-7A30-40AC-B8EB-C692FD764241}"/>
          </ac:spMkLst>
        </pc:spChg>
        <pc:spChg chg="mod">
          <ac:chgData name="Ragnhild Halvorsrud" userId="917ea340-fd63-490f-a7db-68428d24cf32" providerId="ADAL" clId="{3F26B701-AADC-4668-AAA4-FB7BA2B947B1}" dt="2020-06-19T09:05:35.930" v="2749" actId="790"/>
          <ac:spMkLst>
            <pc:docMk/>
            <pc:sldMk cId="2603697534" sldId="523"/>
            <ac:spMk id="353" creationId="{6F8905C0-7F47-4D51-8A64-5F3EC3FBF6B4}"/>
          </ac:spMkLst>
        </pc:spChg>
        <pc:spChg chg="mod">
          <ac:chgData name="Ragnhild Halvorsrud" userId="917ea340-fd63-490f-a7db-68428d24cf32" providerId="ADAL" clId="{3F26B701-AADC-4668-AAA4-FB7BA2B947B1}" dt="2020-06-19T09:05:35.932" v="2750" actId="790"/>
          <ac:spMkLst>
            <pc:docMk/>
            <pc:sldMk cId="2603697534" sldId="523"/>
            <ac:spMk id="354" creationId="{FC8AA574-A54D-4CDA-BA21-322B3B849C09}"/>
          </ac:spMkLst>
        </pc:spChg>
        <pc:spChg chg="mod">
          <ac:chgData name="Ragnhild Halvorsrud" userId="917ea340-fd63-490f-a7db-68428d24cf32" providerId="ADAL" clId="{3F26B701-AADC-4668-AAA4-FB7BA2B947B1}" dt="2020-06-19T09:05:35.933" v="2751" actId="790"/>
          <ac:spMkLst>
            <pc:docMk/>
            <pc:sldMk cId="2603697534" sldId="523"/>
            <ac:spMk id="355" creationId="{17DD756B-A51F-45FD-8523-0F3725089DA7}"/>
          </ac:spMkLst>
        </pc:spChg>
        <pc:spChg chg="mod">
          <ac:chgData name="Ragnhild Halvorsrud" userId="917ea340-fd63-490f-a7db-68428d24cf32" providerId="ADAL" clId="{3F26B701-AADC-4668-AAA4-FB7BA2B947B1}" dt="2020-06-19T09:05:35.935" v="2752" actId="790"/>
          <ac:spMkLst>
            <pc:docMk/>
            <pc:sldMk cId="2603697534" sldId="523"/>
            <ac:spMk id="356" creationId="{C78B434C-EA48-4136-9AD4-6A5AA418A2C0}"/>
          </ac:spMkLst>
        </pc:spChg>
        <pc:spChg chg="mod">
          <ac:chgData name="Ragnhild Halvorsrud" userId="917ea340-fd63-490f-a7db-68428d24cf32" providerId="ADAL" clId="{3F26B701-AADC-4668-AAA4-FB7BA2B947B1}" dt="2020-06-19T09:05:35.936" v="2753" actId="790"/>
          <ac:spMkLst>
            <pc:docMk/>
            <pc:sldMk cId="2603697534" sldId="523"/>
            <ac:spMk id="357" creationId="{AB7072A3-91A6-4911-9346-C90A0CED455C}"/>
          </ac:spMkLst>
        </pc:spChg>
        <pc:spChg chg="mod">
          <ac:chgData name="Ragnhild Halvorsrud" userId="917ea340-fd63-490f-a7db-68428d24cf32" providerId="ADAL" clId="{3F26B701-AADC-4668-AAA4-FB7BA2B947B1}" dt="2020-06-19T09:05:35.938" v="2754" actId="790"/>
          <ac:spMkLst>
            <pc:docMk/>
            <pc:sldMk cId="2603697534" sldId="523"/>
            <ac:spMk id="358" creationId="{41862DE3-E94A-4050-AC77-D396C3BF7CC1}"/>
          </ac:spMkLst>
        </pc:spChg>
        <pc:spChg chg="mod">
          <ac:chgData name="Ragnhild Halvorsrud" userId="917ea340-fd63-490f-a7db-68428d24cf32" providerId="ADAL" clId="{3F26B701-AADC-4668-AAA4-FB7BA2B947B1}" dt="2020-06-19T09:05:35.939" v="2755" actId="790"/>
          <ac:spMkLst>
            <pc:docMk/>
            <pc:sldMk cId="2603697534" sldId="523"/>
            <ac:spMk id="359" creationId="{8316677C-3240-404D-B48A-0142F91C420C}"/>
          </ac:spMkLst>
        </pc:spChg>
        <pc:spChg chg="mod">
          <ac:chgData name="Ragnhild Halvorsrud" userId="917ea340-fd63-490f-a7db-68428d24cf32" providerId="ADAL" clId="{3F26B701-AADC-4668-AAA4-FB7BA2B947B1}" dt="2020-06-19T09:05:35.941" v="2756" actId="790"/>
          <ac:spMkLst>
            <pc:docMk/>
            <pc:sldMk cId="2603697534" sldId="523"/>
            <ac:spMk id="360" creationId="{3B6B7B43-DD3B-4DD9-BD4E-850103149AA9}"/>
          </ac:spMkLst>
        </pc:spChg>
        <pc:spChg chg="mod">
          <ac:chgData name="Ragnhild Halvorsrud" userId="917ea340-fd63-490f-a7db-68428d24cf32" providerId="ADAL" clId="{3F26B701-AADC-4668-AAA4-FB7BA2B947B1}" dt="2020-06-19T09:05:35.953" v="2763" actId="790"/>
          <ac:spMkLst>
            <pc:docMk/>
            <pc:sldMk cId="2603697534" sldId="523"/>
            <ac:spMk id="417" creationId="{668AB1D3-5331-4D65-AC91-9857C0AC6425}"/>
          </ac:spMkLst>
        </pc:spChg>
        <pc:spChg chg="mod">
          <ac:chgData name="Ragnhild Halvorsrud" userId="917ea340-fd63-490f-a7db-68428d24cf32" providerId="ADAL" clId="{3F26B701-AADC-4668-AAA4-FB7BA2B947B1}" dt="2020-06-19T09:05:35.954" v="2764" actId="790"/>
          <ac:spMkLst>
            <pc:docMk/>
            <pc:sldMk cId="2603697534" sldId="523"/>
            <ac:spMk id="418" creationId="{15F701D0-1C3D-41C7-9B3C-372F836DF470}"/>
          </ac:spMkLst>
        </pc:spChg>
        <pc:spChg chg="mod">
          <ac:chgData name="Ragnhild Halvorsrud" userId="917ea340-fd63-490f-a7db-68428d24cf32" providerId="ADAL" clId="{3F26B701-AADC-4668-AAA4-FB7BA2B947B1}" dt="2020-06-19T09:05:35.956" v="2765" actId="790"/>
          <ac:spMkLst>
            <pc:docMk/>
            <pc:sldMk cId="2603697534" sldId="523"/>
            <ac:spMk id="419" creationId="{EA1695FD-5E77-4CEF-B2F2-B7CCB9BF674C}"/>
          </ac:spMkLst>
        </pc:spChg>
        <pc:spChg chg="mod">
          <ac:chgData name="Ragnhild Halvorsrud" userId="917ea340-fd63-490f-a7db-68428d24cf32" providerId="ADAL" clId="{3F26B701-AADC-4668-AAA4-FB7BA2B947B1}" dt="2020-06-19T09:05:35.957" v="2766" actId="790"/>
          <ac:spMkLst>
            <pc:docMk/>
            <pc:sldMk cId="2603697534" sldId="523"/>
            <ac:spMk id="420" creationId="{4C3EDDF1-BFD6-4F81-928E-3E4FCC819B4D}"/>
          </ac:spMkLst>
        </pc:spChg>
        <pc:spChg chg="mod">
          <ac:chgData name="Ragnhild Halvorsrud" userId="917ea340-fd63-490f-a7db-68428d24cf32" providerId="ADAL" clId="{3F26B701-AADC-4668-AAA4-FB7BA2B947B1}" dt="2020-06-19T09:05:35.959" v="2767" actId="790"/>
          <ac:spMkLst>
            <pc:docMk/>
            <pc:sldMk cId="2603697534" sldId="523"/>
            <ac:spMk id="421" creationId="{DD4D5313-DD5B-4230-AB3B-4B9A998E4E23}"/>
          </ac:spMkLst>
        </pc:spChg>
        <pc:spChg chg="mod">
          <ac:chgData name="Ragnhild Halvorsrud" userId="917ea340-fd63-490f-a7db-68428d24cf32" providerId="ADAL" clId="{3F26B701-AADC-4668-AAA4-FB7BA2B947B1}" dt="2020-06-19T09:05:36.146" v="2874" actId="790"/>
          <ac:spMkLst>
            <pc:docMk/>
            <pc:sldMk cId="2603697534" sldId="523"/>
            <ac:spMk id="439" creationId="{54F9C32F-C448-4751-A424-EAF60362A3C0}"/>
          </ac:spMkLst>
        </pc:spChg>
        <pc:spChg chg="mod">
          <ac:chgData name="Ragnhild Halvorsrud" userId="917ea340-fd63-490f-a7db-68428d24cf32" providerId="ADAL" clId="{3F26B701-AADC-4668-AAA4-FB7BA2B947B1}" dt="2020-06-19T09:05:36.201" v="2903" actId="790"/>
          <ac:spMkLst>
            <pc:docMk/>
            <pc:sldMk cId="2603697534" sldId="523"/>
            <ac:spMk id="440" creationId="{30CD0F66-FB04-43CB-BD35-9CC55367545D}"/>
          </ac:spMkLst>
        </pc:spChg>
        <pc:spChg chg="mod">
          <ac:chgData name="Ragnhild Halvorsrud" userId="917ea340-fd63-490f-a7db-68428d24cf32" providerId="ADAL" clId="{3F26B701-AADC-4668-AAA4-FB7BA2B947B1}" dt="2020-06-19T09:05:36.178" v="2891" actId="790"/>
          <ac:spMkLst>
            <pc:docMk/>
            <pc:sldMk cId="2603697534" sldId="523"/>
            <ac:spMk id="441" creationId="{4A67FC04-6592-4971-B5D2-3AD692785A39}"/>
          </ac:spMkLst>
        </pc:spChg>
        <pc:spChg chg="mod">
          <ac:chgData name="Ragnhild Halvorsrud" userId="917ea340-fd63-490f-a7db-68428d24cf32" providerId="ADAL" clId="{3F26B701-AADC-4668-AAA4-FB7BA2B947B1}" dt="2020-06-19T09:05:35.960" v="2768" actId="790"/>
          <ac:spMkLst>
            <pc:docMk/>
            <pc:sldMk cId="2603697534" sldId="523"/>
            <ac:spMk id="443" creationId="{D2D4A9A8-081F-4325-A527-EFA96F131E2D}"/>
          </ac:spMkLst>
        </pc:spChg>
        <pc:spChg chg="mod">
          <ac:chgData name="Ragnhild Halvorsrud" userId="917ea340-fd63-490f-a7db-68428d24cf32" providerId="ADAL" clId="{3F26B701-AADC-4668-AAA4-FB7BA2B947B1}" dt="2020-06-19T09:05:35.962" v="2769" actId="790"/>
          <ac:spMkLst>
            <pc:docMk/>
            <pc:sldMk cId="2603697534" sldId="523"/>
            <ac:spMk id="446" creationId="{7CFEF867-8A9E-444A-8E4C-1A5D812045FC}"/>
          </ac:spMkLst>
        </pc:spChg>
        <pc:spChg chg="mod">
          <ac:chgData name="Ragnhild Halvorsrud" userId="917ea340-fd63-490f-a7db-68428d24cf32" providerId="ADAL" clId="{3F26B701-AADC-4668-AAA4-FB7BA2B947B1}" dt="2020-06-19T09:05:35.963" v="2770" actId="790"/>
          <ac:spMkLst>
            <pc:docMk/>
            <pc:sldMk cId="2603697534" sldId="523"/>
            <ac:spMk id="447" creationId="{C5FF1B51-948B-4E3A-A147-BBE033180877}"/>
          </ac:spMkLst>
        </pc:spChg>
        <pc:spChg chg="mod">
          <ac:chgData name="Ragnhild Halvorsrud" userId="917ea340-fd63-490f-a7db-68428d24cf32" providerId="ADAL" clId="{3F26B701-AADC-4668-AAA4-FB7BA2B947B1}" dt="2020-06-19T09:05:35.965" v="2771" actId="790"/>
          <ac:spMkLst>
            <pc:docMk/>
            <pc:sldMk cId="2603697534" sldId="523"/>
            <ac:spMk id="448" creationId="{578BE484-3704-41F7-9271-EF7E87D7C5C5}"/>
          </ac:spMkLst>
        </pc:spChg>
        <pc:spChg chg="mod">
          <ac:chgData name="Ragnhild Halvorsrud" userId="917ea340-fd63-490f-a7db-68428d24cf32" providerId="ADAL" clId="{3F26B701-AADC-4668-AAA4-FB7BA2B947B1}" dt="2020-06-19T09:05:35.967" v="2772" actId="790"/>
          <ac:spMkLst>
            <pc:docMk/>
            <pc:sldMk cId="2603697534" sldId="523"/>
            <ac:spMk id="449" creationId="{7FC6E9D2-D5FE-4B49-8643-36B42A2FFACE}"/>
          </ac:spMkLst>
        </pc:spChg>
        <pc:spChg chg="mod">
          <ac:chgData name="Ragnhild Halvorsrud" userId="917ea340-fd63-490f-a7db-68428d24cf32" providerId="ADAL" clId="{3F26B701-AADC-4668-AAA4-FB7BA2B947B1}" dt="2020-06-19T09:05:35.968" v="2773" actId="790"/>
          <ac:spMkLst>
            <pc:docMk/>
            <pc:sldMk cId="2603697534" sldId="523"/>
            <ac:spMk id="450" creationId="{0C08112C-A1A2-4B0C-B817-3970DAA2E189}"/>
          </ac:spMkLst>
        </pc:spChg>
        <pc:spChg chg="mod">
          <ac:chgData name="Ragnhild Halvorsrud" userId="917ea340-fd63-490f-a7db-68428d24cf32" providerId="ADAL" clId="{3F26B701-AADC-4668-AAA4-FB7BA2B947B1}" dt="2020-06-19T09:05:35.970" v="2774" actId="790"/>
          <ac:spMkLst>
            <pc:docMk/>
            <pc:sldMk cId="2603697534" sldId="523"/>
            <ac:spMk id="454" creationId="{6D075F23-FF12-47C0-B484-1D408031CB46}"/>
          </ac:spMkLst>
        </pc:spChg>
        <pc:spChg chg="mod">
          <ac:chgData name="Ragnhild Halvorsrud" userId="917ea340-fd63-490f-a7db-68428d24cf32" providerId="ADAL" clId="{3F26B701-AADC-4668-AAA4-FB7BA2B947B1}" dt="2020-06-19T09:05:35.972" v="2775" actId="790"/>
          <ac:spMkLst>
            <pc:docMk/>
            <pc:sldMk cId="2603697534" sldId="523"/>
            <ac:spMk id="457" creationId="{91B580E6-3693-4A43-9447-8D5E98607131}"/>
          </ac:spMkLst>
        </pc:spChg>
        <pc:spChg chg="mod">
          <ac:chgData name="Ragnhild Halvorsrud" userId="917ea340-fd63-490f-a7db-68428d24cf32" providerId="ADAL" clId="{3F26B701-AADC-4668-AAA4-FB7BA2B947B1}" dt="2020-06-19T09:05:35.973" v="2776" actId="790"/>
          <ac:spMkLst>
            <pc:docMk/>
            <pc:sldMk cId="2603697534" sldId="523"/>
            <ac:spMk id="458" creationId="{70A16D36-CA90-4436-BBB6-F8FC9B4BCCED}"/>
          </ac:spMkLst>
        </pc:spChg>
        <pc:spChg chg="mod">
          <ac:chgData name="Ragnhild Halvorsrud" userId="917ea340-fd63-490f-a7db-68428d24cf32" providerId="ADAL" clId="{3F26B701-AADC-4668-AAA4-FB7BA2B947B1}" dt="2020-06-19T09:05:35.975" v="2777" actId="790"/>
          <ac:spMkLst>
            <pc:docMk/>
            <pc:sldMk cId="2603697534" sldId="523"/>
            <ac:spMk id="459" creationId="{4EEA7E75-1DB6-4DB1-A783-2811C526FBB5}"/>
          </ac:spMkLst>
        </pc:spChg>
        <pc:spChg chg="mod">
          <ac:chgData name="Ragnhild Halvorsrud" userId="917ea340-fd63-490f-a7db-68428d24cf32" providerId="ADAL" clId="{3F26B701-AADC-4668-AAA4-FB7BA2B947B1}" dt="2020-06-19T09:05:35.977" v="2778" actId="790"/>
          <ac:spMkLst>
            <pc:docMk/>
            <pc:sldMk cId="2603697534" sldId="523"/>
            <ac:spMk id="460" creationId="{C59D7145-6CA3-4F3B-8022-6B147B806321}"/>
          </ac:spMkLst>
        </pc:spChg>
        <pc:spChg chg="mod">
          <ac:chgData name="Ragnhild Halvorsrud" userId="917ea340-fd63-490f-a7db-68428d24cf32" providerId="ADAL" clId="{3F26B701-AADC-4668-AAA4-FB7BA2B947B1}" dt="2020-06-19T09:05:36.189" v="2897" actId="790"/>
          <ac:spMkLst>
            <pc:docMk/>
            <pc:sldMk cId="2603697534" sldId="523"/>
            <ac:spMk id="461" creationId="{68C83E66-BF6E-46AA-80C6-18E9B8AA779F}"/>
          </ac:spMkLst>
        </pc:spChg>
        <pc:spChg chg="mod">
          <ac:chgData name="Ragnhild Halvorsrud" userId="917ea340-fd63-490f-a7db-68428d24cf32" providerId="ADAL" clId="{3F26B701-AADC-4668-AAA4-FB7BA2B947B1}" dt="2020-06-19T09:05:35.979" v="2779" actId="790"/>
          <ac:spMkLst>
            <pc:docMk/>
            <pc:sldMk cId="2603697534" sldId="523"/>
            <ac:spMk id="462" creationId="{D43AE07E-ECC3-4597-9072-67611414BAF1}"/>
          </ac:spMkLst>
        </pc:spChg>
        <pc:spChg chg="mod">
          <ac:chgData name="Ragnhild Halvorsrud" userId="917ea340-fd63-490f-a7db-68428d24cf32" providerId="ADAL" clId="{3F26B701-AADC-4668-AAA4-FB7BA2B947B1}" dt="2020-06-19T09:05:36.199" v="2902" actId="790"/>
          <ac:spMkLst>
            <pc:docMk/>
            <pc:sldMk cId="2603697534" sldId="523"/>
            <ac:spMk id="466" creationId="{8D4AD2C8-20F8-471F-9705-D9E2FE24F28C}"/>
          </ac:spMkLst>
        </pc:spChg>
        <pc:spChg chg="mod">
          <ac:chgData name="Ragnhild Halvorsrud" userId="917ea340-fd63-490f-a7db-68428d24cf32" providerId="ADAL" clId="{3F26B701-AADC-4668-AAA4-FB7BA2B947B1}" dt="2020-06-19T09:05:35.980" v="2780" actId="790"/>
          <ac:spMkLst>
            <pc:docMk/>
            <pc:sldMk cId="2603697534" sldId="523"/>
            <ac:spMk id="467" creationId="{BA9DD4D3-597A-4B7C-8E33-D67D8A06371B}"/>
          </ac:spMkLst>
        </pc:spChg>
        <pc:spChg chg="mod">
          <ac:chgData name="Ragnhild Halvorsrud" userId="917ea340-fd63-490f-a7db-68428d24cf32" providerId="ADAL" clId="{3F26B701-AADC-4668-AAA4-FB7BA2B947B1}" dt="2020-06-19T09:05:35.982" v="2781" actId="790"/>
          <ac:spMkLst>
            <pc:docMk/>
            <pc:sldMk cId="2603697534" sldId="523"/>
            <ac:spMk id="471" creationId="{7EB9CCB2-F51F-4DF6-BC37-0AF6FF3AB668}"/>
          </ac:spMkLst>
        </pc:spChg>
        <pc:spChg chg="mod">
          <ac:chgData name="Ragnhild Halvorsrud" userId="917ea340-fd63-490f-a7db-68428d24cf32" providerId="ADAL" clId="{3F26B701-AADC-4668-AAA4-FB7BA2B947B1}" dt="2020-06-19T09:05:35.983" v="2782" actId="790"/>
          <ac:spMkLst>
            <pc:docMk/>
            <pc:sldMk cId="2603697534" sldId="523"/>
            <ac:spMk id="472" creationId="{990CE242-4115-4AD3-85F5-E263A160F366}"/>
          </ac:spMkLst>
        </pc:spChg>
        <pc:spChg chg="mod">
          <ac:chgData name="Ragnhild Halvorsrud" userId="917ea340-fd63-490f-a7db-68428d24cf32" providerId="ADAL" clId="{3F26B701-AADC-4668-AAA4-FB7BA2B947B1}" dt="2020-06-19T09:05:35.861" v="2709" actId="790"/>
          <ac:spMkLst>
            <pc:docMk/>
            <pc:sldMk cId="2603697534" sldId="523"/>
            <ac:spMk id="473" creationId="{40E8628E-9B7A-42D9-8020-C5DCBE30AD69}"/>
          </ac:spMkLst>
        </pc:spChg>
        <pc:spChg chg="mod">
          <ac:chgData name="Ragnhild Halvorsrud" userId="917ea340-fd63-490f-a7db-68428d24cf32" providerId="ADAL" clId="{3F26B701-AADC-4668-AAA4-FB7BA2B947B1}" dt="2020-06-19T09:05:35.862" v="2710" actId="790"/>
          <ac:spMkLst>
            <pc:docMk/>
            <pc:sldMk cId="2603697534" sldId="523"/>
            <ac:spMk id="474" creationId="{1DBC8BBE-1330-424F-85F4-4AB0966AE9A6}"/>
          </ac:spMkLst>
        </pc:spChg>
        <pc:spChg chg="mod">
          <ac:chgData name="Ragnhild Halvorsrud" userId="917ea340-fd63-490f-a7db-68428d24cf32" providerId="ADAL" clId="{3F26B701-AADC-4668-AAA4-FB7BA2B947B1}" dt="2020-06-19T09:05:35.864" v="2711" actId="790"/>
          <ac:spMkLst>
            <pc:docMk/>
            <pc:sldMk cId="2603697534" sldId="523"/>
            <ac:spMk id="475" creationId="{415F286F-7775-409D-B4AF-03A672CE8276}"/>
          </ac:spMkLst>
        </pc:spChg>
        <pc:spChg chg="mod">
          <ac:chgData name="Ragnhild Halvorsrud" userId="917ea340-fd63-490f-a7db-68428d24cf32" providerId="ADAL" clId="{3F26B701-AADC-4668-AAA4-FB7BA2B947B1}" dt="2020-06-19T09:05:35.865" v="2712" actId="790"/>
          <ac:spMkLst>
            <pc:docMk/>
            <pc:sldMk cId="2603697534" sldId="523"/>
            <ac:spMk id="476" creationId="{70DB447C-31D0-4020-A0EF-8EB1047469AA}"/>
          </ac:spMkLst>
        </pc:spChg>
        <pc:spChg chg="mod">
          <ac:chgData name="Ragnhild Halvorsrud" userId="917ea340-fd63-490f-a7db-68428d24cf32" providerId="ADAL" clId="{3F26B701-AADC-4668-AAA4-FB7BA2B947B1}" dt="2020-06-19T09:05:35.867" v="2713" actId="790"/>
          <ac:spMkLst>
            <pc:docMk/>
            <pc:sldMk cId="2603697534" sldId="523"/>
            <ac:spMk id="477" creationId="{1A902A3E-96B2-423C-B7E4-860759835EDB}"/>
          </ac:spMkLst>
        </pc:spChg>
        <pc:spChg chg="mod">
          <ac:chgData name="Ragnhild Halvorsrud" userId="917ea340-fd63-490f-a7db-68428d24cf32" providerId="ADAL" clId="{3F26B701-AADC-4668-AAA4-FB7BA2B947B1}" dt="2020-06-19T09:05:35.868" v="2714" actId="790"/>
          <ac:spMkLst>
            <pc:docMk/>
            <pc:sldMk cId="2603697534" sldId="523"/>
            <ac:spMk id="478" creationId="{54C7CD38-F107-4353-9523-4E0C10F562E5}"/>
          </ac:spMkLst>
        </pc:spChg>
        <pc:spChg chg="mod">
          <ac:chgData name="Ragnhild Halvorsrud" userId="917ea340-fd63-490f-a7db-68428d24cf32" providerId="ADAL" clId="{3F26B701-AADC-4668-AAA4-FB7BA2B947B1}" dt="2020-06-19T09:05:35.870" v="2715" actId="790"/>
          <ac:spMkLst>
            <pc:docMk/>
            <pc:sldMk cId="2603697534" sldId="523"/>
            <ac:spMk id="520" creationId="{D846AC14-DDF8-48CE-A934-DE52736B5FC2}"/>
          </ac:spMkLst>
        </pc:spChg>
        <pc:spChg chg="mod">
          <ac:chgData name="Ragnhild Halvorsrud" userId="917ea340-fd63-490f-a7db-68428d24cf32" providerId="ADAL" clId="{3F26B701-AADC-4668-AAA4-FB7BA2B947B1}" dt="2020-06-19T09:05:35.871" v="2716" actId="790"/>
          <ac:spMkLst>
            <pc:docMk/>
            <pc:sldMk cId="2603697534" sldId="523"/>
            <ac:spMk id="521" creationId="{0FF77C29-152D-43C2-9511-D6FA551A9F53}"/>
          </ac:spMkLst>
        </pc:spChg>
        <pc:spChg chg="mod">
          <ac:chgData name="Ragnhild Halvorsrud" userId="917ea340-fd63-490f-a7db-68428d24cf32" providerId="ADAL" clId="{3F26B701-AADC-4668-AAA4-FB7BA2B947B1}" dt="2020-06-19T09:05:35.985" v="2783" actId="790"/>
          <ac:spMkLst>
            <pc:docMk/>
            <pc:sldMk cId="2603697534" sldId="523"/>
            <ac:spMk id="522" creationId="{CEBA2555-C002-4EE4-ABE7-B357184B28F4}"/>
          </ac:spMkLst>
        </pc:spChg>
        <pc:spChg chg="mod">
          <ac:chgData name="Ragnhild Halvorsrud" userId="917ea340-fd63-490f-a7db-68428d24cf32" providerId="ADAL" clId="{3F26B701-AADC-4668-AAA4-FB7BA2B947B1}" dt="2020-06-19T09:05:35.873" v="2717" actId="790"/>
          <ac:spMkLst>
            <pc:docMk/>
            <pc:sldMk cId="2603697534" sldId="523"/>
            <ac:spMk id="524" creationId="{D98842F7-5FB1-48FA-AF57-CAA300D2AE55}"/>
          </ac:spMkLst>
        </pc:spChg>
        <pc:spChg chg="mod">
          <ac:chgData name="Ragnhild Halvorsrud" userId="917ea340-fd63-490f-a7db-68428d24cf32" providerId="ADAL" clId="{3F26B701-AADC-4668-AAA4-FB7BA2B947B1}" dt="2020-06-19T09:05:35.875" v="2718" actId="790"/>
          <ac:spMkLst>
            <pc:docMk/>
            <pc:sldMk cId="2603697534" sldId="523"/>
            <ac:spMk id="525" creationId="{7D71CF6A-5472-4ADD-B143-B72C963EE06F}"/>
          </ac:spMkLst>
        </pc:spChg>
        <pc:spChg chg="mod">
          <ac:chgData name="Ragnhild Halvorsrud" userId="917ea340-fd63-490f-a7db-68428d24cf32" providerId="ADAL" clId="{3F26B701-AADC-4668-AAA4-FB7BA2B947B1}" dt="2020-06-19T09:05:35.877" v="2719" actId="790"/>
          <ac:spMkLst>
            <pc:docMk/>
            <pc:sldMk cId="2603697534" sldId="523"/>
            <ac:spMk id="526" creationId="{C57B04AA-4801-4DD5-954F-A7E06EECE63B}"/>
          </ac:spMkLst>
        </pc:spChg>
        <pc:spChg chg="mod">
          <ac:chgData name="Ragnhild Halvorsrud" userId="917ea340-fd63-490f-a7db-68428d24cf32" providerId="ADAL" clId="{3F26B701-AADC-4668-AAA4-FB7BA2B947B1}" dt="2020-06-19T09:05:35.880" v="2720" actId="790"/>
          <ac:spMkLst>
            <pc:docMk/>
            <pc:sldMk cId="2603697534" sldId="523"/>
            <ac:spMk id="527" creationId="{24CAE481-DE6F-4343-B383-48E75AD23393}"/>
          </ac:spMkLst>
        </pc:spChg>
        <pc:spChg chg="mod">
          <ac:chgData name="Ragnhild Halvorsrud" userId="917ea340-fd63-490f-a7db-68428d24cf32" providerId="ADAL" clId="{3F26B701-AADC-4668-AAA4-FB7BA2B947B1}" dt="2020-06-19T09:05:35.883" v="2721" actId="790"/>
          <ac:spMkLst>
            <pc:docMk/>
            <pc:sldMk cId="2603697534" sldId="523"/>
            <ac:spMk id="528" creationId="{7285C936-D7B3-431C-A7C6-B02E81F9AC37}"/>
          </ac:spMkLst>
        </pc:spChg>
        <pc:spChg chg="mod">
          <ac:chgData name="Ragnhild Halvorsrud" userId="917ea340-fd63-490f-a7db-68428d24cf32" providerId="ADAL" clId="{3F26B701-AADC-4668-AAA4-FB7BA2B947B1}" dt="2020-06-19T09:05:35.887" v="2722" actId="790"/>
          <ac:spMkLst>
            <pc:docMk/>
            <pc:sldMk cId="2603697534" sldId="523"/>
            <ac:spMk id="529" creationId="{9793A475-F42B-47AF-8B0B-D568F10F4490}"/>
          </ac:spMkLst>
        </pc:spChg>
        <pc:spChg chg="mod">
          <ac:chgData name="Ragnhild Halvorsrud" userId="917ea340-fd63-490f-a7db-68428d24cf32" providerId="ADAL" clId="{3F26B701-AADC-4668-AAA4-FB7BA2B947B1}" dt="2020-06-19T09:05:35.889" v="2723" actId="790"/>
          <ac:spMkLst>
            <pc:docMk/>
            <pc:sldMk cId="2603697534" sldId="523"/>
            <ac:spMk id="530" creationId="{FD2D587B-CC8D-42DA-9B88-0E8047CA74AC}"/>
          </ac:spMkLst>
        </pc:spChg>
        <pc:spChg chg="mod">
          <ac:chgData name="Ragnhild Halvorsrud" userId="917ea340-fd63-490f-a7db-68428d24cf32" providerId="ADAL" clId="{3F26B701-AADC-4668-AAA4-FB7BA2B947B1}" dt="2020-06-19T09:05:35.892" v="2724" actId="790"/>
          <ac:spMkLst>
            <pc:docMk/>
            <pc:sldMk cId="2603697534" sldId="523"/>
            <ac:spMk id="531" creationId="{0B250562-385B-4BCA-B175-40FF66BAEB26}"/>
          </ac:spMkLst>
        </pc:spChg>
        <pc:spChg chg="mod">
          <ac:chgData name="Ragnhild Halvorsrud" userId="917ea340-fd63-490f-a7db-68428d24cf32" providerId="ADAL" clId="{3F26B701-AADC-4668-AAA4-FB7BA2B947B1}" dt="2020-06-19T09:05:35.986" v="2784" actId="790"/>
          <ac:spMkLst>
            <pc:docMk/>
            <pc:sldMk cId="2603697534" sldId="523"/>
            <ac:spMk id="532" creationId="{840BE98D-285F-4684-901B-062D8BDECD33}"/>
          </ac:spMkLst>
        </pc:spChg>
        <pc:spChg chg="mod">
          <ac:chgData name="Ragnhild Halvorsrud" userId="917ea340-fd63-490f-a7db-68428d24cf32" providerId="ADAL" clId="{3F26B701-AADC-4668-AAA4-FB7BA2B947B1}" dt="2020-06-19T09:05:35.988" v="2785" actId="790"/>
          <ac:spMkLst>
            <pc:docMk/>
            <pc:sldMk cId="2603697534" sldId="523"/>
            <ac:spMk id="533" creationId="{7B296EF6-44E4-4DA1-AF37-AA3121882A42}"/>
          </ac:spMkLst>
        </pc:spChg>
        <pc:spChg chg="mod">
          <ac:chgData name="Ragnhild Halvorsrud" userId="917ea340-fd63-490f-a7db-68428d24cf32" providerId="ADAL" clId="{3F26B701-AADC-4668-AAA4-FB7BA2B947B1}" dt="2020-06-19T09:05:35.893" v="2725" actId="790"/>
          <ac:spMkLst>
            <pc:docMk/>
            <pc:sldMk cId="2603697534" sldId="523"/>
            <ac:spMk id="535" creationId="{E935E5B9-1E23-465A-B44C-AF0B7BFEA583}"/>
          </ac:spMkLst>
        </pc:spChg>
        <pc:spChg chg="mod">
          <ac:chgData name="Ragnhild Halvorsrud" userId="917ea340-fd63-490f-a7db-68428d24cf32" providerId="ADAL" clId="{3F26B701-AADC-4668-AAA4-FB7BA2B947B1}" dt="2020-06-19T09:05:35.895" v="2726" actId="790"/>
          <ac:spMkLst>
            <pc:docMk/>
            <pc:sldMk cId="2603697534" sldId="523"/>
            <ac:spMk id="536" creationId="{0047D9FC-AF6F-4948-8B7E-7629F19AB77A}"/>
          </ac:spMkLst>
        </pc:spChg>
        <pc:spChg chg="mod">
          <ac:chgData name="Ragnhild Halvorsrud" userId="917ea340-fd63-490f-a7db-68428d24cf32" providerId="ADAL" clId="{3F26B701-AADC-4668-AAA4-FB7BA2B947B1}" dt="2020-06-19T09:05:35.897" v="2727" actId="790"/>
          <ac:spMkLst>
            <pc:docMk/>
            <pc:sldMk cId="2603697534" sldId="523"/>
            <ac:spMk id="537" creationId="{9E617967-0B14-40BF-9B1C-26162EA56D82}"/>
          </ac:spMkLst>
        </pc:spChg>
        <pc:spChg chg="mod">
          <ac:chgData name="Ragnhild Halvorsrud" userId="917ea340-fd63-490f-a7db-68428d24cf32" providerId="ADAL" clId="{3F26B701-AADC-4668-AAA4-FB7BA2B947B1}" dt="2020-06-19T09:05:35.898" v="2728" actId="790"/>
          <ac:spMkLst>
            <pc:docMk/>
            <pc:sldMk cId="2603697534" sldId="523"/>
            <ac:spMk id="538" creationId="{1B347FC3-E9BE-4547-987D-A6E775A17CEA}"/>
          </ac:spMkLst>
        </pc:spChg>
        <pc:spChg chg="mod">
          <ac:chgData name="Ragnhild Halvorsrud" userId="917ea340-fd63-490f-a7db-68428d24cf32" providerId="ADAL" clId="{3F26B701-AADC-4668-AAA4-FB7BA2B947B1}" dt="2020-06-19T09:05:35.900" v="2729" actId="790"/>
          <ac:spMkLst>
            <pc:docMk/>
            <pc:sldMk cId="2603697534" sldId="523"/>
            <ac:spMk id="539" creationId="{0D3AFCC3-DA9F-430B-9A57-CC7DACFE6CDD}"/>
          </ac:spMkLst>
        </pc:spChg>
        <pc:spChg chg="mod">
          <ac:chgData name="Ragnhild Halvorsrud" userId="917ea340-fd63-490f-a7db-68428d24cf32" providerId="ADAL" clId="{3F26B701-AADC-4668-AAA4-FB7BA2B947B1}" dt="2020-06-19T09:05:35.901" v="2730" actId="790"/>
          <ac:spMkLst>
            <pc:docMk/>
            <pc:sldMk cId="2603697534" sldId="523"/>
            <ac:spMk id="540" creationId="{A6BE9A64-3BE7-4F22-AC56-5A601A07B0C3}"/>
          </ac:spMkLst>
        </pc:spChg>
        <pc:spChg chg="mod">
          <ac:chgData name="Ragnhild Halvorsrud" userId="917ea340-fd63-490f-a7db-68428d24cf32" providerId="ADAL" clId="{3F26B701-AADC-4668-AAA4-FB7BA2B947B1}" dt="2020-06-19T09:05:35.903" v="2731" actId="790"/>
          <ac:spMkLst>
            <pc:docMk/>
            <pc:sldMk cId="2603697534" sldId="523"/>
            <ac:spMk id="541" creationId="{EC9C7BE0-98D4-4CE7-B637-12E325261879}"/>
          </ac:spMkLst>
        </pc:spChg>
        <pc:spChg chg="mod">
          <ac:chgData name="Ragnhild Halvorsrud" userId="917ea340-fd63-490f-a7db-68428d24cf32" providerId="ADAL" clId="{3F26B701-AADC-4668-AAA4-FB7BA2B947B1}" dt="2020-06-19T09:05:35.904" v="2732" actId="790"/>
          <ac:spMkLst>
            <pc:docMk/>
            <pc:sldMk cId="2603697534" sldId="523"/>
            <ac:spMk id="542" creationId="{127AF0A0-82F0-4122-80EB-0CABF6DC29B2}"/>
          </ac:spMkLst>
        </pc:spChg>
        <pc:spChg chg="mod">
          <ac:chgData name="Ragnhild Halvorsrud" userId="917ea340-fd63-490f-a7db-68428d24cf32" providerId="ADAL" clId="{3F26B701-AADC-4668-AAA4-FB7BA2B947B1}" dt="2020-06-19T09:05:35.906" v="2733" actId="790"/>
          <ac:spMkLst>
            <pc:docMk/>
            <pc:sldMk cId="2603697534" sldId="523"/>
            <ac:spMk id="545" creationId="{BDFC4A79-ECB5-481C-BEE8-16D389931D59}"/>
          </ac:spMkLst>
        </pc:spChg>
        <pc:spChg chg="mod">
          <ac:chgData name="Ragnhild Halvorsrud" userId="917ea340-fd63-490f-a7db-68428d24cf32" providerId="ADAL" clId="{3F26B701-AADC-4668-AAA4-FB7BA2B947B1}" dt="2020-06-19T09:05:35.907" v="2734" actId="790"/>
          <ac:spMkLst>
            <pc:docMk/>
            <pc:sldMk cId="2603697534" sldId="523"/>
            <ac:spMk id="546" creationId="{D625EDB9-C246-41FB-9E6D-F418C53F089C}"/>
          </ac:spMkLst>
        </pc:spChg>
        <pc:spChg chg="mod">
          <ac:chgData name="Ragnhild Halvorsrud" userId="917ea340-fd63-490f-a7db-68428d24cf32" providerId="ADAL" clId="{3F26B701-AADC-4668-AAA4-FB7BA2B947B1}" dt="2020-06-19T09:05:35.909" v="2735" actId="790"/>
          <ac:spMkLst>
            <pc:docMk/>
            <pc:sldMk cId="2603697534" sldId="523"/>
            <ac:spMk id="547" creationId="{0F001C3E-35A0-4771-8CFE-A8613C047B3F}"/>
          </ac:spMkLst>
        </pc:spChg>
        <pc:spChg chg="mod">
          <ac:chgData name="Ragnhild Halvorsrud" userId="917ea340-fd63-490f-a7db-68428d24cf32" providerId="ADAL" clId="{3F26B701-AADC-4668-AAA4-FB7BA2B947B1}" dt="2020-06-19T09:05:35.910" v="2736" actId="790"/>
          <ac:spMkLst>
            <pc:docMk/>
            <pc:sldMk cId="2603697534" sldId="523"/>
            <ac:spMk id="548" creationId="{40440A9E-CACE-4DB0-871E-D4550B36C3A6}"/>
          </ac:spMkLst>
        </pc:spChg>
        <pc:spChg chg="mod">
          <ac:chgData name="Ragnhild Halvorsrud" userId="917ea340-fd63-490f-a7db-68428d24cf32" providerId="ADAL" clId="{3F26B701-AADC-4668-AAA4-FB7BA2B947B1}" dt="2020-06-19T09:05:35.912" v="2737" actId="790"/>
          <ac:spMkLst>
            <pc:docMk/>
            <pc:sldMk cId="2603697534" sldId="523"/>
            <ac:spMk id="549" creationId="{E4E5F28C-8623-458A-98A7-B8B5A57D888F}"/>
          </ac:spMkLst>
        </pc:spChg>
        <pc:spChg chg="mod">
          <ac:chgData name="Ragnhild Halvorsrud" userId="917ea340-fd63-490f-a7db-68428d24cf32" providerId="ADAL" clId="{3F26B701-AADC-4668-AAA4-FB7BA2B947B1}" dt="2020-06-19T09:05:35.914" v="2738" actId="790"/>
          <ac:spMkLst>
            <pc:docMk/>
            <pc:sldMk cId="2603697534" sldId="523"/>
            <ac:spMk id="550" creationId="{2FD7F29D-B1D5-40DA-B4BC-C5D2E9041CAF}"/>
          </ac:spMkLst>
        </pc:spChg>
        <pc:spChg chg="mod">
          <ac:chgData name="Ragnhild Halvorsrud" userId="917ea340-fd63-490f-a7db-68428d24cf32" providerId="ADAL" clId="{3F26B701-AADC-4668-AAA4-FB7BA2B947B1}" dt="2020-06-19T09:05:35.915" v="2739" actId="790"/>
          <ac:spMkLst>
            <pc:docMk/>
            <pc:sldMk cId="2603697534" sldId="523"/>
            <ac:spMk id="551" creationId="{F6D88248-DAFE-4D26-992A-D8E99166062A}"/>
          </ac:spMkLst>
        </pc:spChg>
        <pc:spChg chg="mod">
          <ac:chgData name="Ragnhild Halvorsrud" userId="917ea340-fd63-490f-a7db-68428d24cf32" providerId="ADAL" clId="{3F26B701-AADC-4668-AAA4-FB7BA2B947B1}" dt="2020-06-19T09:05:35.917" v="2740" actId="790"/>
          <ac:spMkLst>
            <pc:docMk/>
            <pc:sldMk cId="2603697534" sldId="523"/>
            <ac:spMk id="552" creationId="{03AFBB57-ABBA-4FD6-8A4B-C3A136D28DE6}"/>
          </ac:spMkLst>
        </pc:spChg>
        <pc:spChg chg="mod">
          <ac:chgData name="Ragnhild Halvorsrud" userId="917ea340-fd63-490f-a7db-68428d24cf32" providerId="ADAL" clId="{3F26B701-AADC-4668-AAA4-FB7BA2B947B1}" dt="2020-06-19T09:05:35.918" v="2741" actId="790"/>
          <ac:spMkLst>
            <pc:docMk/>
            <pc:sldMk cId="2603697534" sldId="523"/>
            <ac:spMk id="590" creationId="{BA9C23EC-3823-41E8-BBB8-4429CD88BAD7}"/>
          </ac:spMkLst>
        </pc:spChg>
        <pc:spChg chg="mod">
          <ac:chgData name="Ragnhild Halvorsrud" userId="917ea340-fd63-490f-a7db-68428d24cf32" providerId="ADAL" clId="{3F26B701-AADC-4668-AAA4-FB7BA2B947B1}" dt="2020-06-19T09:05:35.920" v="2742" actId="790"/>
          <ac:spMkLst>
            <pc:docMk/>
            <pc:sldMk cId="2603697534" sldId="523"/>
            <ac:spMk id="591" creationId="{349A0B16-5695-4132-991E-A8313D07A4A7}"/>
          </ac:spMkLst>
        </pc:spChg>
        <pc:spChg chg="mod">
          <ac:chgData name="Ragnhild Halvorsrud" userId="917ea340-fd63-490f-a7db-68428d24cf32" providerId="ADAL" clId="{3F26B701-AADC-4668-AAA4-FB7BA2B947B1}" dt="2020-06-19T09:05:35.921" v="2743" actId="790"/>
          <ac:spMkLst>
            <pc:docMk/>
            <pc:sldMk cId="2603697534" sldId="523"/>
            <ac:spMk id="592" creationId="{066664AC-D41F-44E8-B4DC-468BA264D24B}"/>
          </ac:spMkLst>
        </pc:spChg>
        <pc:spChg chg="mod">
          <ac:chgData name="Ragnhild Halvorsrud" userId="917ea340-fd63-490f-a7db-68428d24cf32" providerId="ADAL" clId="{3F26B701-AADC-4668-AAA4-FB7BA2B947B1}" dt="2020-06-19T09:05:35.923" v="2744" actId="790"/>
          <ac:spMkLst>
            <pc:docMk/>
            <pc:sldMk cId="2603697534" sldId="523"/>
            <ac:spMk id="593" creationId="{819933B7-A587-4E60-B2E5-C5FB62DFD082}"/>
          </ac:spMkLst>
        </pc:spChg>
        <pc:spChg chg="mod">
          <ac:chgData name="Ragnhild Halvorsrud" userId="917ea340-fd63-490f-a7db-68428d24cf32" providerId="ADAL" clId="{3F26B701-AADC-4668-AAA4-FB7BA2B947B1}" dt="2020-06-19T09:05:35.924" v="2745" actId="790"/>
          <ac:spMkLst>
            <pc:docMk/>
            <pc:sldMk cId="2603697534" sldId="523"/>
            <ac:spMk id="594" creationId="{E411638D-1A39-4C4E-B1EB-E48FC2D8EF53}"/>
          </ac:spMkLst>
        </pc:spChg>
        <pc:spChg chg="mod">
          <ac:chgData name="Ragnhild Halvorsrud" userId="917ea340-fd63-490f-a7db-68428d24cf32" providerId="ADAL" clId="{3F26B701-AADC-4668-AAA4-FB7BA2B947B1}" dt="2020-06-19T09:05:35.926" v="2746" actId="790"/>
          <ac:spMkLst>
            <pc:docMk/>
            <pc:sldMk cId="2603697534" sldId="523"/>
            <ac:spMk id="595" creationId="{0B62A3A1-4039-4146-A779-79F05DE9D717}"/>
          </ac:spMkLst>
        </pc:spChg>
        <pc:spChg chg="mod">
          <ac:chgData name="Ragnhild Halvorsrud" userId="917ea340-fd63-490f-a7db-68428d24cf32" providerId="ADAL" clId="{3F26B701-AADC-4668-AAA4-FB7BA2B947B1}" dt="2020-06-19T09:05:35.927" v="2747" actId="790"/>
          <ac:spMkLst>
            <pc:docMk/>
            <pc:sldMk cId="2603697534" sldId="523"/>
            <ac:spMk id="596" creationId="{F9B8342F-E4FC-42B3-A9AB-68DE0B9501E4}"/>
          </ac:spMkLst>
        </pc:spChg>
        <pc:spChg chg="mod">
          <ac:chgData name="Ragnhild Halvorsrud" userId="917ea340-fd63-490f-a7db-68428d24cf32" providerId="ADAL" clId="{3F26B701-AADC-4668-AAA4-FB7BA2B947B1}" dt="2020-06-19T09:05:35.929" v="2748" actId="790"/>
          <ac:spMkLst>
            <pc:docMk/>
            <pc:sldMk cId="2603697534" sldId="523"/>
            <ac:spMk id="597" creationId="{EAF2D570-5FE5-403A-83BC-306E310A9CAF}"/>
          </ac:spMkLst>
        </pc:spChg>
        <pc:spChg chg="mod">
          <ac:chgData name="Ragnhild Halvorsrud" userId="917ea340-fd63-490f-a7db-68428d24cf32" providerId="ADAL" clId="{3F26B701-AADC-4668-AAA4-FB7BA2B947B1}" dt="2020-06-19T09:05:35.992" v="2786" actId="790"/>
          <ac:spMkLst>
            <pc:docMk/>
            <pc:sldMk cId="2603697534" sldId="523"/>
            <ac:spMk id="622" creationId="{D16FBF7A-8D78-4AD5-9E96-B7D24CD96625}"/>
          </ac:spMkLst>
        </pc:spChg>
        <pc:spChg chg="mod">
          <ac:chgData name="Ragnhild Halvorsrud" userId="917ea340-fd63-490f-a7db-68428d24cf32" providerId="ADAL" clId="{3F26B701-AADC-4668-AAA4-FB7BA2B947B1}" dt="2020-06-19T09:05:35.993" v="2787" actId="790"/>
          <ac:spMkLst>
            <pc:docMk/>
            <pc:sldMk cId="2603697534" sldId="523"/>
            <ac:spMk id="625" creationId="{CB471409-7623-43EA-ACE3-908B565126CC}"/>
          </ac:spMkLst>
        </pc:spChg>
        <pc:spChg chg="mod">
          <ac:chgData name="Ragnhild Halvorsrud" userId="917ea340-fd63-490f-a7db-68428d24cf32" providerId="ADAL" clId="{3F26B701-AADC-4668-AAA4-FB7BA2B947B1}" dt="2020-06-19T09:05:35.995" v="2788" actId="790"/>
          <ac:spMkLst>
            <pc:docMk/>
            <pc:sldMk cId="2603697534" sldId="523"/>
            <ac:spMk id="626" creationId="{1A90DE22-0AD2-42AC-AD14-0547A79AB4D5}"/>
          </ac:spMkLst>
        </pc:spChg>
        <pc:spChg chg="mod">
          <ac:chgData name="Ragnhild Halvorsrud" userId="917ea340-fd63-490f-a7db-68428d24cf32" providerId="ADAL" clId="{3F26B701-AADC-4668-AAA4-FB7BA2B947B1}" dt="2020-06-19T09:05:35.997" v="2789" actId="790"/>
          <ac:spMkLst>
            <pc:docMk/>
            <pc:sldMk cId="2603697534" sldId="523"/>
            <ac:spMk id="627" creationId="{DE1680FD-303D-4819-AC0F-36A547964300}"/>
          </ac:spMkLst>
        </pc:spChg>
        <pc:spChg chg="mod">
          <ac:chgData name="Ragnhild Halvorsrud" userId="917ea340-fd63-490f-a7db-68428d24cf32" providerId="ADAL" clId="{3F26B701-AADC-4668-AAA4-FB7BA2B947B1}" dt="2020-06-19T09:05:35.998" v="2790" actId="790"/>
          <ac:spMkLst>
            <pc:docMk/>
            <pc:sldMk cId="2603697534" sldId="523"/>
            <ac:spMk id="628" creationId="{3FFA858A-662B-4C26-9907-2268D901D93F}"/>
          </ac:spMkLst>
        </pc:spChg>
        <pc:spChg chg="mod">
          <ac:chgData name="Ragnhild Halvorsrud" userId="917ea340-fd63-490f-a7db-68428d24cf32" providerId="ADAL" clId="{3F26B701-AADC-4668-AAA4-FB7BA2B947B1}" dt="2020-06-19T09:05:36.001" v="2791" actId="790"/>
          <ac:spMkLst>
            <pc:docMk/>
            <pc:sldMk cId="2603697534" sldId="523"/>
            <ac:spMk id="629" creationId="{30B99F06-C724-43A7-9BDA-9590210F47C7}"/>
          </ac:spMkLst>
        </pc:spChg>
        <pc:spChg chg="mod">
          <ac:chgData name="Ragnhild Halvorsrud" userId="917ea340-fd63-490f-a7db-68428d24cf32" providerId="ADAL" clId="{3F26B701-AADC-4668-AAA4-FB7BA2B947B1}" dt="2020-06-19T09:05:36.003" v="2792" actId="790"/>
          <ac:spMkLst>
            <pc:docMk/>
            <pc:sldMk cId="2603697534" sldId="523"/>
            <ac:spMk id="632" creationId="{A94F0AD7-07D7-4AFA-A10E-B24B19192ED2}"/>
          </ac:spMkLst>
        </pc:spChg>
        <pc:spChg chg="mod">
          <ac:chgData name="Ragnhild Halvorsrud" userId="917ea340-fd63-490f-a7db-68428d24cf32" providerId="ADAL" clId="{3F26B701-AADC-4668-AAA4-FB7BA2B947B1}" dt="2020-06-19T09:05:36.014" v="2798" actId="790"/>
          <ac:spMkLst>
            <pc:docMk/>
            <pc:sldMk cId="2603697534" sldId="523"/>
            <ac:spMk id="635" creationId="{2D0A4DA5-C346-4D20-B29D-3D7DC04C9BB4}"/>
          </ac:spMkLst>
        </pc:spChg>
        <pc:spChg chg="mod">
          <ac:chgData name="Ragnhild Halvorsrud" userId="917ea340-fd63-490f-a7db-68428d24cf32" providerId="ADAL" clId="{3F26B701-AADC-4668-AAA4-FB7BA2B947B1}" dt="2020-06-19T09:05:36.016" v="2799" actId="790"/>
          <ac:spMkLst>
            <pc:docMk/>
            <pc:sldMk cId="2603697534" sldId="523"/>
            <ac:spMk id="636" creationId="{80EE4A95-0521-49AB-A365-34F8543F083F}"/>
          </ac:spMkLst>
        </pc:spChg>
        <pc:spChg chg="mod">
          <ac:chgData name="Ragnhild Halvorsrud" userId="917ea340-fd63-490f-a7db-68428d24cf32" providerId="ADAL" clId="{3F26B701-AADC-4668-AAA4-FB7BA2B947B1}" dt="2020-06-19T09:05:36.017" v="2800" actId="790"/>
          <ac:spMkLst>
            <pc:docMk/>
            <pc:sldMk cId="2603697534" sldId="523"/>
            <ac:spMk id="637" creationId="{D2C5932A-3719-493C-A894-950633BB4488}"/>
          </ac:spMkLst>
        </pc:spChg>
        <pc:spChg chg="mod">
          <ac:chgData name="Ragnhild Halvorsrud" userId="917ea340-fd63-490f-a7db-68428d24cf32" providerId="ADAL" clId="{3F26B701-AADC-4668-AAA4-FB7BA2B947B1}" dt="2020-06-19T09:05:36.019" v="2801" actId="790"/>
          <ac:spMkLst>
            <pc:docMk/>
            <pc:sldMk cId="2603697534" sldId="523"/>
            <ac:spMk id="638" creationId="{4A5AAE1B-4713-41FE-88C2-10F00ABE1648}"/>
          </ac:spMkLst>
        </pc:spChg>
        <pc:spChg chg="mod">
          <ac:chgData name="Ragnhild Halvorsrud" userId="917ea340-fd63-490f-a7db-68428d24cf32" providerId="ADAL" clId="{3F26B701-AADC-4668-AAA4-FB7BA2B947B1}" dt="2020-06-19T09:05:36.020" v="2802" actId="790"/>
          <ac:spMkLst>
            <pc:docMk/>
            <pc:sldMk cId="2603697534" sldId="523"/>
            <ac:spMk id="639" creationId="{76D37B4E-F0B6-484C-A8E1-9A9C84AB4C6A}"/>
          </ac:spMkLst>
        </pc:spChg>
        <pc:spChg chg="mod">
          <ac:chgData name="Ragnhild Halvorsrud" userId="917ea340-fd63-490f-a7db-68428d24cf32" providerId="ADAL" clId="{3F26B701-AADC-4668-AAA4-FB7BA2B947B1}" dt="2020-06-19T09:05:36.022" v="2803" actId="790"/>
          <ac:spMkLst>
            <pc:docMk/>
            <pc:sldMk cId="2603697534" sldId="523"/>
            <ac:spMk id="640" creationId="{7A740749-A78A-4C8D-B86B-BE92E557F007}"/>
          </ac:spMkLst>
        </pc:spChg>
        <pc:spChg chg="mod">
          <ac:chgData name="Ragnhild Halvorsrud" userId="917ea340-fd63-490f-a7db-68428d24cf32" providerId="ADAL" clId="{3F26B701-AADC-4668-AAA4-FB7BA2B947B1}" dt="2020-06-19T09:05:36.024" v="2804" actId="790"/>
          <ac:spMkLst>
            <pc:docMk/>
            <pc:sldMk cId="2603697534" sldId="523"/>
            <ac:spMk id="641" creationId="{98711C28-C97E-4F5D-A889-6BCEE07EABCA}"/>
          </ac:spMkLst>
        </pc:spChg>
        <pc:spChg chg="mod">
          <ac:chgData name="Ragnhild Halvorsrud" userId="917ea340-fd63-490f-a7db-68428d24cf32" providerId="ADAL" clId="{3F26B701-AADC-4668-AAA4-FB7BA2B947B1}" dt="2020-06-19T09:05:36.025" v="2805" actId="790"/>
          <ac:spMkLst>
            <pc:docMk/>
            <pc:sldMk cId="2603697534" sldId="523"/>
            <ac:spMk id="644" creationId="{845AA360-42BF-4FCB-8042-A560440402CC}"/>
          </ac:spMkLst>
        </pc:spChg>
        <pc:spChg chg="mod">
          <ac:chgData name="Ragnhild Halvorsrud" userId="917ea340-fd63-490f-a7db-68428d24cf32" providerId="ADAL" clId="{3F26B701-AADC-4668-AAA4-FB7BA2B947B1}" dt="2020-06-19T09:05:36.027" v="2806" actId="790"/>
          <ac:spMkLst>
            <pc:docMk/>
            <pc:sldMk cId="2603697534" sldId="523"/>
            <ac:spMk id="645" creationId="{E2F58609-BFC3-4EF6-9198-96380A6D8853}"/>
          </ac:spMkLst>
        </pc:spChg>
        <pc:spChg chg="mod">
          <ac:chgData name="Ragnhild Halvorsrud" userId="917ea340-fd63-490f-a7db-68428d24cf32" providerId="ADAL" clId="{3F26B701-AADC-4668-AAA4-FB7BA2B947B1}" dt="2020-06-19T09:05:36.028" v="2807" actId="790"/>
          <ac:spMkLst>
            <pc:docMk/>
            <pc:sldMk cId="2603697534" sldId="523"/>
            <ac:spMk id="646" creationId="{B5AA9175-E0DB-4336-9171-C4E9FA7856B7}"/>
          </ac:spMkLst>
        </pc:spChg>
        <pc:spChg chg="mod">
          <ac:chgData name="Ragnhild Halvorsrud" userId="917ea340-fd63-490f-a7db-68428d24cf32" providerId="ADAL" clId="{3F26B701-AADC-4668-AAA4-FB7BA2B947B1}" dt="2020-06-19T09:05:36.030" v="2808" actId="790"/>
          <ac:spMkLst>
            <pc:docMk/>
            <pc:sldMk cId="2603697534" sldId="523"/>
            <ac:spMk id="647" creationId="{1D1DFC6D-4130-44E7-864E-AB2CB5DBEF15}"/>
          </ac:spMkLst>
        </pc:spChg>
        <pc:spChg chg="mod">
          <ac:chgData name="Ragnhild Halvorsrud" userId="917ea340-fd63-490f-a7db-68428d24cf32" providerId="ADAL" clId="{3F26B701-AADC-4668-AAA4-FB7BA2B947B1}" dt="2020-06-19T09:05:36.031" v="2809" actId="790"/>
          <ac:spMkLst>
            <pc:docMk/>
            <pc:sldMk cId="2603697534" sldId="523"/>
            <ac:spMk id="648" creationId="{9B496F17-85ED-4782-8547-4F05EEA11A58}"/>
          </ac:spMkLst>
        </pc:spChg>
        <pc:spChg chg="mod">
          <ac:chgData name="Ragnhild Halvorsrud" userId="917ea340-fd63-490f-a7db-68428d24cf32" providerId="ADAL" clId="{3F26B701-AADC-4668-AAA4-FB7BA2B947B1}" dt="2020-06-19T09:05:36.033" v="2810" actId="790"/>
          <ac:spMkLst>
            <pc:docMk/>
            <pc:sldMk cId="2603697534" sldId="523"/>
            <ac:spMk id="649" creationId="{58F98B75-BBA4-4B4E-AC5F-20437DCDA0E3}"/>
          </ac:spMkLst>
        </pc:spChg>
        <pc:spChg chg="mod">
          <ac:chgData name="Ragnhild Halvorsrud" userId="917ea340-fd63-490f-a7db-68428d24cf32" providerId="ADAL" clId="{3F26B701-AADC-4668-AAA4-FB7BA2B947B1}" dt="2020-06-19T09:05:36.034" v="2811" actId="790"/>
          <ac:spMkLst>
            <pc:docMk/>
            <pc:sldMk cId="2603697534" sldId="523"/>
            <ac:spMk id="650" creationId="{EC68C981-5157-458F-910F-A47DCFD9CDA6}"/>
          </ac:spMkLst>
        </pc:spChg>
        <pc:spChg chg="mod">
          <ac:chgData name="Ragnhild Halvorsrud" userId="917ea340-fd63-490f-a7db-68428d24cf32" providerId="ADAL" clId="{3F26B701-AADC-4668-AAA4-FB7BA2B947B1}" dt="2020-06-19T09:05:36.036" v="2812" actId="790"/>
          <ac:spMkLst>
            <pc:docMk/>
            <pc:sldMk cId="2603697534" sldId="523"/>
            <ac:spMk id="653" creationId="{5CFAF07A-FBC2-4F9B-9144-6D23101AB7BA}"/>
          </ac:spMkLst>
        </pc:spChg>
        <pc:spChg chg="mod">
          <ac:chgData name="Ragnhild Halvorsrud" userId="917ea340-fd63-490f-a7db-68428d24cf32" providerId="ADAL" clId="{3F26B701-AADC-4668-AAA4-FB7BA2B947B1}" dt="2020-06-19T09:05:36.037" v="2813" actId="790"/>
          <ac:spMkLst>
            <pc:docMk/>
            <pc:sldMk cId="2603697534" sldId="523"/>
            <ac:spMk id="654" creationId="{3CE2B54D-8215-4C07-8190-78EDDEFE3E38}"/>
          </ac:spMkLst>
        </pc:spChg>
        <pc:spChg chg="mod">
          <ac:chgData name="Ragnhild Halvorsrud" userId="917ea340-fd63-490f-a7db-68428d24cf32" providerId="ADAL" clId="{3F26B701-AADC-4668-AAA4-FB7BA2B947B1}" dt="2020-06-19T09:05:36.039" v="2814" actId="790"/>
          <ac:spMkLst>
            <pc:docMk/>
            <pc:sldMk cId="2603697534" sldId="523"/>
            <ac:spMk id="655" creationId="{7A2DD35C-A670-48D6-B6AE-CF525F15D0E3}"/>
          </ac:spMkLst>
        </pc:spChg>
        <pc:spChg chg="mod">
          <ac:chgData name="Ragnhild Halvorsrud" userId="917ea340-fd63-490f-a7db-68428d24cf32" providerId="ADAL" clId="{3F26B701-AADC-4668-AAA4-FB7BA2B947B1}" dt="2020-06-19T09:05:36.041" v="2815" actId="790"/>
          <ac:spMkLst>
            <pc:docMk/>
            <pc:sldMk cId="2603697534" sldId="523"/>
            <ac:spMk id="656" creationId="{CCF8A5FF-94A8-418F-A879-F179A0937B84}"/>
          </ac:spMkLst>
        </pc:spChg>
        <pc:spChg chg="mod">
          <ac:chgData name="Ragnhild Halvorsrud" userId="917ea340-fd63-490f-a7db-68428d24cf32" providerId="ADAL" clId="{3F26B701-AADC-4668-AAA4-FB7BA2B947B1}" dt="2020-06-19T09:05:36.042" v="2816" actId="790"/>
          <ac:spMkLst>
            <pc:docMk/>
            <pc:sldMk cId="2603697534" sldId="523"/>
            <ac:spMk id="657" creationId="{370FE0D6-E591-4824-9166-A85A52A46EDB}"/>
          </ac:spMkLst>
        </pc:spChg>
        <pc:spChg chg="mod">
          <ac:chgData name="Ragnhild Halvorsrud" userId="917ea340-fd63-490f-a7db-68428d24cf32" providerId="ADAL" clId="{3F26B701-AADC-4668-AAA4-FB7BA2B947B1}" dt="2020-06-19T09:05:36.044" v="2817" actId="790"/>
          <ac:spMkLst>
            <pc:docMk/>
            <pc:sldMk cId="2603697534" sldId="523"/>
            <ac:spMk id="658" creationId="{14E0C293-EAEE-4716-9516-4735503C41E1}"/>
          </ac:spMkLst>
        </pc:spChg>
        <pc:spChg chg="mod">
          <ac:chgData name="Ragnhild Halvorsrud" userId="917ea340-fd63-490f-a7db-68428d24cf32" providerId="ADAL" clId="{3F26B701-AADC-4668-AAA4-FB7BA2B947B1}" dt="2020-06-19T09:05:36.045" v="2818" actId="790"/>
          <ac:spMkLst>
            <pc:docMk/>
            <pc:sldMk cId="2603697534" sldId="523"/>
            <ac:spMk id="659" creationId="{14F3001C-2248-4879-838F-6A406EBB0799}"/>
          </ac:spMkLst>
        </pc:spChg>
        <pc:spChg chg="mod">
          <ac:chgData name="Ragnhild Halvorsrud" userId="917ea340-fd63-490f-a7db-68428d24cf32" providerId="ADAL" clId="{3F26B701-AADC-4668-AAA4-FB7BA2B947B1}" dt="2020-06-19T09:05:36.047" v="2819" actId="790"/>
          <ac:spMkLst>
            <pc:docMk/>
            <pc:sldMk cId="2603697534" sldId="523"/>
            <ac:spMk id="662" creationId="{88EF2AD5-6266-45FB-82F4-BAA49B566907}"/>
          </ac:spMkLst>
        </pc:spChg>
        <pc:spChg chg="mod">
          <ac:chgData name="Ragnhild Halvorsrud" userId="917ea340-fd63-490f-a7db-68428d24cf32" providerId="ADAL" clId="{3F26B701-AADC-4668-AAA4-FB7BA2B947B1}" dt="2020-06-19T09:05:36.048" v="2820" actId="790"/>
          <ac:spMkLst>
            <pc:docMk/>
            <pc:sldMk cId="2603697534" sldId="523"/>
            <ac:spMk id="663" creationId="{B3DF3941-BEDE-4144-A89B-7E275427AB2B}"/>
          </ac:spMkLst>
        </pc:spChg>
        <pc:spChg chg="mod">
          <ac:chgData name="Ragnhild Halvorsrud" userId="917ea340-fd63-490f-a7db-68428d24cf32" providerId="ADAL" clId="{3F26B701-AADC-4668-AAA4-FB7BA2B947B1}" dt="2020-06-19T09:05:36.050" v="2821" actId="790"/>
          <ac:spMkLst>
            <pc:docMk/>
            <pc:sldMk cId="2603697534" sldId="523"/>
            <ac:spMk id="664" creationId="{F7419B98-2DE2-42A9-816D-BBE7EBB11953}"/>
          </ac:spMkLst>
        </pc:spChg>
        <pc:spChg chg="mod">
          <ac:chgData name="Ragnhild Halvorsrud" userId="917ea340-fd63-490f-a7db-68428d24cf32" providerId="ADAL" clId="{3F26B701-AADC-4668-AAA4-FB7BA2B947B1}" dt="2020-06-19T09:05:36.051" v="2822" actId="790"/>
          <ac:spMkLst>
            <pc:docMk/>
            <pc:sldMk cId="2603697534" sldId="523"/>
            <ac:spMk id="665" creationId="{3F073311-D562-4FE9-B715-79A05C904267}"/>
          </ac:spMkLst>
        </pc:spChg>
        <pc:spChg chg="mod">
          <ac:chgData name="Ragnhild Halvorsrud" userId="917ea340-fd63-490f-a7db-68428d24cf32" providerId="ADAL" clId="{3F26B701-AADC-4668-AAA4-FB7BA2B947B1}" dt="2020-06-19T09:05:36.053" v="2823" actId="790"/>
          <ac:spMkLst>
            <pc:docMk/>
            <pc:sldMk cId="2603697534" sldId="523"/>
            <ac:spMk id="666" creationId="{B2F6B83A-5BEA-45D0-89FB-29E2612DA2B4}"/>
          </ac:spMkLst>
        </pc:spChg>
        <pc:spChg chg="mod">
          <ac:chgData name="Ragnhild Halvorsrud" userId="917ea340-fd63-490f-a7db-68428d24cf32" providerId="ADAL" clId="{3F26B701-AADC-4668-AAA4-FB7BA2B947B1}" dt="2020-06-19T09:05:36.054" v="2824" actId="790"/>
          <ac:spMkLst>
            <pc:docMk/>
            <pc:sldMk cId="2603697534" sldId="523"/>
            <ac:spMk id="667" creationId="{8A11EAAC-4EE4-43D7-8B50-18D08056887A}"/>
          </ac:spMkLst>
        </pc:spChg>
        <pc:spChg chg="mod">
          <ac:chgData name="Ragnhild Halvorsrud" userId="917ea340-fd63-490f-a7db-68428d24cf32" providerId="ADAL" clId="{3F26B701-AADC-4668-AAA4-FB7BA2B947B1}" dt="2020-06-19T09:05:36.056" v="2825" actId="790"/>
          <ac:spMkLst>
            <pc:docMk/>
            <pc:sldMk cId="2603697534" sldId="523"/>
            <ac:spMk id="668" creationId="{1DB993DC-17A9-43D6-92CF-04385A7AAA1F}"/>
          </ac:spMkLst>
        </pc:spChg>
        <pc:spChg chg="mod">
          <ac:chgData name="Ragnhild Halvorsrud" userId="917ea340-fd63-490f-a7db-68428d24cf32" providerId="ADAL" clId="{3F26B701-AADC-4668-AAA4-FB7BA2B947B1}" dt="2020-06-19T09:05:36.057" v="2826" actId="790"/>
          <ac:spMkLst>
            <pc:docMk/>
            <pc:sldMk cId="2603697534" sldId="523"/>
            <ac:spMk id="671" creationId="{E97FD160-960F-4229-8252-30F7A9982358}"/>
          </ac:spMkLst>
        </pc:spChg>
        <pc:spChg chg="mod">
          <ac:chgData name="Ragnhild Halvorsrud" userId="917ea340-fd63-490f-a7db-68428d24cf32" providerId="ADAL" clId="{3F26B701-AADC-4668-AAA4-FB7BA2B947B1}" dt="2020-06-19T09:05:36.059" v="2827" actId="790"/>
          <ac:spMkLst>
            <pc:docMk/>
            <pc:sldMk cId="2603697534" sldId="523"/>
            <ac:spMk id="672" creationId="{780916AF-9AEC-4B40-8A24-A60200CA52B5}"/>
          </ac:spMkLst>
        </pc:spChg>
        <pc:spChg chg="mod">
          <ac:chgData name="Ragnhild Halvorsrud" userId="917ea340-fd63-490f-a7db-68428d24cf32" providerId="ADAL" clId="{3F26B701-AADC-4668-AAA4-FB7BA2B947B1}" dt="2020-06-19T09:05:36.060" v="2828" actId="790"/>
          <ac:spMkLst>
            <pc:docMk/>
            <pc:sldMk cId="2603697534" sldId="523"/>
            <ac:spMk id="673" creationId="{FBE5398C-4A27-46DB-B2B1-D5C8C3946B1F}"/>
          </ac:spMkLst>
        </pc:spChg>
        <pc:spChg chg="mod">
          <ac:chgData name="Ragnhild Halvorsrud" userId="917ea340-fd63-490f-a7db-68428d24cf32" providerId="ADAL" clId="{3F26B701-AADC-4668-AAA4-FB7BA2B947B1}" dt="2020-06-19T09:05:36.062" v="2829" actId="790"/>
          <ac:spMkLst>
            <pc:docMk/>
            <pc:sldMk cId="2603697534" sldId="523"/>
            <ac:spMk id="674" creationId="{1C798D05-06A2-437C-A34F-6E108172DDBC}"/>
          </ac:spMkLst>
        </pc:spChg>
        <pc:spChg chg="mod">
          <ac:chgData name="Ragnhild Halvorsrud" userId="917ea340-fd63-490f-a7db-68428d24cf32" providerId="ADAL" clId="{3F26B701-AADC-4668-AAA4-FB7BA2B947B1}" dt="2020-06-19T09:05:36.063" v="2830" actId="790"/>
          <ac:spMkLst>
            <pc:docMk/>
            <pc:sldMk cId="2603697534" sldId="523"/>
            <ac:spMk id="675" creationId="{8D78E635-CD80-48F3-B94D-87EFB74B0D6B}"/>
          </ac:spMkLst>
        </pc:spChg>
        <pc:spChg chg="mod">
          <ac:chgData name="Ragnhild Halvorsrud" userId="917ea340-fd63-490f-a7db-68428d24cf32" providerId="ADAL" clId="{3F26B701-AADC-4668-AAA4-FB7BA2B947B1}" dt="2020-06-19T09:05:36.065" v="2831" actId="790"/>
          <ac:spMkLst>
            <pc:docMk/>
            <pc:sldMk cId="2603697534" sldId="523"/>
            <ac:spMk id="676" creationId="{179F0585-DB96-4864-A805-733824DF03A6}"/>
          </ac:spMkLst>
        </pc:spChg>
        <pc:spChg chg="mod">
          <ac:chgData name="Ragnhild Halvorsrud" userId="917ea340-fd63-490f-a7db-68428d24cf32" providerId="ADAL" clId="{3F26B701-AADC-4668-AAA4-FB7BA2B947B1}" dt="2020-06-19T09:05:36.067" v="2832" actId="790"/>
          <ac:spMkLst>
            <pc:docMk/>
            <pc:sldMk cId="2603697534" sldId="523"/>
            <ac:spMk id="677" creationId="{5E45CC96-825D-45E3-8D2B-853A04E42C65}"/>
          </ac:spMkLst>
        </pc:spChg>
        <pc:spChg chg="mod">
          <ac:chgData name="Ragnhild Halvorsrud" userId="917ea340-fd63-490f-a7db-68428d24cf32" providerId="ADAL" clId="{3F26B701-AADC-4668-AAA4-FB7BA2B947B1}" dt="2020-06-19T09:05:36.081" v="2838" actId="790"/>
          <ac:spMkLst>
            <pc:docMk/>
            <pc:sldMk cId="2603697534" sldId="523"/>
            <ac:spMk id="680" creationId="{4F542749-CA03-4BB9-92A5-99983BC1514A}"/>
          </ac:spMkLst>
        </pc:spChg>
        <pc:spChg chg="mod">
          <ac:chgData name="Ragnhild Halvorsrud" userId="917ea340-fd63-490f-a7db-68428d24cf32" providerId="ADAL" clId="{3F26B701-AADC-4668-AAA4-FB7BA2B947B1}" dt="2020-06-19T09:05:36.083" v="2839" actId="790"/>
          <ac:spMkLst>
            <pc:docMk/>
            <pc:sldMk cId="2603697534" sldId="523"/>
            <ac:spMk id="681" creationId="{16642BEB-F9DF-4105-9707-ED04986A2286}"/>
          </ac:spMkLst>
        </pc:spChg>
        <pc:spChg chg="mod">
          <ac:chgData name="Ragnhild Halvorsrud" userId="917ea340-fd63-490f-a7db-68428d24cf32" providerId="ADAL" clId="{3F26B701-AADC-4668-AAA4-FB7BA2B947B1}" dt="2020-06-19T09:05:36.084" v="2840" actId="790"/>
          <ac:spMkLst>
            <pc:docMk/>
            <pc:sldMk cId="2603697534" sldId="523"/>
            <ac:spMk id="686" creationId="{195477BE-F027-40AB-8D0C-001F02FBD9AE}"/>
          </ac:spMkLst>
        </pc:spChg>
        <pc:spChg chg="mod">
          <ac:chgData name="Ragnhild Halvorsrud" userId="917ea340-fd63-490f-a7db-68428d24cf32" providerId="ADAL" clId="{3F26B701-AADC-4668-AAA4-FB7BA2B947B1}" dt="2020-06-19T09:05:36.086" v="2841" actId="790"/>
          <ac:spMkLst>
            <pc:docMk/>
            <pc:sldMk cId="2603697534" sldId="523"/>
            <ac:spMk id="689" creationId="{9F448F75-3874-4490-A536-425D8084A5DC}"/>
          </ac:spMkLst>
        </pc:spChg>
        <pc:spChg chg="mod">
          <ac:chgData name="Ragnhild Halvorsrud" userId="917ea340-fd63-490f-a7db-68428d24cf32" providerId="ADAL" clId="{3F26B701-AADC-4668-AAA4-FB7BA2B947B1}" dt="2020-06-19T09:05:36.087" v="2842" actId="790"/>
          <ac:spMkLst>
            <pc:docMk/>
            <pc:sldMk cId="2603697534" sldId="523"/>
            <ac:spMk id="690" creationId="{89FBA0EA-BB05-4169-A8D9-0270D7C5763B}"/>
          </ac:spMkLst>
        </pc:spChg>
        <pc:spChg chg="mod">
          <ac:chgData name="Ragnhild Halvorsrud" userId="917ea340-fd63-490f-a7db-68428d24cf32" providerId="ADAL" clId="{3F26B701-AADC-4668-AAA4-FB7BA2B947B1}" dt="2020-06-19T09:05:36.089" v="2843" actId="790"/>
          <ac:spMkLst>
            <pc:docMk/>
            <pc:sldMk cId="2603697534" sldId="523"/>
            <ac:spMk id="695" creationId="{25DA16DD-C8E4-4AC0-8C19-03E424EBAC72}"/>
          </ac:spMkLst>
        </pc:spChg>
        <pc:spChg chg="mod">
          <ac:chgData name="Ragnhild Halvorsrud" userId="917ea340-fd63-490f-a7db-68428d24cf32" providerId="ADAL" clId="{3F26B701-AADC-4668-AAA4-FB7BA2B947B1}" dt="2020-06-19T09:05:35.943" v="2757" actId="790"/>
          <ac:spMkLst>
            <pc:docMk/>
            <pc:sldMk cId="2603697534" sldId="523"/>
            <ac:spMk id="697" creationId="{5E4AB334-9376-4A0C-9049-4B0ED4F9BCB9}"/>
          </ac:spMkLst>
        </pc:spChg>
        <pc:spChg chg="mod">
          <ac:chgData name="Ragnhild Halvorsrud" userId="917ea340-fd63-490f-a7db-68428d24cf32" providerId="ADAL" clId="{3F26B701-AADC-4668-AAA4-FB7BA2B947B1}" dt="2020-06-19T09:05:35.944" v="2758" actId="790"/>
          <ac:spMkLst>
            <pc:docMk/>
            <pc:sldMk cId="2603697534" sldId="523"/>
            <ac:spMk id="698" creationId="{A060CEDF-C072-4222-95EF-359C85E1C8FC}"/>
          </ac:spMkLst>
        </pc:spChg>
        <pc:spChg chg="mod">
          <ac:chgData name="Ragnhild Halvorsrud" userId="917ea340-fd63-490f-a7db-68428d24cf32" providerId="ADAL" clId="{3F26B701-AADC-4668-AAA4-FB7BA2B947B1}" dt="2020-06-19T09:05:35.946" v="2759" actId="790"/>
          <ac:spMkLst>
            <pc:docMk/>
            <pc:sldMk cId="2603697534" sldId="523"/>
            <ac:spMk id="699" creationId="{9A110AD8-2502-4A09-937C-76BBF924BB18}"/>
          </ac:spMkLst>
        </pc:spChg>
        <pc:spChg chg="mod">
          <ac:chgData name="Ragnhild Halvorsrud" userId="917ea340-fd63-490f-a7db-68428d24cf32" providerId="ADAL" clId="{3F26B701-AADC-4668-AAA4-FB7BA2B947B1}" dt="2020-06-19T09:05:35.947" v="2760" actId="790"/>
          <ac:spMkLst>
            <pc:docMk/>
            <pc:sldMk cId="2603697534" sldId="523"/>
            <ac:spMk id="700" creationId="{C5E86649-3203-4B14-9DDE-DC765949BD1C}"/>
          </ac:spMkLst>
        </pc:spChg>
        <pc:spChg chg="mod">
          <ac:chgData name="Ragnhild Halvorsrud" userId="917ea340-fd63-490f-a7db-68428d24cf32" providerId="ADAL" clId="{3F26B701-AADC-4668-AAA4-FB7BA2B947B1}" dt="2020-06-19T09:05:35.949" v="2761" actId="790"/>
          <ac:spMkLst>
            <pc:docMk/>
            <pc:sldMk cId="2603697534" sldId="523"/>
            <ac:spMk id="701" creationId="{F3077DAC-72D2-4533-8CD5-088BA5B28D55}"/>
          </ac:spMkLst>
        </pc:spChg>
        <pc:spChg chg="mod">
          <ac:chgData name="Ragnhild Halvorsrud" userId="917ea340-fd63-490f-a7db-68428d24cf32" providerId="ADAL" clId="{3F26B701-AADC-4668-AAA4-FB7BA2B947B1}" dt="2020-06-19T09:05:35.950" v="2762" actId="790"/>
          <ac:spMkLst>
            <pc:docMk/>
            <pc:sldMk cId="2603697534" sldId="523"/>
            <ac:spMk id="702" creationId="{10AF5F1E-938E-4BCA-A345-FA0A53B88979}"/>
          </ac:spMkLst>
        </pc:spChg>
        <pc:spChg chg="mod">
          <ac:chgData name="Ragnhild Halvorsrud" userId="917ea340-fd63-490f-a7db-68428d24cf32" providerId="ADAL" clId="{3F26B701-AADC-4668-AAA4-FB7BA2B947B1}" dt="2020-06-19T09:05:36.006" v="2793" actId="790"/>
          <ac:spMkLst>
            <pc:docMk/>
            <pc:sldMk cId="2603697534" sldId="523"/>
            <ac:spMk id="703" creationId="{11713DA1-B715-4255-B9B6-74FBA3FEF497}"/>
          </ac:spMkLst>
        </pc:spChg>
        <pc:spChg chg="mod">
          <ac:chgData name="Ragnhild Halvorsrud" userId="917ea340-fd63-490f-a7db-68428d24cf32" providerId="ADAL" clId="{3F26B701-AADC-4668-AAA4-FB7BA2B947B1}" dt="2020-06-19T09:05:36.007" v="2794" actId="790"/>
          <ac:spMkLst>
            <pc:docMk/>
            <pc:sldMk cId="2603697534" sldId="523"/>
            <ac:spMk id="704" creationId="{BB7B050F-1F6E-4020-9415-15A91BA04EA1}"/>
          </ac:spMkLst>
        </pc:spChg>
        <pc:spChg chg="mod">
          <ac:chgData name="Ragnhild Halvorsrud" userId="917ea340-fd63-490f-a7db-68428d24cf32" providerId="ADAL" clId="{3F26B701-AADC-4668-AAA4-FB7BA2B947B1}" dt="2020-06-19T09:05:36.009" v="2795" actId="790"/>
          <ac:spMkLst>
            <pc:docMk/>
            <pc:sldMk cId="2603697534" sldId="523"/>
            <ac:spMk id="705" creationId="{8725E4D3-E4B3-4FB6-AEC8-05BB70846382}"/>
          </ac:spMkLst>
        </pc:spChg>
        <pc:spChg chg="mod">
          <ac:chgData name="Ragnhild Halvorsrud" userId="917ea340-fd63-490f-a7db-68428d24cf32" providerId="ADAL" clId="{3F26B701-AADC-4668-AAA4-FB7BA2B947B1}" dt="2020-06-19T09:05:36.010" v="2796" actId="790"/>
          <ac:spMkLst>
            <pc:docMk/>
            <pc:sldMk cId="2603697534" sldId="523"/>
            <ac:spMk id="706" creationId="{442FB227-3075-47AA-9D92-0AD56F44EA45}"/>
          </ac:spMkLst>
        </pc:spChg>
        <pc:spChg chg="mod">
          <ac:chgData name="Ragnhild Halvorsrud" userId="917ea340-fd63-490f-a7db-68428d24cf32" providerId="ADAL" clId="{3F26B701-AADC-4668-AAA4-FB7BA2B947B1}" dt="2020-06-19T09:05:36.012" v="2797" actId="790"/>
          <ac:spMkLst>
            <pc:docMk/>
            <pc:sldMk cId="2603697534" sldId="523"/>
            <ac:spMk id="707" creationId="{CC33A6B1-61AB-4F3D-88F3-EF23C640BEA0}"/>
          </ac:spMkLst>
        </pc:spChg>
        <pc:spChg chg="mod">
          <ac:chgData name="Ragnhild Halvorsrud" userId="917ea340-fd63-490f-a7db-68428d24cf32" providerId="ADAL" clId="{3F26B701-AADC-4668-AAA4-FB7BA2B947B1}" dt="2020-06-19T09:05:36.069" v="2833" actId="790"/>
          <ac:spMkLst>
            <pc:docMk/>
            <pc:sldMk cId="2603697534" sldId="523"/>
            <ac:spMk id="716" creationId="{1EA989C3-D25A-4473-8032-963ED77D0859}"/>
          </ac:spMkLst>
        </pc:spChg>
        <pc:spChg chg="mod">
          <ac:chgData name="Ragnhild Halvorsrud" userId="917ea340-fd63-490f-a7db-68428d24cf32" providerId="ADAL" clId="{3F26B701-AADC-4668-AAA4-FB7BA2B947B1}" dt="2020-06-19T09:05:36.071" v="2834" actId="790"/>
          <ac:spMkLst>
            <pc:docMk/>
            <pc:sldMk cId="2603697534" sldId="523"/>
            <ac:spMk id="717" creationId="{121EDC8A-6D84-4BDC-80CA-CAF46BF334BB}"/>
          </ac:spMkLst>
        </pc:spChg>
        <pc:spChg chg="mod">
          <ac:chgData name="Ragnhild Halvorsrud" userId="917ea340-fd63-490f-a7db-68428d24cf32" providerId="ADAL" clId="{3F26B701-AADC-4668-AAA4-FB7BA2B947B1}" dt="2020-06-19T09:05:36.074" v="2835" actId="790"/>
          <ac:spMkLst>
            <pc:docMk/>
            <pc:sldMk cId="2603697534" sldId="523"/>
            <ac:spMk id="718" creationId="{468DE55B-13EC-4D35-ABC7-84762D16AE85}"/>
          </ac:spMkLst>
        </pc:spChg>
        <pc:spChg chg="mod">
          <ac:chgData name="Ragnhild Halvorsrud" userId="917ea340-fd63-490f-a7db-68428d24cf32" providerId="ADAL" clId="{3F26B701-AADC-4668-AAA4-FB7BA2B947B1}" dt="2020-06-19T09:05:36.076" v="2836" actId="790"/>
          <ac:spMkLst>
            <pc:docMk/>
            <pc:sldMk cId="2603697534" sldId="523"/>
            <ac:spMk id="719" creationId="{F972DDB3-84D7-4611-9BC7-57E634DC0C72}"/>
          </ac:spMkLst>
        </pc:spChg>
        <pc:spChg chg="mod">
          <ac:chgData name="Ragnhild Halvorsrud" userId="917ea340-fd63-490f-a7db-68428d24cf32" providerId="ADAL" clId="{3F26B701-AADC-4668-AAA4-FB7BA2B947B1}" dt="2020-06-19T09:05:36.078" v="2837" actId="790"/>
          <ac:spMkLst>
            <pc:docMk/>
            <pc:sldMk cId="2603697534" sldId="523"/>
            <ac:spMk id="720" creationId="{418A9580-BFC4-4B93-9CCB-635FA58E030E}"/>
          </ac:spMkLst>
        </pc:spChg>
        <pc:spChg chg="mod">
          <ac:chgData name="Ragnhild Halvorsrud" userId="917ea340-fd63-490f-a7db-68428d24cf32" providerId="ADAL" clId="{3F26B701-AADC-4668-AAA4-FB7BA2B947B1}" dt="2020-06-19T09:05:36.090" v="2844" actId="790"/>
          <ac:spMkLst>
            <pc:docMk/>
            <pc:sldMk cId="2603697534" sldId="523"/>
            <ac:spMk id="748" creationId="{D7A6DE4D-B33F-4024-80C6-6017A8336099}"/>
          </ac:spMkLst>
        </pc:spChg>
        <pc:spChg chg="mod">
          <ac:chgData name="Ragnhild Halvorsrud" userId="917ea340-fd63-490f-a7db-68428d24cf32" providerId="ADAL" clId="{3F26B701-AADC-4668-AAA4-FB7BA2B947B1}" dt="2020-06-19T09:05:36.092" v="2845" actId="790"/>
          <ac:spMkLst>
            <pc:docMk/>
            <pc:sldMk cId="2603697534" sldId="523"/>
            <ac:spMk id="749" creationId="{B6AD12E3-D027-4C18-96C1-9F58051D9E8F}"/>
          </ac:spMkLst>
        </pc:spChg>
        <pc:spChg chg="mod">
          <ac:chgData name="Ragnhild Halvorsrud" userId="917ea340-fd63-490f-a7db-68428d24cf32" providerId="ADAL" clId="{3F26B701-AADC-4668-AAA4-FB7BA2B947B1}" dt="2020-06-19T09:05:36.094" v="2846" actId="790"/>
          <ac:spMkLst>
            <pc:docMk/>
            <pc:sldMk cId="2603697534" sldId="523"/>
            <ac:spMk id="754" creationId="{64A4545C-005C-4885-B60D-3573912E34D6}"/>
          </ac:spMkLst>
        </pc:spChg>
        <pc:spChg chg="mod">
          <ac:chgData name="Ragnhild Halvorsrud" userId="917ea340-fd63-490f-a7db-68428d24cf32" providerId="ADAL" clId="{3F26B701-AADC-4668-AAA4-FB7BA2B947B1}" dt="2020-06-19T09:05:36.095" v="2847" actId="790"/>
          <ac:spMkLst>
            <pc:docMk/>
            <pc:sldMk cId="2603697534" sldId="523"/>
            <ac:spMk id="755" creationId="{2585A5D2-53AC-4A43-B6BC-D36964075F07}"/>
          </ac:spMkLst>
        </pc:spChg>
        <pc:spChg chg="mod">
          <ac:chgData name="Ragnhild Halvorsrud" userId="917ea340-fd63-490f-a7db-68428d24cf32" providerId="ADAL" clId="{3F26B701-AADC-4668-AAA4-FB7BA2B947B1}" dt="2020-06-19T09:05:36.097" v="2848" actId="790"/>
          <ac:spMkLst>
            <pc:docMk/>
            <pc:sldMk cId="2603697534" sldId="523"/>
            <ac:spMk id="756" creationId="{6A446A45-1253-4759-A5A9-C5FDD872E287}"/>
          </ac:spMkLst>
        </pc:spChg>
        <pc:spChg chg="mod">
          <ac:chgData name="Ragnhild Halvorsrud" userId="917ea340-fd63-490f-a7db-68428d24cf32" providerId="ADAL" clId="{3F26B701-AADC-4668-AAA4-FB7BA2B947B1}" dt="2020-06-19T09:05:36.099" v="2849" actId="790"/>
          <ac:spMkLst>
            <pc:docMk/>
            <pc:sldMk cId="2603697534" sldId="523"/>
            <ac:spMk id="757" creationId="{DFED6113-9DCF-4D03-BCFB-0B04EA4A9023}"/>
          </ac:spMkLst>
        </pc:spChg>
        <pc:spChg chg="mod">
          <ac:chgData name="Ragnhild Halvorsrud" userId="917ea340-fd63-490f-a7db-68428d24cf32" providerId="ADAL" clId="{3F26B701-AADC-4668-AAA4-FB7BA2B947B1}" dt="2020-06-19T09:05:36.102" v="2850" actId="790"/>
          <ac:spMkLst>
            <pc:docMk/>
            <pc:sldMk cId="2603697534" sldId="523"/>
            <ac:spMk id="760" creationId="{96D4EFF9-79EB-42FD-8E21-6953693F4245}"/>
          </ac:spMkLst>
        </pc:spChg>
        <pc:spChg chg="mod">
          <ac:chgData name="Ragnhild Halvorsrud" userId="917ea340-fd63-490f-a7db-68428d24cf32" providerId="ADAL" clId="{3F26B701-AADC-4668-AAA4-FB7BA2B947B1}" dt="2020-06-19T09:05:36.104" v="2851" actId="790"/>
          <ac:spMkLst>
            <pc:docMk/>
            <pc:sldMk cId="2603697534" sldId="523"/>
            <ac:spMk id="762" creationId="{8A4BF165-7ACF-4D3E-8A72-B2EDE20E2864}"/>
          </ac:spMkLst>
        </pc:spChg>
        <pc:spChg chg="mod">
          <ac:chgData name="Ragnhild Halvorsrud" userId="917ea340-fd63-490f-a7db-68428d24cf32" providerId="ADAL" clId="{3F26B701-AADC-4668-AAA4-FB7BA2B947B1}" dt="2020-06-19T09:05:36.106" v="2852" actId="790"/>
          <ac:spMkLst>
            <pc:docMk/>
            <pc:sldMk cId="2603697534" sldId="523"/>
            <ac:spMk id="763" creationId="{638F76A3-8E46-43DE-9725-F85A9F2551A2}"/>
          </ac:spMkLst>
        </pc:spChg>
        <pc:spChg chg="mod">
          <ac:chgData name="Ragnhild Halvorsrud" userId="917ea340-fd63-490f-a7db-68428d24cf32" providerId="ADAL" clId="{3F26B701-AADC-4668-AAA4-FB7BA2B947B1}" dt="2020-06-19T09:05:36.107" v="2853" actId="790"/>
          <ac:spMkLst>
            <pc:docMk/>
            <pc:sldMk cId="2603697534" sldId="523"/>
            <ac:spMk id="764" creationId="{ECC1C073-3134-43B0-B302-5129E8521A02}"/>
          </ac:spMkLst>
        </pc:spChg>
        <pc:spChg chg="mod">
          <ac:chgData name="Ragnhild Halvorsrud" userId="917ea340-fd63-490f-a7db-68428d24cf32" providerId="ADAL" clId="{3F26B701-AADC-4668-AAA4-FB7BA2B947B1}" dt="2020-06-19T09:05:36.109" v="2854" actId="790"/>
          <ac:spMkLst>
            <pc:docMk/>
            <pc:sldMk cId="2603697534" sldId="523"/>
            <ac:spMk id="765" creationId="{CB17104D-5B2B-498E-84DF-49F0B09DC8EB}"/>
          </ac:spMkLst>
        </pc:spChg>
        <pc:spChg chg="mod">
          <ac:chgData name="Ragnhild Halvorsrud" userId="917ea340-fd63-490f-a7db-68428d24cf32" providerId="ADAL" clId="{3F26B701-AADC-4668-AAA4-FB7BA2B947B1}" dt="2020-06-19T09:05:36.110" v="2855" actId="790"/>
          <ac:spMkLst>
            <pc:docMk/>
            <pc:sldMk cId="2603697534" sldId="523"/>
            <ac:spMk id="768" creationId="{C8D19217-4D8E-45F7-ACAF-BF8DF4ABD19E}"/>
          </ac:spMkLst>
        </pc:spChg>
        <pc:spChg chg="mod">
          <ac:chgData name="Ragnhild Halvorsrud" userId="917ea340-fd63-490f-a7db-68428d24cf32" providerId="ADAL" clId="{3F26B701-AADC-4668-AAA4-FB7BA2B947B1}" dt="2020-06-19T09:05:36.112" v="2856" actId="790"/>
          <ac:spMkLst>
            <pc:docMk/>
            <pc:sldMk cId="2603697534" sldId="523"/>
            <ac:spMk id="770" creationId="{E4E17B52-7A3A-4490-AF95-36AB67721B84}"/>
          </ac:spMkLst>
        </pc:spChg>
        <pc:spChg chg="mod">
          <ac:chgData name="Ragnhild Halvorsrud" userId="917ea340-fd63-490f-a7db-68428d24cf32" providerId="ADAL" clId="{3F26B701-AADC-4668-AAA4-FB7BA2B947B1}" dt="2020-06-19T09:05:36.114" v="2857" actId="790"/>
          <ac:spMkLst>
            <pc:docMk/>
            <pc:sldMk cId="2603697534" sldId="523"/>
            <ac:spMk id="771" creationId="{0EAAC891-BF84-4C97-AB85-4FEEDA242149}"/>
          </ac:spMkLst>
        </pc:spChg>
        <pc:spChg chg="mod">
          <ac:chgData name="Ragnhild Halvorsrud" userId="917ea340-fd63-490f-a7db-68428d24cf32" providerId="ADAL" clId="{3F26B701-AADC-4668-AAA4-FB7BA2B947B1}" dt="2020-06-19T09:05:36.116" v="2858" actId="790"/>
          <ac:spMkLst>
            <pc:docMk/>
            <pc:sldMk cId="2603697534" sldId="523"/>
            <ac:spMk id="772" creationId="{0CC3F021-679E-4875-8084-4DA24F95D0CE}"/>
          </ac:spMkLst>
        </pc:spChg>
        <pc:spChg chg="mod">
          <ac:chgData name="Ragnhild Halvorsrud" userId="917ea340-fd63-490f-a7db-68428d24cf32" providerId="ADAL" clId="{3F26B701-AADC-4668-AAA4-FB7BA2B947B1}" dt="2020-06-19T09:05:36.118" v="2859" actId="790"/>
          <ac:spMkLst>
            <pc:docMk/>
            <pc:sldMk cId="2603697534" sldId="523"/>
            <ac:spMk id="773" creationId="{341EA19C-6D42-47B4-9ADE-C6094AE47D5D}"/>
          </ac:spMkLst>
        </pc:spChg>
        <pc:spChg chg="mod">
          <ac:chgData name="Ragnhild Halvorsrud" userId="917ea340-fd63-490f-a7db-68428d24cf32" providerId="ADAL" clId="{3F26B701-AADC-4668-AAA4-FB7BA2B947B1}" dt="2020-06-19T09:05:36.120" v="2860" actId="790"/>
          <ac:spMkLst>
            <pc:docMk/>
            <pc:sldMk cId="2603697534" sldId="523"/>
            <ac:spMk id="776" creationId="{0054E870-69B6-4C8F-925E-54BA2DCF7968}"/>
          </ac:spMkLst>
        </pc:spChg>
        <pc:spChg chg="mod">
          <ac:chgData name="Ragnhild Halvorsrud" userId="917ea340-fd63-490f-a7db-68428d24cf32" providerId="ADAL" clId="{3F26B701-AADC-4668-AAA4-FB7BA2B947B1}" dt="2020-06-19T09:05:36.122" v="2861" actId="790"/>
          <ac:spMkLst>
            <pc:docMk/>
            <pc:sldMk cId="2603697534" sldId="523"/>
            <ac:spMk id="778" creationId="{BEC9C6DE-EF3F-44C8-A069-2E4E29D0B0E3}"/>
          </ac:spMkLst>
        </pc:spChg>
        <pc:spChg chg="mod">
          <ac:chgData name="Ragnhild Halvorsrud" userId="917ea340-fd63-490f-a7db-68428d24cf32" providerId="ADAL" clId="{3F26B701-AADC-4668-AAA4-FB7BA2B947B1}" dt="2020-06-19T09:05:36.123" v="2862" actId="790"/>
          <ac:spMkLst>
            <pc:docMk/>
            <pc:sldMk cId="2603697534" sldId="523"/>
            <ac:spMk id="779" creationId="{C593AC3A-86DD-441B-927E-AF73552FCDEA}"/>
          </ac:spMkLst>
        </pc:spChg>
        <pc:spChg chg="mod">
          <ac:chgData name="Ragnhild Halvorsrud" userId="917ea340-fd63-490f-a7db-68428d24cf32" providerId="ADAL" clId="{3F26B701-AADC-4668-AAA4-FB7BA2B947B1}" dt="2020-06-19T09:05:36.125" v="2863" actId="790"/>
          <ac:spMkLst>
            <pc:docMk/>
            <pc:sldMk cId="2603697534" sldId="523"/>
            <ac:spMk id="780" creationId="{6A211EE5-3F69-4646-A7F3-2AFBF75D11D2}"/>
          </ac:spMkLst>
        </pc:spChg>
        <pc:spChg chg="mod">
          <ac:chgData name="Ragnhild Halvorsrud" userId="917ea340-fd63-490f-a7db-68428d24cf32" providerId="ADAL" clId="{3F26B701-AADC-4668-AAA4-FB7BA2B947B1}" dt="2020-06-19T09:05:36.126" v="2864" actId="790"/>
          <ac:spMkLst>
            <pc:docMk/>
            <pc:sldMk cId="2603697534" sldId="523"/>
            <ac:spMk id="781" creationId="{3F1AE0DC-33F7-426B-BB5B-B02200519721}"/>
          </ac:spMkLst>
        </pc:spChg>
        <pc:spChg chg="mod">
          <ac:chgData name="Ragnhild Halvorsrud" userId="917ea340-fd63-490f-a7db-68428d24cf32" providerId="ADAL" clId="{3F26B701-AADC-4668-AAA4-FB7BA2B947B1}" dt="2020-06-19T09:05:36.128" v="2865" actId="790"/>
          <ac:spMkLst>
            <pc:docMk/>
            <pc:sldMk cId="2603697534" sldId="523"/>
            <ac:spMk id="784" creationId="{1A026779-B69C-4B60-A026-D4B07A3D753B}"/>
          </ac:spMkLst>
        </pc:spChg>
        <pc:spChg chg="mod">
          <ac:chgData name="Ragnhild Halvorsrud" userId="917ea340-fd63-490f-a7db-68428d24cf32" providerId="ADAL" clId="{3F26B701-AADC-4668-AAA4-FB7BA2B947B1}" dt="2020-06-19T09:05:36.131" v="2866" actId="790"/>
          <ac:spMkLst>
            <pc:docMk/>
            <pc:sldMk cId="2603697534" sldId="523"/>
            <ac:spMk id="785" creationId="{1A145130-8701-4A37-B240-6FFF67C71B33}"/>
          </ac:spMkLst>
        </pc:spChg>
        <pc:spChg chg="mod">
          <ac:chgData name="Ragnhild Halvorsrud" userId="917ea340-fd63-490f-a7db-68428d24cf32" providerId="ADAL" clId="{3F26B701-AADC-4668-AAA4-FB7BA2B947B1}" dt="2020-06-19T09:05:36.133" v="2867" actId="790"/>
          <ac:spMkLst>
            <pc:docMk/>
            <pc:sldMk cId="2603697534" sldId="523"/>
            <ac:spMk id="786" creationId="{081E2B58-4138-407A-B7FD-FB597A1B4F1B}"/>
          </ac:spMkLst>
        </pc:spChg>
        <pc:spChg chg="mod">
          <ac:chgData name="Ragnhild Halvorsrud" userId="917ea340-fd63-490f-a7db-68428d24cf32" providerId="ADAL" clId="{3F26B701-AADC-4668-AAA4-FB7BA2B947B1}" dt="2020-06-19T09:05:36.134" v="2868" actId="790"/>
          <ac:spMkLst>
            <pc:docMk/>
            <pc:sldMk cId="2603697534" sldId="523"/>
            <ac:spMk id="787" creationId="{6BA6D7E1-33AC-48CE-906D-DFFC08C21BB9}"/>
          </ac:spMkLst>
        </pc:spChg>
        <pc:spChg chg="mod">
          <ac:chgData name="Ragnhild Halvorsrud" userId="917ea340-fd63-490f-a7db-68428d24cf32" providerId="ADAL" clId="{3F26B701-AADC-4668-AAA4-FB7BA2B947B1}" dt="2020-06-19T09:05:36.136" v="2869" actId="790"/>
          <ac:spMkLst>
            <pc:docMk/>
            <pc:sldMk cId="2603697534" sldId="523"/>
            <ac:spMk id="788" creationId="{555A77C0-40E9-4724-944B-3A063B2CDA85}"/>
          </ac:spMkLst>
        </pc:spChg>
      </pc:sldChg>
      <pc:sldChg chg="addSp delSp modSp add mod modNotes">
        <pc:chgData name="Ragnhild Halvorsrud" userId="917ea340-fd63-490f-a7db-68428d24cf32" providerId="ADAL" clId="{3F26B701-AADC-4668-AAA4-FB7BA2B947B1}" dt="2020-06-19T17:20:46.859" v="16555" actId="790"/>
        <pc:sldMkLst>
          <pc:docMk/>
          <pc:sldMk cId="2858277977" sldId="523"/>
        </pc:sldMkLst>
        <pc:spChg chg="mod">
          <ac:chgData name="Ragnhild Halvorsrud" userId="917ea340-fd63-490f-a7db-68428d24cf32" providerId="ADAL" clId="{3F26B701-AADC-4668-AAA4-FB7BA2B947B1}" dt="2020-06-19T17:20:46.471" v="16349" actId="790"/>
          <ac:spMkLst>
            <pc:docMk/>
            <pc:sldMk cId="2858277977" sldId="523"/>
            <ac:spMk id="2" creationId="{1AA7EC0E-8CFE-424D-8AF5-64D77111E340}"/>
          </ac:spMkLst>
        </pc:spChg>
        <pc:spChg chg="mod">
          <ac:chgData name="Ragnhild Halvorsrud" userId="917ea340-fd63-490f-a7db-68428d24cf32" providerId="ADAL" clId="{3F26B701-AADC-4668-AAA4-FB7BA2B947B1}" dt="2020-06-19T17:20:46.473" v="16350" actId="790"/>
          <ac:spMkLst>
            <pc:docMk/>
            <pc:sldMk cId="2858277977" sldId="523"/>
            <ac:spMk id="3" creationId="{CC71634D-2104-4EAC-95B0-FB6EEB37464F}"/>
          </ac:spMkLst>
        </pc:spChg>
        <pc:spChg chg="mod">
          <ac:chgData name="Ragnhild Halvorsrud" userId="917ea340-fd63-490f-a7db-68428d24cf32" providerId="ADAL" clId="{3F26B701-AADC-4668-AAA4-FB7BA2B947B1}" dt="2020-06-19T09:17:01.735" v="4954" actId="790"/>
          <ac:spMkLst>
            <pc:docMk/>
            <pc:sldMk cId="2858277977" sldId="523"/>
            <ac:spMk id="6" creationId="{71D0F299-2A29-4725-A502-5CCEB5DB1216}"/>
          </ac:spMkLst>
        </pc:spChg>
        <pc:spChg chg="mod">
          <ac:chgData name="Ragnhild Halvorsrud" userId="917ea340-fd63-490f-a7db-68428d24cf32" providerId="ADAL" clId="{3F26B701-AADC-4668-AAA4-FB7BA2B947B1}" dt="2020-06-19T09:17:01.737" v="4955" actId="790"/>
          <ac:spMkLst>
            <pc:docMk/>
            <pc:sldMk cId="2858277977" sldId="523"/>
            <ac:spMk id="7" creationId="{0F185E91-F8E2-4BA5-9712-DEEEB3F3E6DC}"/>
          </ac:spMkLst>
        </pc:spChg>
        <pc:spChg chg="mod">
          <ac:chgData name="Ragnhild Halvorsrud" userId="917ea340-fd63-490f-a7db-68428d24cf32" providerId="ADAL" clId="{3F26B701-AADC-4668-AAA4-FB7BA2B947B1}" dt="2020-06-19T09:17:01.740" v="4956" actId="790"/>
          <ac:spMkLst>
            <pc:docMk/>
            <pc:sldMk cId="2858277977" sldId="523"/>
            <ac:spMk id="8" creationId="{7013D52F-41C1-4B0F-9BA9-E04F8BDE903E}"/>
          </ac:spMkLst>
        </pc:spChg>
        <pc:spChg chg="mod">
          <ac:chgData name="Ragnhild Halvorsrud" userId="917ea340-fd63-490f-a7db-68428d24cf32" providerId="ADAL" clId="{3F26B701-AADC-4668-AAA4-FB7BA2B947B1}" dt="2020-06-19T09:17:01.742" v="4957" actId="790"/>
          <ac:spMkLst>
            <pc:docMk/>
            <pc:sldMk cId="2858277977" sldId="523"/>
            <ac:spMk id="9" creationId="{C05B714A-07E7-49AA-9EB6-7AFF0550A600}"/>
          </ac:spMkLst>
        </pc:spChg>
        <pc:spChg chg="mod">
          <ac:chgData name="Ragnhild Halvorsrud" userId="917ea340-fd63-490f-a7db-68428d24cf32" providerId="ADAL" clId="{3F26B701-AADC-4668-AAA4-FB7BA2B947B1}" dt="2020-06-19T09:17:01.743" v="4958" actId="790"/>
          <ac:spMkLst>
            <pc:docMk/>
            <pc:sldMk cId="2858277977" sldId="523"/>
            <ac:spMk id="10" creationId="{96AF4AEF-0A37-40B1-B08E-D341D7F6E36F}"/>
          </ac:spMkLst>
        </pc:spChg>
        <pc:spChg chg="mod">
          <ac:chgData name="Ragnhild Halvorsrud" userId="917ea340-fd63-490f-a7db-68428d24cf32" providerId="ADAL" clId="{3F26B701-AADC-4668-AAA4-FB7BA2B947B1}" dt="2020-06-19T09:17:01.745" v="4959" actId="790"/>
          <ac:spMkLst>
            <pc:docMk/>
            <pc:sldMk cId="2858277977" sldId="523"/>
            <ac:spMk id="11" creationId="{EAB67B61-4982-483F-ACE7-222BACC451B1}"/>
          </ac:spMkLst>
        </pc:spChg>
        <pc:spChg chg="mod">
          <ac:chgData name="Ragnhild Halvorsrud" userId="917ea340-fd63-490f-a7db-68428d24cf32" providerId="ADAL" clId="{3F26B701-AADC-4668-AAA4-FB7BA2B947B1}" dt="2020-06-19T09:17:01.746" v="4960" actId="790"/>
          <ac:spMkLst>
            <pc:docMk/>
            <pc:sldMk cId="2858277977" sldId="523"/>
            <ac:spMk id="12" creationId="{620474D1-01B1-4967-9E36-C9A15A15EC49}"/>
          </ac:spMkLst>
        </pc:spChg>
        <pc:spChg chg="mod">
          <ac:chgData name="Ragnhild Halvorsrud" userId="917ea340-fd63-490f-a7db-68428d24cf32" providerId="ADAL" clId="{3F26B701-AADC-4668-AAA4-FB7BA2B947B1}" dt="2020-06-19T09:17:01.748" v="4961" actId="790"/>
          <ac:spMkLst>
            <pc:docMk/>
            <pc:sldMk cId="2858277977" sldId="523"/>
            <ac:spMk id="13" creationId="{7E4B0E4A-0E11-4068-A97D-15D6532975F5}"/>
          </ac:spMkLst>
        </pc:spChg>
        <pc:spChg chg="mod">
          <ac:chgData name="Ragnhild Halvorsrud" userId="917ea340-fd63-490f-a7db-68428d24cf32" providerId="ADAL" clId="{3F26B701-AADC-4668-AAA4-FB7BA2B947B1}" dt="2020-06-19T09:17:01.750" v="4962" actId="790"/>
          <ac:spMkLst>
            <pc:docMk/>
            <pc:sldMk cId="2858277977" sldId="523"/>
            <ac:spMk id="15" creationId="{8CCA8137-DAE0-4812-B6CC-5D1E6365A141}"/>
          </ac:spMkLst>
        </pc:spChg>
        <pc:spChg chg="mod">
          <ac:chgData name="Ragnhild Halvorsrud" userId="917ea340-fd63-490f-a7db-68428d24cf32" providerId="ADAL" clId="{3F26B701-AADC-4668-AAA4-FB7BA2B947B1}" dt="2020-06-19T09:17:01.752" v="4963" actId="790"/>
          <ac:spMkLst>
            <pc:docMk/>
            <pc:sldMk cId="2858277977" sldId="523"/>
            <ac:spMk id="16" creationId="{5532483D-641C-4FCE-A1AA-6DA5880420EB}"/>
          </ac:spMkLst>
        </pc:spChg>
        <pc:spChg chg="mod">
          <ac:chgData name="Ragnhild Halvorsrud" userId="917ea340-fd63-490f-a7db-68428d24cf32" providerId="ADAL" clId="{3F26B701-AADC-4668-AAA4-FB7BA2B947B1}" dt="2020-06-19T09:17:01.754" v="4964" actId="790"/>
          <ac:spMkLst>
            <pc:docMk/>
            <pc:sldMk cId="2858277977" sldId="523"/>
            <ac:spMk id="17" creationId="{3F4285C9-353E-4FBB-9918-4297D0626841}"/>
          </ac:spMkLst>
        </pc:spChg>
        <pc:spChg chg="mod">
          <ac:chgData name="Ragnhild Halvorsrud" userId="917ea340-fd63-490f-a7db-68428d24cf32" providerId="ADAL" clId="{3F26B701-AADC-4668-AAA4-FB7BA2B947B1}" dt="2020-06-19T09:17:01.756" v="4965" actId="790"/>
          <ac:spMkLst>
            <pc:docMk/>
            <pc:sldMk cId="2858277977" sldId="523"/>
            <ac:spMk id="18" creationId="{D3BADDCD-2314-4441-917E-F8018D4542BF}"/>
          </ac:spMkLst>
        </pc:spChg>
        <pc:spChg chg="mod">
          <ac:chgData name="Ragnhild Halvorsrud" userId="917ea340-fd63-490f-a7db-68428d24cf32" providerId="ADAL" clId="{3F26B701-AADC-4668-AAA4-FB7BA2B947B1}" dt="2020-06-19T09:17:01.758" v="4966" actId="790"/>
          <ac:spMkLst>
            <pc:docMk/>
            <pc:sldMk cId="2858277977" sldId="523"/>
            <ac:spMk id="19" creationId="{B27C7C2C-9D4B-4B31-A40F-C79521CE5873}"/>
          </ac:spMkLst>
        </pc:spChg>
        <pc:spChg chg="mod">
          <ac:chgData name="Ragnhild Halvorsrud" userId="917ea340-fd63-490f-a7db-68428d24cf32" providerId="ADAL" clId="{3F26B701-AADC-4668-AAA4-FB7BA2B947B1}" dt="2020-06-19T09:17:01.760" v="4967" actId="790"/>
          <ac:spMkLst>
            <pc:docMk/>
            <pc:sldMk cId="2858277977" sldId="523"/>
            <ac:spMk id="20" creationId="{D10ECEB4-B525-491A-98EC-7BE4E1740C49}"/>
          </ac:spMkLst>
        </pc:spChg>
        <pc:spChg chg="mod">
          <ac:chgData name="Ragnhild Halvorsrud" userId="917ea340-fd63-490f-a7db-68428d24cf32" providerId="ADAL" clId="{3F26B701-AADC-4668-AAA4-FB7BA2B947B1}" dt="2020-06-19T09:17:01.763" v="4968" actId="790"/>
          <ac:spMkLst>
            <pc:docMk/>
            <pc:sldMk cId="2858277977" sldId="523"/>
            <ac:spMk id="21" creationId="{B7975410-54D5-44DF-AD2D-11AF01455401}"/>
          </ac:spMkLst>
        </pc:spChg>
        <pc:spChg chg="mod">
          <ac:chgData name="Ragnhild Halvorsrud" userId="917ea340-fd63-490f-a7db-68428d24cf32" providerId="ADAL" clId="{3F26B701-AADC-4668-AAA4-FB7BA2B947B1}" dt="2020-06-19T09:17:01.767" v="4969" actId="790"/>
          <ac:spMkLst>
            <pc:docMk/>
            <pc:sldMk cId="2858277977" sldId="523"/>
            <ac:spMk id="22" creationId="{048D66AD-A945-4DA1-9CB3-D7ADA85FAF92}"/>
          </ac:spMkLst>
        </pc:spChg>
        <pc:spChg chg="mod">
          <ac:chgData name="Ragnhild Halvorsrud" userId="917ea340-fd63-490f-a7db-68428d24cf32" providerId="ADAL" clId="{3F26B701-AADC-4668-AAA4-FB7BA2B947B1}" dt="2020-06-19T09:17:01.769" v="4970" actId="790"/>
          <ac:spMkLst>
            <pc:docMk/>
            <pc:sldMk cId="2858277977" sldId="523"/>
            <ac:spMk id="24" creationId="{1376EC91-E225-473A-8C8C-E38EA9A03FB5}"/>
          </ac:spMkLst>
        </pc:spChg>
        <pc:spChg chg="mod">
          <ac:chgData name="Ragnhild Halvorsrud" userId="917ea340-fd63-490f-a7db-68428d24cf32" providerId="ADAL" clId="{3F26B701-AADC-4668-AAA4-FB7BA2B947B1}" dt="2020-06-19T09:17:01.771" v="4971" actId="790"/>
          <ac:spMkLst>
            <pc:docMk/>
            <pc:sldMk cId="2858277977" sldId="523"/>
            <ac:spMk id="25" creationId="{835DE645-25DB-4401-8318-3BC9C16F28DD}"/>
          </ac:spMkLst>
        </pc:spChg>
        <pc:spChg chg="mod">
          <ac:chgData name="Ragnhild Halvorsrud" userId="917ea340-fd63-490f-a7db-68428d24cf32" providerId="ADAL" clId="{3F26B701-AADC-4668-AAA4-FB7BA2B947B1}" dt="2020-06-19T09:17:01.773" v="4972" actId="790"/>
          <ac:spMkLst>
            <pc:docMk/>
            <pc:sldMk cId="2858277977" sldId="523"/>
            <ac:spMk id="26" creationId="{901F88F2-6A01-4550-A7EF-D4D1921ED205}"/>
          </ac:spMkLst>
        </pc:spChg>
        <pc:spChg chg="mod">
          <ac:chgData name="Ragnhild Halvorsrud" userId="917ea340-fd63-490f-a7db-68428d24cf32" providerId="ADAL" clId="{3F26B701-AADC-4668-AAA4-FB7BA2B947B1}" dt="2020-06-19T09:17:01.774" v="4973" actId="790"/>
          <ac:spMkLst>
            <pc:docMk/>
            <pc:sldMk cId="2858277977" sldId="523"/>
            <ac:spMk id="27" creationId="{C1A6664E-7BAD-44B3-A5CA-B19F4ED799D7}"/>
          </ac:spMkLst>
        </pc:spChg>
        <pc:spChg chg="mod">
          <ac:chgData name="Ragnhild Halvorsrud" userId="917ea340-fd63-490f-a7db-68428d24cf32" providerId="ADAL" clId="{3F26B701-AADC-4668-AAA4-FB7BA2B947B1}" dt="2020-06-19T09:17:01.776" v="4974" actId="790"/>
          <ac:spMkLst>
            <pc:docMk/>
            <pc:sldMk cId="2858277977" sldId="523"/>
            <ac:spMk id="28" creationId="{2FBC74BC-0810-448F-B6CE-85869778AF76}"/>
          </ac:spMkLst>
        </pc:spChg>
        <pc:spChg chg="mod">
          <ac:chgData name="Ragnhild Halvorsrud" userId="917ea340-fd63-490f-a7db-68428d24cf32" providerId="ADAL" clId="{3F26B701-AADC-4668-AAA4-FB7BA2B947B1}" dt="2020-06-19T09:17:01.777" v="4975" actId="790"/>
          <ac:spMkLst>
            <pc:docMk/>
            <pc:sldMk cId="2858277977" sldId="523"/>
            <ac:spMk id="29" creationId="{18D92134-E209-4497-97BD-A48A822283B7}"/>
          </ac:spMkLst>
        </pc:spChg>
        <pc:spChg chg="mod">
          <ac:chgData name="Ragnhild Halvorsrud" userId="917ea340-fd63-490f-a7db-68428d24cf32" providerId="ADAL" clId="{3F26B701-AADC-4668-AAA4-FB7BA2B947B1}" dt="2020-06-19T09:17:01.779" v="4976" actId="790"/>
          <ac:spMkLst>
            <pc:docMk/>
            <pc:sldMk cId="2858277977" sldId="523"/>
            <ac:spMk id="30" creationId="{E762E981-8B3D-4FBA-B7B6-4C06D058D6C4}"/>
          </ac:spMkLst>
        </pc:spChg>
        <pc:spChg chg="mod">
          <ac:chgData name="Ragnhild Halvorsrud" userId="917ea340-fd63-490f-a7db-68428d24cf32" providerId="ADAL" clId="{3F26B701-AADC-4668-AAA4-FB7BA2B947B1}" dt="2020-06-19T09:17:01.781" v="4977" actId="790"/>
          <ac:spMkLst>
            <pc:docMk/>
            <pc:sldMk cId="2858277977" sldId="523"/>
            <ac:spMk id="31" creationId="{AE5C7A4E-7897-4BB6-A64B-3BED367B1C84}"/>
          </ac:spMkLst>
        </pc:spChg>
        <pc:spChg chg="mod">
          <ac:chgData name="Ragnhild Halvorsrud" userId="917ea340-fd63-490f-a7db-68428d24cf32" providerId="ADAL" clId="{3F26B701-AADC-4668-AAA4-FB7BA2B947B1}" dt="2020-06-19T09:17:01.788" v="4978" actId="790"/>
          <ac:spMkLst>
            <pc:docMk/>
            <pc:sldMk cId="2858277977" sldId="523"/>
            <ac:spMk id="33" creationId="{A28AEF36-9540-406D-A826-887ADE0BAA3E}"/>
          </ac:spMkLst>
        </pc:spChg>
        <pc:spChg chg="mod">
          <ac:chgData name="Ragnhild Halvorsrud" userId="917ea340-fd63-490f-a7db-68428d24cf32" providerId="ADAL" clId="{3F26B701-AADC-4668-AAA4-FB7BA2B947B1}" dt="2020-06-19T09:17:01.790" v="4979" actId="790"/>
          <ac:spMkLst>
            <pc:docMk/>
            <pc:sldMk cId="2858277977" sldId="523"/>
            <ac:spMk id="34" creationId="{E525A1D4-B7CC-414F-9192-715B055403A3}"/>
          </ac:spMkLst>
        </pc:spChg>
        <pc:spChg chg="mod">
          <ac:chgData name="Ragnhild Halvorsrud" userId="917ea340-fd63-490f-a7db-68428d24cf32" providerId="ADAL" clId="{3F26B701-AADC-4668-AAA4-FB7BA2B947B1}" dt="2020-06-19T09:17:01.791" v="4980" actId="790"/>
          <ac:spMkLst>
            <pc:docMk/>
            <pc:sldMk cId="2858277977" sldId="523"/>
            <ac:spMk id="35" creationId="{CB0255F7-AD1F-4662-9D0C-E873E6762E1A}"/>
          </ac:spMkLst>
        </pc:spChg>
        <pc:spChg chg="mod">
          <ac:chgData name="Ragnhild Halvorsrud" userId="917ea340-fd63-490f-a7db-68428d24cf32" providerId="ADAL" clId="{3F26B701-AADC-4668-AAA4-FB7BA2B947B1}" dt="2020-06-19T09:17:01.793" v="4981" actId="790"/>
          <ac:spMkLst>
            <pc:docMk/>
            <pc:sldMk cId="2858277977" sldId="523"/>
            <ac:spMk id="36" creationId="{5D60650B-9EB9-4655-BDBD-458DCD20A98E}"/>
          </ac:spMkLst>
        </pc:spChg>
        <pc:spChg chg="mod">
          <ac:chgData name="Ragnhild Halvorsrud" userId="917ea340-fd63-490f-a7db-68428d24cf32" providerId="ADAL" clId="{3F26B701-AADC-4668-AAA4-FB7BA2B947B1}" dt="2020-06-19T09:17:01.795" v="4982" actId="790"/>
          <ac:spMkLst>
            <pc:docMk/>
            <pc:sldMk cId="2858277977" sldId="523"/>
            <ac:spMk id="37" creationId="{337D5BBE-7742-4602-8EF9-E1E2EF47C06B}"/>
          </ac:spMkLst>
        </pc:spChg>
        <pc:spChg chg="mod">
          <ac:chgData name="Ragnhild Halvorsrud" userId="917ea340-fd63-490f-a7db-68428d24cf32" providerId="ADAL" clId="{3F26B701-AADC-4668-AAA4-FB7BA2B947B1}" dt="2020-06-19T09:17:01.796" v="4983" actId="790"/>
          <ac:spMkLst>
            <pc:docMk/>
            <pc:sldMk cId="2858277977" sldId="523"/>
            <ac:spMk id="38" creationId="{3A21568C-BEF3-4CD3-852D-BC6846FC9989}"/>
          </ac:spMkLst>
        </pc:spChg>
        <pc:spChg chg="mod">
          <ac:chgData name="Ragnhild Halvorsrud" userId="917ea340-fd63-490f-a7db-68428d24cf32" providerId="ADAL" clId="{3F26B701-AADC-4668-AAA4-FB7BA2B947B1}" dt="2020-06-19T09:17:01.798" v="4984" actId="790"/>
          <ac:spMkLst>
            <pc:docMk/>
            <pc:sldMk cId="2858277977" sldId="523"/>
            <ac:spMk id="39" creationId="{838C484B-882B-4901-A45C-68F3B27A7C7F}"/>
          </ac:spMkLst>
        </pc:spChg>
        <pc:spChg chg="mod">
          <ac:chgData name="Ragnhild Halvorsrud" userId="917ea340-fd63-490f-a7db-68428d24cf32" providerId="ADAL" clId="{3F26B701-AADC-4668-AAA4-FB7BA2B947B1}" dt="2020-06-19T09:17:01.800" v="4985" actId="790"/>
          <ac:spMkLst>
            <pc:docMk/>
            <pc:sldMk cId="2858277977" sldId="523"/>
            <ac:spMk id="40" creationId="{90483C43-157F-4CCB-A0B2-F8D689AB097C}"/>
          </ac:spMkLst>
        </pc:spChg>
        <pc:spChg chg="mod">
          <ac:chgData name="Ragnhild Halvorsrud" userId="917ea340-fd63-490f-a7db-68428d24cf32" providerId="ADAL" clId="{3F26B701-AADC-4668-AAA4-FB7BA2B947B1}" dt="2020-06-19T09:17:01.804" v="4986" actId="790"/>
          <ac:spMkLst>
            <pc:docMk/>
            <pc:sldMk cId="2858277977" sldId="523"/>
            <ac:spMk id="42" creationId="{70F9F124-6B73-4C5C-8D56-EC106D746C4C}"/>
          </ac:spMkLst>
        </pc:spChg>
        <pc:spChg chg="mod">
          <ac:chgData name="Ragnhild Halvorsrud" userId="917ea340-fd63-490f-a7db-68428d24cf32" providerId="ADAL" clId="{3F26B701-AADC-4668-AAA4-FB7BA2B947B1}" dt="2020-06-19T09:17:01.807" v="4987" actId="790"/>
          <ac:spMkLst>
            <pc:docMk/>
            <pc:sldMk cId="2858277977" sldId="523"/>
            <ac:spMk id="43" creationId="{FE7505A8-83F1-4A87-A199-AA2356D18E94}"/>
          </ac:spMkLst>
        </pc:spChg>
        <pc:spChg chg="mod">
          <ac:chgData name="Ragnhild Halvorsrud" userId="917ea340-fd63-490f-a7db-68428d24cf32" providerId="ADAL" clId="{3F26B701-AADC-4668-AAA4-FB7BA2B947B1}" dt="2020-06-19T09:17:01.809" v="4988" actId="790"/>
          <ac:spMkLst>
            <pc:docMk/>
            <pc:sldMk cId="2858277977" sldId="523"/>
            <ac:spMk id="44" creationId="{8793C06D-0CEE-4651-9E0B-0AC73C56C2D0}"/>
          </ac:spMkLst>
        </pc:spChg>
        <pc:spChg chg="mod">
          <ac:chgData name="Ragnhild Halvorsrud" userId="917ea340-fd63-490f-a7db-68428d24cf32" providerId="ADAL" clId="{3F26B701-AADC-4668-AAA4-FB7BA2B947B1}" dt="2020-06-19T09:17:01.811" v="4989" actId="790"/>
          <ac:spMkLst>
            <pc:docMk/>
            <pc:sldMk cId="2858277977" sldId="523"/>
            <ac:spMk id="45" creationId="{3E89A2DB-E0D2-4B40-9A29-A3178B672D0C}"/>
          </ac:spMkLst>
        </pc:spChg>
        <pc:spChg chg="mod">
          <ac:chgData name="Ragnhild Halvorsrud" userId="917ea340-fd63-490f-a7db-68428d24cf32" providerId="ADAL" clId="{3F26B701-AADC-4668-AAA4-FB7BA2B947B1}" dt="2020-06-19T09:17:01.813" v="4990" actId="790"/>
          <ac:spMkLst>
            <pc:docMk/>
            <pc:sldMk cId="2858277977" sldId="523"/>
            <ac:spMk id="46" creationId="{1A113376-1D4D-4F37-896C-BAB0A69E0C7C}"/>
          </ac:spMkLst>
        </pc:spChg>
        <pc:spChg chg="mod">
          <ac:chgData name="Ragnhild Halvorsrud" userId="917ea340-fd63-490f-a7db-68428d24cf32" providerId="ADAL" clId="{3F26B701-AADC-4668-AAA4-FB7BA2B947B1}" dt="2020-06-19T09:17:01.814" v="4991" actId="790"/>
          <ac:spMkLst>
            <pc:docMk/>
            <pc:sldMk cId="2858277977" sldId="523"/>
            <ac:spMk id="47" creationId="{5017A7E9-BFB3-460D-8791-5F5C4321FF36}"/>
          </ac:spMkLst>
        </pc:spChg>
        <pc:spChg chg="mod">
          <ac:chgData name="Ragnhild Halvorsrud" userId="917ea340-fd63-490f-a7db-68428d24cf32" providerId="ADAL" clId="{3F26B701-AADC-4668-AAA4-FB7BA2B947B1}" dt="2020-06-19T09:17:01.816" v="4992" actId="790"/>
          <ac:spMkLst>
            <pc:docMk/>
            <pc:sldMk cId="2858277977" sldId="523"/>
            <ac:spMk id="48" creationId="{8796451E-D396-47D9-BE9E-82258A41CFF4}"/>
          </ac:spMkLst>
        </pc:spChg>
        <pc:spChg chg="mod">
          <ac:chgData name="Ragnhild Halvorsrud" userId="917ea340-fd63-490f-a7db-68428d24cf32" providerId="ADAL" clId="{3F26B701-AADC-4668-AAA4-FB7BA2B947B1}" dt="2020-06-19T09:17:01.817" v="4993" actId="790"/>
          <ac:spMkLst>
            <pc:docMk/>
            <pc:sldMk cId="2858277977" sldId="523"/>
            <ac:spMk id="49" creationId="{E1D0A85D-89E3-402D-A532-6B0117765633}"/>
          </ac:spMkLst>
        </pc:spChg>
        <pc:spChg chg="mod">
          <ac:chgData name="Ragnhild Halvorsrud" userId="917ea340-fd63-490f-a7db-68428d24cf32" providerId="ADAL" clId="{3F26B701-AADC-4668-AAA4-FB7BA2B947B1}" dt="2020-06-19T09:17:01.819" v="4994" actId="790"/>
          <ac:spMkLst>
            <pc:docMk/>
            <pc:sldMk cId="2858277977" sldId="523"/>
            <ac:spMk id="51" creationId="{BB199132-108C-43A3-A6EC-C90CC9334328}"/>
          </ac:spMkLst>
        </pc:spChg>
        <pc:spChg chg="mod">
          <ac:chgData name="Ragnhild Halvorsrud" userId="917ea340-fd63-490f-a7db-68428d24cf32" providerId="ADAL" clId="{3F26B701-AADC-4668-AAA4-FB7BA2B947B1}" dt="2020-06-19T09:17:01.821" v="4995" actId="790"/>
          <ac:spMkLst>
            <pc:docMk/>
            <pc:sldMk cId="2858277977" sldId="523"/>
            <ac:spMk id="52" creationId="{DB3C7E3E-553B-4107-91D0-E0A48F4BE265}"/>
          </ac:spMkLst>
        </pc:spChg>
        <pc:spChg chg="mod">
          <ac:chgData name="Ragnhild Halvorsrud" userId="917ea340-fd63-490f-a7db-68428d24cf32" providerId="ADAL" clId="{3F26B701-AADC-4668-AAA4-FB7BA2B947B1}" dt="2020-06-19T09:17:01.824" v="4996" actId="790"/>
          <ac:spMkLst>
            <pc:docMk/>
            <pc:sldMk cId="2858277977" sldId="523"/>
            <ac:spMk id="53" creationId="{B4B936D6-DEC7-479C-94D2-9012DBE73FD5}"/>
          </ac:spMkLst>
        </pc:spChg>
        <pc:spChg chg="mod">
          <ac:chgData name="Ragnhild Halvorsrud" userId="917ea340-fd63-490f-a7db-68428d24cf32" providerId="ADAL" clId="{3F26B701-AADC-4668-AAA4-FB7BA2B947B1}" dt="2020-06-19T09:17:01.826" v="4997" actId="790"/>
          <ac:spMkLst>
            <pc:docMk/>
            <pc:sldMk cId="2858277977" sldId="523"/>
            <ac:spMk id="54" creationId="{67BBE10E-0909-4990-B24D-6CCA91C63836}"/>
          </ac:spMkLst>
        </pc:spChg>
        <pc:spChg chg="mod">
          <ac:chgData name="Ragnhild Halvorsrud" userId="917ea340-fd63-490f-a7db-68428d24cf32" providerId="ADAL" clId="{3F26B701-AADC-4668-AAA4-FB7BA2B947B1}" dt="2020-06-19T09:17:01.828" v="4998" actId="790"/>
          <ac:spMkLst>
            <pc:docMk/>
            <pc:sldMk cId="2858277977" sldId="523"/>
            <ac:spMk id="55" creationId="{D21DEA63-7894-4D5F-9CA1-69BDA45D927E}"/>
          </ac:spMkLst>
        </pc:spChg>
        <pc:spChg chg="mod">
          <ac:chgData name="Ragnhild Halvorsrud" userId="917ea340-fd63-490f-a7db-68428d24cf32" providerId="ADAL" clId="{3F26B701-AADC-4668-AAA4-FB7BA2B947B1}" dt="2020-06-19T09:17:01.830" v="4999" actId="790"/>
          <ac:spMkLst>
            <pc:docMk/>
            <pc:sldMk cId="2858277977" sldId="523"/>
            <ac:spMk id="56" creationId="{17FADC1E-7F9A-4201-8E63-EA126569E428}"/>
          </ac:spMkLst>
        </pc:spChg>
        <pc:spChg chg="mod">
          <ac:chgData name="Ragnhild Halvorsrud" userId="917ea340-fd63-490f-a7db-68428d24cf32" providerId="ADAL" clId="{3F26B701-AADC-4668-AAA4-FB7BA2B947B1}" dt="2020-06-19T09:17:01.832" v="5000" actId="790"/>
          <ac:spMkLst>
            <pc:docMk/>
            <pc:sldMk cId="2858277977" sldId="523"/>
            <ac:spMk id="57" creationId="{7D0817B8-0202-47FB-8463-E3124A2A3BE0}"/>
          </ac:spMkLst>
        </pc:spChg>
        <pc:spChg chg="mod">
          <ac:chgData name="Ragnhild Halvorsrud" userId="917ea340-fd63-490f-a7db-68428d24cf32" providerId="ADAL" clId="{3F26B701-AADC-4668-AAA4-FB7BA2B947B1}" dt="2020-06-19T09:17:01.834" v="5001" actId="790"/>
          <ac:spMkLst>
            <pc:docMk/>
            <pc:sldMk cId="2858277977" sldId="523"/>
            <ac:spMk id="58" creationId="{B53206E2-7D79-43A6-BD04-75000680ABC5}"/>
          </ac:spMkLst>
        </pc:spChg>
        <pc:spChg chg="mod">
          <ac:chgData name="Ragnhild Halvorsrud" userId="917ea340-fd63-490f-a7db-68428d24cf32" providerId="ADAL" clId="{3F26B701-AADC-4668-AAA4-FB7BA2B947B1}" dt="2020-06-19T09:17:01.835" v="5002" actId="790"/>
          <ac:spMkLst>
            <pc:docMk/>
            <pc:sldMk cId="2858277977" sldId="523"/>
            <ac:spMk id="59" creationId="{6E700219-522F-4E9F-91B3-CDE9D5A2CC22}"/>
          </ac:spMkLst>
        </pc:spChg>
        <pc:spChg chg="mod">
          <ac:chgData name="Ragnhild Halvorsrud" userId="917ea340-fd63-490f-a7db-68428d24cf32" providerId="ADAL" clId="{3F26B701-AADC-4668-AAA4-FB7BA2B947B1}" dt="2020-06-19T09:17:01.837" v="5003" actId="790"/>
          <ac:spMkLst>
            <pc:docMk/>
            <pc:sldMk cId="2858277977" sldId="523"/>
            <ac:spMk id="60" creationId="{064DC3B2-9AF4-49EB-B926-129EB0F8E0C0}"/>
          </ac:spMkLst>
        </pc:spChg>
        <pc:spChg chg="mod">
          <ac:chgData name="Ragnhild Halvorsrud" userId="917ea340-fd63-490f-a7db-68428d24cf32" providerId="ADAL" clId="{3F26B701-AADC-4668-AAA4-FB7BA2B947B1}" dt="2020-06-19T09:17:01.839" v="5004" actId="790"/>
          <ac:spMkLst>
            <pc:docMk/>
            <pc:sldMk cId="2858277977" sldId="523"/>
            <ac:spMk id="61" creationId="{50810802-FF95-4AF1-B8BD-497A0949B520}"/>
          </ac:spMkLst>
        </pc:spChg>
        <pc:spChg chg="mod">
          <ac:chgData name="Ragnhild Halvorsrud" userId="917ea340-fd63-490f-a7db-68428d24cf32" providerId="ADAL" clId="{3F26B701-AADC-4668-AAA4-FB7BA2B947B1}" dt="2020-06-19T09:17:01.841" v="5005" actId="790"/>
          <ac:spMkLst>
            <pc:docMk/>
            <pc:sldMk cId="2858277977" sldId="523"/>
            <ac:spMk id="62" creationId="{09DE5C10-27C3-43C5-B0C5-DD56028C70B8}"/>
          </ac:spMkLst>
        </pc:spChg>
        <pc:spChg chg="mod">
          <ac:chgData name="Ragnhild Halvorsrud" userId="917ea340-fd63-490f-a7db-68428d24cf32" providerId="ADAL" clId="{3F26B701-AADC-4668-AAA4-FB7BA2B947B1}" dt="2020-06-19T09:17:01.843" v="5006" actId="790"/>
          <ac:spMkLst>
            <pc:docMk/>
            <pc:sldMk cId="2858277977" sldId="523"/>
            <ac:spMk id="63" creationId="{09732EC1-16A8-434D-A297-7382CEF2D7FD}"/>
          </ac:spMkLst>
        </pc:spChg>
        <pc:spChg chg="mod">
          <ac:chgData name="Ragnhild Halvorsrud" userId="917ea340-fd63-490f-a7db-68428d24cf32" providerId="ADAL" clId="{3F26B701-AADC-4668-AAA4-FB7BA2B947B1}" dt="2020-06-19T09:17:01.846" v="5007" actId="790"/>
          <ac:spMkLst>
            <pc:docMk/>
            <pc:sldMk cId="2858277977" sldId="523"/>
            <ac:spMk id="64" creationId="{86FAB310-D5F8-438E-AF01-BB86524D13CE}"/>
          </ac:spMkLst>
        </pc:spChg>
        <pc:spChg chg="del mod">
          <ac:chgData name="Ragnhild Halvorsrud" userId="917ea340-fd63-490f-a7db-68428d24cf32" providerId="ADAL" clId="{3F26B701-AADC-4668-AAA4-FB7BA2B947B1}" dt="2020-06-19T09:17:11.218" v="5156" actId="478"/>
          <ac:spMkLst>
            <pc:docMk/>
            <pc:sldMk cId="2858277977" sldId="523"/>
            <ac:spMk id="76" creationId="{374509E0-87FB-4762-B49E-B61DD6F1D693}"/>
          </ac:spMkLst>
        </pc:spChg>
        <pc:spChg chg="del mod">
          <ac:chgData name="Ragnhild Halvorsrud" userId="917ea340-fd63-490f-a7db-68428d24cf32" providerId="ADAL" clId="{3F26B701-AADC-4668-AAA4-FB7BA2B947B1}" dt="2020-06-19T09:17:11.218" v="5156" actId="478"/>
          <ac:spMkLst>
            <pc:docMk/>
            <pc:sldMk cId="2858277977" sldId="523"/>
            <ac:spMk id="77" creationId="{61065D73-6058-41AB-B4D3-B8879FC44926}"/>
          </ac:spMkLst>
        </pc:spChg>
        <pc:spChg chg="del mod">
          <ac:chgData name="Ragnhild Halvorsrud" userId="917ea340-fd63-490f-a7db-68428d24cf32" providerId="ADAL" clId="{3F26B701-AADC-4668-AAA4-FB7BA2B947B1}" dt="2020-06-19T09:17:11.218" v="5156" actId="478"/>
          <ac:spMkLst>
            <pc:docMk/>
            <pc:sldMk cId="2858277977" sldId="523"/>
            <ac:spMk id="78" creationId="{C838F100-4C73-4C8F-A5D1-A6D695575DCD}"/>
          </ac:spMkLst>
        </pc:spChg>
        <pc:spChg chg="del mod">
          <ac:chgData name="Ragnhild Halvorsrud" userId="917ea340-fd63-490f-a7db-68428d24cf32" providerId="ADAL" clId="{3F26B701-AADC-4668-AAA4-FB7BA2B947B1}" dt="2020-06-19T09:17:11.218" v="5156" actId="478"/>
          <ac:spMkLst>
            <pc:docMk/>
            <pc:sldMk cId="2858277977" sldId="523"/>
            <ac:spMk id="79" creationId="{F551E887-3CF1-44A0-898F-DD97435C021E}"/>
          </ac:spMkLst>
        </pc:spChg>
        <pc:spChg chg="del mod">
          <ac:chgData name="Ragnhild Halvorsrud" userId="917ea340-fd63-490f-a7db-68428d24cf32" providerId="ADAL" clId="{3F26B701-AADC-4668-AAA4-FB7BA2B947B1}" dt="2020-06-19T09:17:11.218" v="5156" actId="478"/>
          <ac:spMkLst>
            <pc:docMk/>
            <pc:sldMk cId="2858277977" sldId="523"/>
            <ac:spMk id="80" creationId="{5009CC1C-31BA-4420-8344-85C313DE8F78}"/>
          </ac:spMkLst>
        </pc:spChg>
        <pc:spChg chg="del mod">
          <ac:chgData name="Ragnhild Halvorsrud" userId="917ea340-fd63-490f-a7db-68428d24cf32" providerId="ADAL" clId="{3F26B701-AADC-4668-AAA4-FB7BA2B947B1}" dt="2020-06-19T09:17:11.218" v="5156" actId="478"/>
          <ac:spMkLst>
            <pc:docMk/>
            <pc:sldMk cId="2858277977" sldId="523"/>
            <ac:spMk id="81" creationId="{DA584749-B875-46EB-B19D-6D84655203CF}"/>
          </ac:spMkLst>
        </pc:spChg>
        <pc:spChg chg="del mod">
          <ac:chgData name="Ragnhild Halvorsrud" userId="917ea340-fd63-490f-a7db-68428d24cf32" providerId="ADAL" clId="{3F26B701-AADC-4668-AAA4-FB7BA2B947B1}" dt="2020-06-19T09:17:11.218" v="5156" actId="478"/>
          <ac:spMkLst>
            <pc:docMk/>
            <pc:sldMk cId="2858277977" sldId="523"/>
            <ac:spMk id="83" creationId="{ED7B57A3-7B84-489B-A2F8-679CA6D41842}"/>
          </ac:spMkLst>
        </pc:spChg>
        <pc:spChg chg="del mod">
          <ac:chgData name="Ragnhild Halvorsrud" userId="917ea340-fd63-490f-a7db-68428d24cf32" providerId="ADAL" clId="{3F26B701-AADC-4668-AAA4-FB7BA2B947B1}" dt="2020-06-19T09:17:11.218" v="5156" actId="478"/>
          <ac:spMkLst>
            <pc:docMk/>
            <pc:sldMk cId="2858277977" sldId="523"/>
            <ac:spMk id="84" creationId="{86FFAD69-4065-4730-AD16-49DD06FAC3EB}"/>
          </ac:spMkLst>
        </pc:spChg>
        <pc:spChg chg="del mod">
          <ac:chgData name="Ragnhild Halvorsrud" userId="917ea340-fd63-490f-a7db-68428d24cf32" providerId="ADAL" clId="{3F26B701-AADC-4668-AAA4-FB7BA2B947B1}" dt="2020-06-19T09:17:11.218" v="5156" actId="478"/>
          <ac:spMkLst>
            <pc:docMk/>
            <pc:sldMk cId="2858277977" sldId="523"/>
            <ac:spMk id="85" creationId="{30FADCBD-E9BD-4449-B795-7B762C6836A2}"/>
          </ac:spMkLst>
        </pc:spChg>
        <pc:spChg chg="del mod">
          <ac:chgData name="Ragnhild Halvorsrud" userId="917ea340-fd63-490f-a7db-68428d24cf32" providerId="ADAL" clId="{3F26B701-AADC-4668-AAA4-FB7BA2B947B1}" dt="2020-06-19T09:17:11.218" v="5156" actId="478"/>
          <ac:spMkLst>
            <pc:docMk/>
            <pc:sldMk cId="2858277977" sldId="523"/>
            <ac:spMk id="86" creationId="{11129938-27AD-4559-A792-2AB489577E6B}"/>
          </ac:spMkLst>
        </pc:spChg>
        <pc:spChg chg="del mod">
          <ac:chgData name="Ragnhild Halvorsrud" userId="917ea340-fd63-490f-a7db-68428d24cf32" providerId="ADAL" clId="{3F26B701-AADC-4668-AAA4-FB7BA2B947B1}" dt="2020-06-19T09:17:11.218" v="5156" actId="478"/>
          <ac:spMkLst>
            <pc:docMk/>
            <pc:sldMk cId="2858277977" sldId="523"/>
            <ac:spMk id="87" creationId="{1FCEC702-A7EC-4B76-AAA4-6DC0DC1136F4}"/>
          </ac:spMkLst>
        </pc:spChg>
        <pc:spChg chg="del mod">
          <ac:chgData name="Ragnhild Halvorsrud" userId="917ea340-fd63-490f-a7db-68428d24cf32" providerId="ADAL" clId="{3F26B701-AADC-4668-AAA4-FB7BA2B947B1}" dt="2020-06-19T09:17:11.218" v="5156" actId="478"/>
          <ac:spMkLst>
            <pc:docMk/>
            <pc:sldMk cId="2858277977" sldId="523"/>
            <ac:spMk id="88" creationId="{82EB609C-0D8F-42FD-854F-9F8667D32617}"/>
          </ac:spMkLst>
        </pc:spChg>
        <pc:spChg chg="del mod">
          <ac:chgData name="Ragnhild Halvorsrud" userId="917ea340-fd63-490f-a7db-68428d24cf32" providerId="ADAL" clId="{3F26B701-AADC-4668-AAA4-FB7BA2B947B1}" dt="2020-06-19T09:17:11.218" v="5156" actId="478"/>
          <ac:spMkLst>
            <pc:docMk/>
            <pc:sldMk cId="2858277977" sldId="523"/>
            <ac:spMk id="90" creationId="{EC226EB3-45FB-4609-B1A1-C95C57F67AE8}"/>
          </ac:spMkLst>
        </pc:spChg>
        <pc:spChg chg="del mod">
          <ac:chgData name="Ragnhild Halvorsrud" userId="917ea340-fd63-490f-a7db-68428d24cf32" providerId="ADAL" clId="{3F26B701-AADC-4668-AAA4-FB7BA2B947B1}" dt="2020-06-19T09:17:11.218" v="5156" actId="478"/>
          <ac:spMkLst>
            <pc:docMk/>
            <pc:sldMk cId="2858277977" sldId="523"/>
            <ac:spMk id="91" creationId="{A2FDDE00-DA85-4065-8FDD-0D43A137F72B}"/>
          </ac:spMkLst>
        </pc:spChg>
        <pc:spChg chg="del mod">
          <ac:chgData name="Ragnhild Halvorsrud" userId="917ea340-fd63-490f-a7db-68428d24cf32" providerId="ADAL" clId="{3F26B701-AADC-4668-AAA4-FB7BA2B947B1}" dt="2020-06-19T09:17:11.218" v="5156" actId="478"/>
          <ac:spMkLst>
            <pc:docMk/>
            <pc:sldMk cId="2858277977" sldId="523"/>
            <ac:spMk id="92" creationId="{D78F6F7D-92C0-4626-9922-563DB47FC27E}"/>
          </ac:spMkLst>
        </pc:spChg>
        <pc:spChg chg="del mod">
          <ac:chgData name="Ragnhild Halvorsrud" userId="917ea340-fd63-490f-a7db-68428d24cf32" providerId="ADAL" clId="{3F26B701-AADC-4668-AAA4-FB7BA2B947B1}" dt="2020-06-19T09:17:11.218" v="5156" actId="478"/>
          <ac:spMkLst>
            <pc:docMk/>
            <pc:sldMk cId="2858277977" sldId="523"/>
            <ac:spMk id="93" creationId="{AB9C48C7-6527-4636-B525-F1572D9F7A33}"/>
          </ac:spMkLst>
        </pc:spChg>
        <pc:spChg chg="del mod">
          <ac:chgData name="Ragnhild Halvorsrud" userId="917ea340-fd63-490f-a7db-68428d24cf32" providerId="ADAL" clId="{3F26B701-AADC-4668-AAA4-FB7BA2B947B1}" dt="2020-06-19T09:17:11.218" v="5156" actId="478"/>
          <ac:spMkLst>
            <pc:docMk/>
            <pc:sldMk cId="2858277977" sldId="523"/>
            <ac:spMk id="94" creationId="{0CFE1A95-F97C-4B42-99A1-B146CD211097}"/>
          </ac:spMkLst>
        </pc:spChg>
        <pc:spChg chg="del mod">
          <ac:chgData name="Ragnhild Halvorsrud" userId="917ea340-fd63-490f-a7db-68428d24cf32" providerId="ADAL" clId="{3F26B701-AADC-4668-AAA4-FB7BA2B947B1}" dt="2020-06-19T09:17:11.218" v="5156" actId="478"/>
          <ac:spMkLst>
            <pc:docMk/>
            <pc:sldMk cId="2858277977" sldId="523"/>
            <ac:spMk id="95" creationId="{F79A25AB-B625-4727-AD57-3CDD036632C0}"/>
          </ac:spMkLst>
        </pc:spChg>
        <pc:spChg chg="del mod">
          <ac:chgData name="Ragnhild Halvorsrud" userId="917ea340-fd63-490f-a7db-68428d24cf32" providerId="ADAL" clId="{3F26B701-AADC-4668-AAA4-FB7BA2B947B1}" dt="2020-06-19T09:17:11.218" v="5156" actId="478"/>
          <ac:spMkLst>
            <pc:docMk/>
            <pc:sldMk cId="2858277977" sldId="523"/>
            <ac:spMk id="97" creationId="{AE3EBE5E-CC30-4CC0-87E5-06A0B277A782}"/>
          </ac:spMkLst>
        </pc:spChg>
        <pc:spChg chg="del mod">
          <ac:chgData name="Ragnhild Halvorsrud" userId="917ea340-fd63-490f-a7db-68428d24cf32" providerId="ADAL" clId="{3F26B701-AADC-4668-AAA4-FB7BA2B947B1}" dt="2020-06-19T09:17:11.218" v="5156" actId="478"/>
          <ac:spMkLst>
            <pc:docMk/>
            <pc:sldMk cId="2858277977" sldId="523"/>
            <ac:spMk id="98" creationId="{01950FEC-0FC3-4DD5-B9CD-95B081B265B0}"/>
          </ac:spMkLst>
        </pc:spChg>
        <pc:spChg chg="del mod">
          <ac:chgData name="Ragnhild Halvorsrud" userId="917ea340-fd63-490f-a7db-68428d24cf32" providerId="ADAL" clId="{3F26B701-AADC-4668-AAA4-FB7BA2B947B1}" dt="2020-06-19T09:17:11.218" v="5156" actId="478"/>
          <ac:spMkLst>
            <pc:docMk/>
            <pc:sldMk cId="2858277977" sldId="523"/>
            <ac:spMk id="99" creationId="{5EF4EB1C-E9FA-4B20-A616-2E8C8A60834C}"/>
          </ac:spMkLst>
        </pc:spChg>
        <pc:spChg chg="del mod">
          <ac:chgData name="Ragnhild Halvorsrud" userId="917ea340-fd63-490f-a7db-68428d24cf32" providerId="ADAL" clId="{3F26B701-AADC-4668-AAA4-FB7BA2B947B1}" dt="2020-06-19T09:17:11.218" v="5156" actId="478"/>
          <ac:spMkLst>
            <pc:docMk/>
            <pc:sldMk cId="2858277977" sldId="523"/>
            <ac:spMk id="100" creationId="{D4499620-1C91-4D28-B763-D14A5E10AEF2}"/>
          </ac:spMkLst>
        </pc:spChg>
        <pc:spChg chg="del mod">
          <ac:chgData name="Ragnhild Halvorsrud" userId="917ea340-fd63-490f-a7db-68428d24cf32" providerId="ADAL" clId="{3F26B701-AADC-4668-AAA4-FB7BA2B947B1}" dt="2020-06-19T09:17:11.218" v="5156" actId="478"/>
          <ac:spMkLst>
            <pc:docMk/>
            <pc:sldMk cId="2858277977" sldId="523"/>
            <ac:spMk id="101" creationId="{6ADB9B8F-4A09-4A35-B716-787210AE3581}"/>
          </ac:spMkLst>
        </pc:spChg>
        <pc:spChg chg="del mod">
          <ac:chgData name="Ragnhild Halvorsrud" userId="917ea340-fd63-490f-a7db-68428d24cf32" providerId="ADAL" clId="{3F26B701-AADC-4668-AAA4-FB7BA2B947B1}" dt="2020-06-19T09:17:11.218" v="5156" actId="478"/>
          <ac:spMkLst>
            <pc:docMk/>
            <pc:sldMk cId="2858277977" sldId="523"/>
            <ac:spMk id="102" creationId="{E703295B-4A9B-4DDE-84F2-2C7D10073F56}"/>
          </ac:spMkLst>
        </pc:spChg>
        <pc:spChg chg="del mod">
          <ac:chgData name="Ragnhild Halvorsrud" userId="917ea340-fd63-490f-a7db-68428d24cf32" providerId="ADAL" clId="{3F26B701-AADC-4668-AAA4-FB7BA2B947B1}" dt="2020-06-19T09:17:11.218" v="5156" actId="478"/>
          <ac:spMkLst>
            <pc:docMk/>
            <pc:sldMk cId="2858277977" sldId="523"/>
            <ac:spMk id="104" creationId="{6A7D5E5E-6586-44F4-A1B5-59A2FC2278B7}"/>
          </ac:spMkLst>
        </pc:spChg>
        <pc:spChg chg="del mod">
          <ac:chgData name="Ragnhild Halvorsrud" userId="917ea340-fd63-490f-a7db-68428d24cf32" providerId="ADAL" clId="{3F26B701-AADC-4668-AAA4-FB7BA2B947B1}" dt="2020-06-19T09:17:11.218" v="5156" actId="478"/>
          <ac:spMkLst>
            <pc:docMk/>
            <pc:sldMk cId="2858277977" sldId="523"/>
            <ac:spMk id="105" creationId="{B5FBEA1D-79F6-4FCB-B2D6-1DD5B89D0EAC}"/>
          </ac:spMkLst>
        </pc:spChg>
        <pc:spChg chg="del mod">
          <ac:chgData name="Ragnhild Halvorsrud" userId="917ea340-fd63-490f-a7db-68428d24cf32" providerId="ADAL" clId="{3F26B701-AADC-4668-AAA4-FB7BA2B947B1}" dt="2020-06-19T09:17:11.218" v="5156" actId="478"/>
          <ac:spMkLst>
            <pc:docMk/>
            <pc:sldMk cId="2858277977" sldId="523"/>
            <ac:spMk id="106" creationId="{6FF267C2-F801-45FE-8366-9290ABEC30D9}"/>
          </ac:spMkLst>
        </pc:spChg>
        <pc:spChg chg="del mod">
          <ac:chgData name="Ragnhild Halvorsrud" userId="917ea340-fd63-490f-a7db-68428d24cf32" providerId="ADAL" clId="{3F26B701-AADC-4668-AAA4-FB7BA2B947B1}" dt="2020-06-19T09:17:11.218" v="5156" actId="478"/>
          <ac:spMkLst>
            <pc:docMk/>
            <pc:sldMk cId="2858277977" sldId="523"/>
            <ac:spMk id="107" creationId="{60DA4293-B0FC-492D-B572-D8013E0D8401}"/>
          </ac:spMkLst>
        </pc:spChg>
        <pc:spChg chg="del mod">
          <ac:chgData name="Ragnhild Halvorsrud" userId="917ea340-fd63-490f-a7db-68428d24cf32" providerId="ADAL" clId="{3F26B701-AADC-4668-AAA4-FB7BA2B947B1}" dt="2020-06-19T09:17:11.218" v="5156" actId="478"/>
          <ac:spMkLst>
            <pc:docMk/>
            <pc:sldMk cId="2858277977" sldId="523"/>
            <ac:spMk id="108" creationId="{4FEB556B-5C7A-40D8-9188-C42A8E5BB66D}"/>
          </ac:spMkLst>
        </pc:spChg>
        <pc:spChg chg="del mod">
          <ac:chgData name="Ragnhild Halvorsrud" userId="917ea340-fd63-490f-a7db-68428d24cf32" providerId="ADAL" clId="{3F26B701-AADC-4668-AAA4-FB7BA2B947B1}" dt="2020-06-19T09:17:11.218" v="5156" actId="478"/>
          <ac:spMkLst>
            <pc:docMk/>
            <pc:sldMk cId="2858277977" sldId="523"/>
            <ac:spMk id="109" creationId="{4EF336B9-080F-4C9D-90C2-DA2756845B71}"/>
          </ac:spMkLst>
        </pc:spChg>
        <pc:spChg chg="del mod">
          <ac:chgData name="Ragnhild Halvorsrud" userId="917ea340-fd63-490f-a7db-68428d24cf32" providerId="ADAL" clId="{3F26B701-AADC-4668-AAA4-FB7BA2B947B1}" dt="2020-06-19T09:17:11.218" v="5156" actId="478"/>
          <ac:spMkLst>
            <pc:docMk/>
            <pc:sldMk cId="2858277977" sldId="523"/>
            <ac:spMk id="110" creationId="{397C9903-59B7-4FE3-B015-18130D3DD53A}"/>
          </ac:spMkLst>
        </pc:spChg>
        <pc:spChg chg="del mod">
          <ac:chgData name="Ragnhild Halvorsrud" userId="917ea340-fd63-490f-a7db-68428d24cf32" providerId="ADAL" clId="{3F26B701-AADC-4668-AAA4-FB7BA2B947B1}" dt="2020-06-19T09:17:11.218" v="5156" actId="478"/>
          <ac:spMkLst>
            <pc:docMk/>
            <pc:sldMk cId="2858277977" sldId="523"/>
            <ac:spMk id="111" creationId="{7077C3AF-6B91-4CCF-8FC5-65EC444876C3}"/>
          </ac:spMkLst>
        </pc:spChg>
        <pc:spChg chg="del mod">
          <ac:chgData name="Ragnhild Halvorsrud" userId="917ea340-fd63-490f-a7db-68428d24cf32" providerId="ADAL" clId="{3F26B701-AADC-4668-AAA4-FB7BA2B947B1}" dt="2020-06-19T09:17:11.218" v="5156" actId="478"/>
          <ac:spMkLst>
            <pc:docMk/>
            <pc:sldMk cId="2858277977" sldId="523"/>
            <ac:spMk id="112" creationId="{028E4657-3CD0-4FC8-9587-4D430392D449}"/>
          </ac:spMkLst>
        </pc:spChg>
        <pc:spChg chg="del mod">
          <ac:chgData name="Ragnhild Halvorsrud" userId="917ea340-fd63-490f-a7db-68428d24cf32" providerId="ADAL" clId="{3F26B701-AADC-4668-AAA4-FB7BA2B947B1}" dt="2020-06-19T09:17:11.218" v="5156" actId="478"/>
          <ac:spMkLst>
            <pc:docMk/>
            <pc:sldMk cId="2858277977" sldId="523"/>
            <ac:spMk id="113" creationId="{E27F9ABC-4847-46B6-ADAD-854F334C51DF}"/>
          </ac:spMkLst>
        </pc:spChg>
        <pc:spChg chg="del mod">
          <ac:chgData name="Ragnhild Halvorsrud" userId="917ea340-fd63-490f-a7db-68428d24cf32" providerId="ADAL" clId="{3F26B701-AADC-4668-AAA4-FB7BA2B947B1}" dt="2020-06-19T09:17:11.218" v="5156" actId="478"/>
          <ac:spMkLst>
            <pc:docMk/>
            <pc:sldMk cId="2858277977" sldId="523"/>
            <ac:spMk id="114" creationId="{25C8E9AC-FC27-4E63-9CE9-123DA5C6CCF7}"/>
          </ac:spMkLst>
        </pc:spChg>
        <pc:spChg chg="mod">
          <ac:chgData name="Ragnhild Halvorsrud" userId="917ea340-fd63-490f-a7db-68428d24cf32" providerId="ADAL" clId="{3F26B701-AADC-4668-AAA4-FB7BA2B947B1}" dt="2020-06-19T09:17:01.932" v="5043" actId="790"/>
          <ac:spMkLst>
            <pc:docMk/>
            <pc:sldMk cId="2858277977" sldId="523"/>
            <ac:spMk id="125" creationId="{51D29242-56F3-43AE-9AE8-8319B4479BAB}"/>
          </ac:spMkLst>
        </pc:spChg>
        <pc:spChg chg="mod">
          <ac:chgData name="Ragnhild Halvorsrud" userId="917ea340-fd63-490f-a7db-68428d24cf32" providerId="ADAL" clId="{3F26B701-AADC-4668-AAA4-FB7BA2B947B1}" dt="2020-06-19T09:17:01.934" v="5044" actId="790"/>
          <ac:spMkLst>
            <pc:docMk/>
            <pc:sldMk cId="2858277977" sldId="523"/>
            <ac:spMk id="126" creationId="{BD42B0DE-3B11-4EAF-A54D-EE5252EC0F2D}"/>
          </ac:spMkLst>
        </pc:spChg>
        <pc:spChg chg="mod">
          <ac:chgData name="Ragnhild Halvorsrud" userId="917ea340-fd63-490f-a7db-68428d24cf32" providerId="ADAL" clId="{3F26B701-AADC-4668-AAA4-FB7BA2B947B1}" dt="2020-06-19T09:17:01.935" v="5045" actId="790"/>
          <ac:spMkLst>
            <pc:docMk/>
            <pc:sldMk cId="2858277977" sldId="523"/>
            <ac:spMk id="127" creationId="{50FAD153-DA25-4F49-ABC3-3D657D75F917}"/>
          </ac:spMkLst>
        </pc:spChg>
        <pc:spChg chg="mod">
          <ac:chgData name="Ragnhild Halvorsrud" userId="917ea340-fd63-490f-a7db-68428d24cf32" providerId="ADAL" clId="{3F26B701-AADC-4668-AAA4-FB7BA2B947B1}" dt="2020-06-19T09:17:01.937" v="5046" actId="790"/>
          <ac:spMkLst>
            <pc:docMk/>
            <pc:sldMk cId="2858277977" sldId="523"/>
            <ac:spMk id="128" creationId="{13B3CACC-1B07-42E7-911C-EC8D4C09E0A1}"/>
          </ac:spMkLst>
        </pc:spChg>
        <pc:spChg chg="mod">
          <ac:chgData name="Ragnhild Halvorsrud" userId="917ea340-fd63-490f-a7db-68428d24cf32" providerId="ADAL" clId="{3F26B701-AADC-4668-AAA4-FB7BA2B947B1}" dt="2020-06-19T09:17:01.938" v="5047" actId="790"/>
          <ac:spMkLst>
            <pc:docMk/>
            <pc:sldMk cId="2858277977" sldId="523"/>
            <ac:spMk id="129" creationId="{EF92DE6C-E5FC-4F65-BE01-F7C0B299D346}"/>
          </ac:spMkLst>
        </pc:spChg>
        <pc:spChg chg="mod">
          <ac:chgData name="Ragnhild Halvorsrud" userId="917ea340-fd63-490f-a7db-68428d24cf32" providerId="ADAL" clId="{3F26B701-AADC-4668-AAA4-FB7BA2B947B1}" dt="2020-06-19T09:17:01.940" v="5048" actId="790"/>
          <ac:spMkLst>
            <pc:docMk/>
            <pc:sldMk cId="2858277977" sldId="523"/>
            <ac:spMk id="130" creationId="{5AA3A69F-3DE7-424E-A601-240BC22457C3}"/>
          </ac:spMkLst>
        </pc:spChg>
        <pc:spChg chg="mod">
          <ac:chgData name="Ragnhild Halvorsrud" userId="917ea340-fd63-490f-a7db-68428d24cf32" providerId="ADAL" clId="{3F26B701-AADC-4668-AAA4-FB7BA2B947B1}" dt="2020-06-19T09:17:01.943" v="5049" actId="790"/>
          <ac:spMkLst>
            <pc:docMk/>
            <pc:sldMk cId="2858277977" sldId="523"/>
            <ac:spMk id="131" creationId="{C24C4978-B355-471E-B444-FA607F15145F}"/>
          </ac:spMkLst>
        </pc:spChg>
        <pc:spChg chg="mod">
          <ac:chgData name="Ragnhild Halvorsrud" userId="917ea340-fd63-490f-a7db-68428d24cf32" providerId="ADAL" clId="{3F26B701-AADC-4668-AAA4-FB7BA2B947B1}" dt="2020-06-19T09:17:01.947" v="5050" actId="790"/>
          <ac:spMkLst>
            <pc:docMk/>
            <pc:sldMk cId="2858277977" sldId="523"/>
            <ac:spMk id="133" creationId="{AE2B63DC-1B4C-4EAA-9A02-8311304EFC21}"/>
          </ac:spMkLst>
        </pc:spChg>
        <pc:spChg chg="mod">
          <ac:chgData name="Ragnhild Halvorsrud" userId="917ea340-fd63-490f-a7db-68428d24cf32" providerId="ADAL" clId="{3F26B701-AADC-4668-AAA4-FB7BA2B947B1}" dt="2020-06-19T09:17:01.950" v="5051" actId="790"/>
          <ac:spMkLst>
            <pc:docMk/>
            <pc:sldMk cId="2858277977" sldId="523"/>
            <ac:spMk id="134" creationId="{35D2F1BE-68ED-4715-8A1A-C43F654E9E98}"/>
          </ac:spMkLst>
        </pc:spChg>
        <pc:spChg chg="mod">
          <ac:chgData name="Ragnhild Halvorsrud" userId="917ea340-fd63-490f-a7db-68428d24cf32" providerId="ADAL" clId="{3F26B701-AADC-4668-AAA4-FB7BA2B947B1}" dt="2020-06-19T09:17:01.952" v="5052" actId="790"/>
          <ac:spMkLst>
            <pc:docMk/>
            <pc:sldMk cId="2858277977" sldId="523"/>
            <ac:spMk id="135" creationId="{383CE938-1E42-4575-9D1E-33556139D502}"/>
          </ac:spMkLst>
        </pc:spChg>
        <pc:spChg chg="mod">
          <ac:chgData name="Ragnhild Halvorsrud" userId="917ea340-fd63-490f-a7db-68428d24cf32" providerId="ADAL" clId="{3F26B701-AADC-4668-AAA4-FB7BA2B947B1}" dt="2020-06-19T09:17:01.953" v="5053" actId="790"/>
          <ac:spMkLst>
            <pc:docMk/>
            <pc:sldMk cId="2858277977" sldId="523"/>
            <ac:spMk id="136" creationId="{73F3252D-9010-45F6-AF8C-E5A354E13767}"/>
          </ac:spMkLst>
        </pc:spChg>
        <pc:spChg chg="mod">
          <ac:chgData name="Ragnhild Halvorsrud" userId="917ea340-fd63-490f-a7db-68428d24cf32" providerId="ADAL" clId="{3F26B701-AADC-4668-AAA4-FB7BA2B947B1}" dt="2020-06-19T09:17:01.955" v="5054" actId="790"/>
          <ac:spMkLst>
            <pc:docMk/>
            <pc:sldMk cId="2858277977" sldId="523"/>
            <ac:spMk id="137" creationId="{DCE22695-011B-4183-A680-C152752FEFED}"/>
          </ac:spMkLst>
        </pc:spChg>
        <pc:spChg chg="mod">
          <ac:chgData name="Ragnhild Halvorsrud" userId="917ea340-fd63-490f-a7db-68428d24cf32" providerId="ADAL" clId="{3F26B701-AADC-4668-AAA4-FB7BA2B947B1}" dt="2020-06-19T09:17:01.956" v="5055" actId="790"/>
          <ac:spMkLst>
            <pc:docMk/>
            <pc:sldMk cId="2858277977" sldId="523"/>
            <ac:spMk id="138" creationId="{E868BBF9-B954-43AD-8887-513316CA1A2E}"/>
          </ac:spMkLst>
        </pc:spChg>
        <pc:spChg chg="mod">
          <ac:chgData name="Ragnhild Halvorsrud" userId="917ea340-fd63-490f-a7db-68428d24cf32" providerId="ADAL" clId="{3F26B701-AADC-4668-AAA4-FB7BA2B947B1}" dt="2020-06-19T09:17:01.958" v="5056" actId="790"/>
          <ac:spMkLst>
            <pc:docMk/>
            <pc:sldMk cId="2858277977" sldId="523"/>
            <ac:spMk id="139" creationId="{5543C712-83A0-4F63-A349-6912CFCB972D}"/>
          </ac:spMkLst>
        </pc:spChg>
        <pc:spChg chg="mod">
          <ac:chgData name="Ragnhild Halvorsrud" userId="917ea340-fd63-490f-a7db-68428d24cf32" providerId="ADAL" clId="{3F26B701-AADC-4668-AAA4-FB7BA2B947B1}" dt="2020-06-19T09:17:01.960" v="5057" actId="790"/>
          <ac:spMkLst>
            <pc:docMk/>
            <pc:sldMk cId="2858277977" sldId="523"/>
            <ac:spMk id="141" creationId="{4E4C8710-B0B7-4D5F-8E7D-7C7A4D43724B}"/>
          </ac:spMkLst>
        </pc:spChg>
        <pc:spChg chg="mod">
          <ac:chgData name="Ragnhild Halvorsrud" userId="917ea340-fd63-490f-a7db-68428d24cf32" providerId="ADAL" clId="{3F26B701-AADC-4668-AAA4-FB7BA2B947B1}" dt="2020-06-19T09:17:01.963" v="5058" actId="790"/>
          <ac:spMkLst>
            <pc:docMk/>
            <pc:sldMk cId="2858277977" sldId="523"/>
            <ac:spMk id="142" creationId="{5119CA38-80FC-45BC-B393-A768CAB15247}"/>
          </ac:spMkLst>
        </pc:spChg>
        <pc:spChg chg="mod">
          <ac:chgData name="Ragnhild Halvorsrud" userId="917ea340-fd63-490f-a7db-68428d24cf32" providerId="ADAL" clId="{3F26B701-AADC-4668-AAA4-FB7BA2B947B1}" dt="2020-06-19T09:17:01.968" v="5059" actId="790"/>
          <ac:spMkLst>
            <pc:docMk/>
            <pc:sldMk cId="2858277977" sldId="523"/>
            <ac:spMk id="143" creationId="{8F6BD3B5-3AA9-4B35-B24D-27F89B831838}"/>
          </ac:spMkLst>
        </pc:spChg>
        <pc:spChg chg="mod">
          <ac:chgData name="Ragnhild Halvorsrud" userId="917ea340-fd63-490f-a7db-68428d24cf32" providerId="ADAL" clId="{3F26B701-AADC-4668-AAA4-FB7BA2B947B1}" dt="2020-06-19T09:17:01.970" v="5060" actId="790"/>
          <ac:spMkLst>
            <pc:docMk/>
            <pc:sldMk cId="2858277977" sldId="523"/>
            <ac:spMk id="144" creationId="{5BD7B8D2-36F9-4DB1-85BA-0376B4CFEA46}"/>
          </ac:spMkLst>
        </pc:spChg>
        <pc:spChg chg="mod">
          <ac:chgData name="Ragnhild Halvorsrud" userId="917ea340-fd63-490f-a7db-68428d24cf32" providerId="ADAL" clId="{3F26B701-AADC-4668-AAA4-FB7BA2B947B1}" dt="2020-06-19T09:17:01.972" v="5061" actId="790"/>
          <ac:spMkLst>
            <pc:docMk/>
            <pc:sldMk cId="2858277977" sldId="523"/>
            <ac:spMk id="145" creationId="{B95CC7D6-F4F8-484C-85FE-BED14C2F5B16}"/>
          </ac:spMkLst>
        </pc:spChg>
        <pc:spChg chg="mod">
          <ac:chgData name="Ragnhild Halvorsrud" userId="917ea340-fd63-490f-a7db-68428d24cf32" providerId="ADAL" clId="{3F26B701-AADC-4668-AAA4-FB7BA2B947B1}" dt="2020-06-19T09:17:01.973" v="5062" actId="790"/>
          <ac:spMkLst>
            <pc:docMk/>
            <pc:sldMk cId="2858277977" sldId="523"/>
            <ac:spMk id="146" creationId="{35DD7DEC-66D0-418D-BE44-162694B53D23}"/>
          </ac:spMkLst>
        </pc:spChg>
        <pc:spChg chg="mod">
          <ac:chgData name="Ragnhild Halvorsrud" userId="917ea340-fd63-490f-a7db-68428d24cf32" providerId="ADAL" clId="{3F26B701-AADC-4668-AAA4-FB7BA2B947B1}" dt="2020-06-19T09:17:01.975" v="5063" actId="790"/>
          <ac:spMkLst>
            <pc:docMk/>
            <pc:sldMk cId="2858277977" sldId="523"/>
            <ac:spMk id="147" creationId="{C01EC60D-9CA8-4869-805E-0233604926B7}"/>
          </ac:spMkLst>
        </pc:spChg>
        <pc:spChg chg="mod">
          <ac:chgData name="Ragnhild Halvorsrud" userId="917ea340-fd63-490f-a7db-68428d24cf32" providerId="ADAL" clId="{3F26B701-AADC-4668-AAA4-FB7BA2B947B1}" dt="2020-06-19T09:17:01.976" v="5064" actId="790"/>
          <ac:spMkLst>
            <pc:docMk/>
            <pc:sldMk cId="2858277977" sldId="523"/>
            <ac:spMk id="149" creationId="{E0176157-09BD-43DE-9976-0DED838FAEE6}"/>
          </ac:spMkLst>
        </pc:spChg>
        <pc:spChg chg="mod">
          <ac:chgData name="Ragnhild Halvorsrud" userId="917ea340-fd63-490f-a7db-68428d24cf32" providerId="ADAL" clId="{3F26B701-AADC-4668-AAA4-FB7BA2B947B1}" dt="2020-06-19T09:17:01.978" v="5065" actId="790"/>
          <ac:spMkLst>
            <pc:docMk/>
            <pc:sldMk cId="2858277977" sldId="523"/>
            <ac:spMk id="150" creationId="{11D765F7-B1C6-4A1D-8646-C62DAB65FABB}"/>
          </ac:spMkLst>
        </pc:spChg>
        <pc:spChg chg="mod">
          <ac:chgData name="Ragnhild Halvorsrud" userId="917ea340-fd63-490f-a7db-68428d24cf32" providerId="ADAL" clId="{3F26B701-AADC-4668-AAA4-FB7BA2B947B1}" dt="2020-06-19T09:17:01.980" v="5066" actId="790"/>
          <ac:spMkLst>
            <pc:docMk/>
            <pc:sldMk cId="2858277977" sldId="523"/>
            <ac:spMk id="151" creationId="{E202EEDC-5BAA-4EF6-B727-5FF3DDD5031C}"/>
          </ac:spMkLst>
        </pc:spChg>
        <pc:spChg chg="mod">
          <ac:chgData name="Ragnhild Halvorsrud" userId="917ea340-fd63-490f-a7db-68428d24cf32" providerId="ADAL" clId="{3F26B701-AADC-4668-AAA4-FB7BA2B947B1}" dt="2020-06-19T09:17:01.983" v="5067" actId="790"/>
          <ac:spMkLst>
            <pc:docMk/>
            <pc:sldMk cId="2858277977" sldId="523"/>
            <ac:spMk id="152" creationId="{79B22139-B39B-4F73-9CB6-0BF35388A493}"/>
          </ac:spMkLst>
        </pc:spChg>
        <pc:spChg chg="mod">
          <ac:chgData name="Ragnhild Halvorsrud" userId="917ea340-fd63-490f-a7db-68428d24cf32" providerId="ADAL" clId="{3F26B701-AADC-4668-AAA4-FB7BA2B947B1}" dt="2020-06-19T09:17:01.987" v="5068" actId="790"/>
          <ac:spMkLst>
            <pc:docMk/>
            <pc:sldMk cId="2858277977" sldId="523"/>
            <ac:spMk id="153" creationId="{C3F4FD3F-8C06-43F6-82C7-305B978EE1CA}"/>
          </ac:spMkLst>
        </pc:spChg>
        <pc:spChg chg="mod">
          <ac:chgData name="Ragnhild Halvorsrud" userId="917ea340-fd63-490f-a7db-68428d24cf32" providerId="ADAL" clId="{3F26B701-AADC-4668-AAA4-FB7BA2B947B1}" dt="2020-06-19T09:17:01.989" v="5069" actId="790"/>
          <ac:spMkLst>
            <pc:docMk/>
            <pc:sldMk cId="2858277977" sldId="523"/>
            <ac:spMk id="154" creationId="{94A805DD-F3E8-44EF-A9B4-D01882C3660D}"/>
          </ac:spMkLst>
        </pc:spChg>
        <pc:spChg chg="mod">
          <ac:chgData name="Ragnhild Halvorsrud" userId="917ea340-fd63-490f-a7db-68428d24cf32" providerId="ADAL" clId="{3F26B701-AADC-4668-AAA4-FB7BA2B947B1}" dt="2020-06-19T09:17:01.991" v="5070" actId="790"/>
          <ac:spMkLst>
            <pc:docMk/>
            <pc:sldMk cId="2858277977" sldId="523"/>
            <ac:spMk id="155" creationId="{E74C0278-92F6-4120-AB24-EE75A32702A1}"/>
          </ac:spMkLst>
        </pc:spChg>
        <pc:spChg chg="mod">
          <ac:chgData name="Ragnhild Halvorsrud" userId="917ea340-fd63-490f-a7db-68428d24cf32" providerId="ADAL" clId="{3F26B701-AADC-4668-AAA4-FB7BA2B947B1}" dt="2020-06-19T09:17:01.993" v="5071" actId="790"/>
          <ac:spMkLst>
            <pc:docMk/>
            <pc:sldMk cId="2858277977" sldId="523"/>
            <ac:spMk id="157" creationId="{3345C5CD-0B01-4A2F-9972-A32443F9A3F9}"/>
          </ac:spMkLst>
        </pc:spChg>
        <pc:spChg chg="mod">
          <ac:chgData name="Ragnhild Halvorsrud" userId="917ea340-fd63-490f-a7db-68428d24cf32" providerId="ADAL" clId="{3F26B701-AADC-4668-AAA4-FB7BA2B947B1}" dt="2020-06-19T09:17:01.995" v="5072" actId="790"/>
          <ac:spMkLst>
            <pc:docMk/>
            <pc:sldMk cId="2858277977" sldId="523"/>
            <ac:spMk id="158" creationId="{C7FC3DED-231D-4F27-A30C-823DFBFCC050}"/>
          </ac:spMkLst>
        </pc:spChg>
        <pc:spChg chg="mod">
          <ac:chgData name="Ragnhild Halvorsrud" userId="917ea340-fd63-490f-a7db-68428d24cf32" providerId="ADAL" clId="{3F26B701-AADC-4668-AAA4-FB7BA2B947B1}" dt="2020-06-19T09:17:01.997" v="5073" actId="790"/>
          <ac:spMkLst>
            <pc:docMk/>
            <pc:sldMk cId="2858277977" sldId="523"/>
            <ac:spMk id="159" creationId="{2C44079D-F3AE-48C9-9E37-2DAA6F0752F4}"/>
          </ac:spMkLst>
        </pc:spChg>
        <pc:spChg chg="mod">
          <ac:chgData name="Ragnhild Halvorsrud" userId="917ea340-fd63-490f-a7db-68428d24cf32" providerId="ADAL" clId="{3F26B701-AADC-4668-AAA4-FB7BA2B947B1}" dt="2020-06-19T09:17:01.999" v="5074" actId="790"/>
          <ac:spMkLst>
            <pc:docMk/>
            <pc:sldMk cId="2858277977" sldId="523"/>
            <ac:spMk id="160" creationId="{CBE546E3-71A2-4ACA-ADF3-D5A45DE5F0F1}"/>
          </ac:spMkLst>
        </pc:spChg>
        <pc:spChg chg="mod">
          <ac:chgData name="Ragnhild Halvorsrud" userId="917ea340-fd63-490f-a7db-68428d24cf32" providerId="ADAL" clId="{3F26B701-AADC-4668-AAA4-FB7BA2B947B1}" dt="2020-06-19T09:17:02.002" v="5075" actId="790"/>
          <ac:spMkLst>
            <pc:docMk/>
            <pc:sldMk cId="2858277977" sldId="523"/>
            <ac:spMk id="161" creationId="{C008BDC4-BF69-4106-9B61-344E8BC4C4C7}"/>
          </ac:spMkLst>
        </pc:spChg>
        <pc:spChg chg="mod">
          <ac:chgData name="Ragnhild Halvorsrud" userId="917ea340-fd63-490f-a7db-68428d24cf32" providerId="ADAL" clId="{3F26B701-AADC-4668-AAA4-FB7BA2B947B1}" dt="2020-06-19T09:17:02.006" v="5076" actId="790"/>
          <ac:spMkLst>
            <pc:docMk/>
            <pc:sldMk cId="2858277977" sldId="523"/>
            <ac:spMk id="162" creationId="{5A6476E4-96C1-4494-9B71-1B0C24E6E03E}"/>
          </ac:spMkLst>
        </pc:spChg>
        <pc:spChg chg="mod">
          <ac:chgData name="Ragnhild Halvorsrud" userId="917ea340-fd63-490f-a7db-68428d24cf32" providerId="ADAL" clId="{3F26B701-AADC-4668-AAA4-FB7BA2B947B1}" dt="2020-06-19T09:17:02.008" v="5077" actId="790"/>
          <ac:spMkLst>
            <pc:docMk/>
            <pc:sldMk cId="2858277977" sldId="523"/>
            <ac:spMk id="163" creationId="{8D14011C-196D-4208-99CB-6E1DC25584D8}"/>
          </ac:spMkLst>
        </pc:spChg>
        <pc:spChg chg="mod">
          <ac:chgData name="Ragnhild Halvorsrud" userId="917ea340-fd63-490f-a7db-68428d24cf32" providerId="ADAL" clId="{3F26B701-AADC-4668-AAA4-FB7BA2B947B1}" dt="2020-06-19T09:17:02.010" v="5078" actId="790"/>
          <ac:spMkLst>
            <pc:docMk/>
            <pc:sldMk cId="2858277977" sldId="523"/>
            <ac:spMk id="164" creationId="{CFC4D03A-6759-4B58-B521-3BEF8543A7C4}"/>
          </ac:spMkLst>
        </pc:spChg>
        <pc:spChg chg="mod">
          <ac:chgData name="Ragnhild Halvorsrud" userId="917ea340-fd63-490f-a7db-68428d24cf32" providerId="ADAL" clId="{3F26B701-AADC-4668-AAA4-FB7BA2B947B1}" dt="2020-06-19T09:17:02.012" v="5079" actId="790"/>
          <ac:spMkLst>
            <pc:docMk/>
            <pc:sldMk cId="2858277977" sldId="523"/>
            <ac:spMk id="165" creationId="{D56F1522-0153-4028-BD4D-E2320B663139}"/>
          </ac:spMkLst>
        </pc:spChg>
        <pc:spChg chg="mod">
          <ac:chgData name="Ragnhild Halvorsrud" userId="917ea340-fd63-490f-a7db-68428d24cf32" providerId="ADAL" clId="{3F26B701-AADC-4668-AAA4-FB7BA2B947B1}" dt="2020-06-19T09:17:02.014" v="5080" actId="790"/>
          <ac:spMkLst>
            <pc:docMk/>
            <pc:sldMk cId="2858277977" sldId="523"/>
            <ac:spMk id="166" creationId="{51155D5C-E3CD-4DCE-B5B0-AB6371BEAF43}"/>
          </ac:spMkLst>
        </pc:spChg>
        <pc:spChg chg="mod">
          <ac:chgData name="Ragnhild Halvorsrud" userId="917ea340-fd63-490f-a7db-68428d24cf32" providerId="ADAL" clId="{3F26B701-AADC-4668-AAA4-FB7BA2B947B1}" dt="2020-06-19T09:17:02.015" v="5081" actId="790"/>
          <ac:spMkLst>
            <pc:docMk/>
            <pc:sldMk cId="2858277977" sldId="523"/>
            <ac:spMk id="167" creationId="{5015D89A-86BF-42D4-9127-935238A8C5E9}"/>
          </ac:spMkLst>
        </pc:spChg>
        <pc:spChg chg="mod">
          <ac:chgData name="Ragnhild Halvorsrud" userId="917ea340-fd63-490f-a7db-68428d24cf32" providerId="ADAL" clId="{3F26B701-AADC-4668-AAA4-FB7BA2B947B1}" dt="2020-06-19T09:17:02.017" v="5082" actId="790"/>
          <ac:spMkLst>
            <pc:docMk/>
            <pc:sldMk cId="2858277977" sldId="523"/>
            <ac:spMk id="168" creationId="{2227D740-5287-46CE-849C-BA2986DE7ED7}"/>
          </ac:spMkLst>
        </pc:spChg>
        <pc:spChg chg="mod">
          <ac:chgData name="Ragnhild Halvorsrud" userId="917ea340-fd63-490f-a7db-68428d24cf32" providerId="ADAL" clId="{3F26B701-AADC-4668-AAA4-FB7BA2B947B1}" dt="2020-06-19T09:17:02.020" v="5083" actId="790"/>
          <ac:spMkLst>
            <pc:docMk/>
            <pc:sldMk cId="2858277977" sldId="523"/>
            <ac:spMk id="179" creationId="{62E90625-8621-4FCD-A954-01A07C77C98D}"/>
          </ac:spMkLst>
        </pc:spChg>
        <pc:spChg chg="mod">
          <ac:chgData name="Ragnhild Halvorsrud" userId="917ea340-fd63-490f-a7db-68428d24cf32" providerId="ADAL" clId="{3F26B701-AADC-4668-AAA4-FB7BA2B947B1}" dt="2020-06-19T09:17:02.023" v="5084" actId="790"/>
          <ac:spMkLst>
            <pc:docMk/>
            <pc:sldMk cId="2858277977" sldId="523"/>
            <ac:spMk id="180" creationId="{249B5410-7D71-43F4-B1E5-D20FFB999F93}"/>
          </ac:spMkLst>
        </pc:spChg>
        <pc:spChg chg="mod">
          <ac:chgData name="Ragnhild Halvorsrud" userId="917ea340-fd63-490f-a7db-68428d24cf32" providerId="ADAL" clId="{3F26B701-AADC-4668-AAA4-FB7BA2B947B1}" dt="2020-06-19T09:17:02.026" v="5085" actId="790"/>
          <ac:spMkLst>
            <pc:docMk/>
            <pc:sldMk cId="2858277977" sldId="523"/>
            <ac:spMk id="181" creationId="{86E3986C-423E-4496-A814-79A4CD371A35}"/>
          </ac:spMkLst>
        </pc:spChg>
        <pc:spChg chg="mod">
          <ac:chgData name="Ragnhild Halvorsrud" userId="917ea340-fd63-490f-a7db-68428d24cf32" providerId="ADAL" clId="{3F26B701-AADC-4668-AAA4-FB7BA2B947B1}" dt="2020-06-19T09:17:02.029" v="5086" actId="790"/>
          <ac:spMkLst>
            <pc:docMk/>
            <pc:sldMk cId="2858277977" sldId="523"/>
            <ac:spMk id="183" creationId="{30EA4F96-9556-4896-809D-5B2F78C0F196}"/>
          </ac:spMkLst>
        </pc:spChg>
        <pc:spChg chg="mod">
          <ac:chgData name="Ragnhild Halvorsrud" userId="917ea340-fd63-490f-a7db-68428d24cf32" providerId="ADAL" clId="{3F26B701-AADC-4668-AAA4-FB7BA2B947B1}" dt="2020-06-19T09:17:02.030" v="5087" actId="790"/>
          <ac:spMkLst>
            <pc:docMk/>
            <pc:sldMk cId="2858277977" sldId="523"/>
            <ac:spMk id="184" creationId="{021554DB-A31B-4DBD-A57F-A6BCB6FD432A}"/>
          </ac:spMkLst>
        </pc:spChg>
        <pc:spChg chg="mod">
          <ac:chgData name="Ragnhild Halvorsrud" userId="917ea340-fd63-490f-a7db-68428d24cf32" providerId="ADAL" clId="{3F26B701-AADC-4668-AAA4-FB7BA2B947B1}" dt="2020-06-19T09:17:02.032" v="5088" actId="790"/>
          <ac:spMkLst>
            <pc:docMk/>
            <pc:sldMk cId="2858277977" sldId="523"/>
            <ac:spMk id="185" creationId="{6502E27E-FD57-4334-93C7-060DAFBD25CB}"/>
          </ac:spMkLst>
        </pc:spChg>
        <pc:spChg chg="mod">
          <ac:chgData name="Ragnhild Halvorsrud" userId="917ea340-fd63-490f-a7db-68428d24cf32" providerId="ADAL" clId="{3F26B701-AADC-4668-AAA4-FB7BA2B947B1}" dt="2020-06-19T09:17:02.033" v="5089" actId="790"/>
          <ac:spMkLst>
            <pc:docMk/>
            <pc:sldMk cId="2858277977" sldId="523"/>
            <ac:spMk id="187" creationId="{41BB7829-5704-49BF-BDCE-33406E9F1704}"/>
          </ac:spMkLst>
        </pc:spChg>
        <pc:spChg chg="mod">
          <ac:chgData name="Ragnhild Halvorsrud" userId="917ea340-fd63-490f-a7db-68428d24cf32" providerId="ADAL" clId="{3F26B701-AADC-4668-AAA4-FB7BA2B947B1}" dt="2020-06-19T09:17:02.035" v="5090" actId="790"/>
          <ac:spMkLst>
            <pc:docMk/>
            <pc:sldMk cId="2858277977" sldId="523"/>
            <ac:spMk id="188" creationId="{38E390B4-932E-4CE2-B3DF-80A1E5FD89AE}"/>
          </ac:spMkLst>
        </pc:spChg>
        <pc:spChg chg="del mod">
          <ac:chgData name="Ragnhild Halvorsrud" userId="917ea340-fd63-490f-a7db-68428d24cf32" providerId="ADAL" clId="{3F26B701-AADC-4668-AAA4-FB7BA2B947B1}" dt="2020-06-19T09:17:11.218" v="5156" actId="478"/>
          <ac:spMkLst>
            <pc:docMk/>
            <pc:sldMk cId="2858277977" sldId="523"/>
            <ac:spMk id="191" creationId="{DAB4D17D-48A8-4EE1-A776-288D8F617863}"/>
          </ac:spMkLst>
        </pc:spChg>
        <pc:spChg chg="del mod">
          <ac:chgData name="Ragnhild Halvorsrud" userId="917ea340-fd63-490f-a7db-68428d24cf32" providerId="ADAL" clId="{3F26B701-AADC-4668-AAA4-FB7BA2B947B1}" dt="2020-06-19T09:17:11.218" v="5156" actId="478"/>
          <ac:spMkLst>
            <pc:docMk/>
            <pc:sldMk cId="2858277977" sldId="523"/>
            <ac:spMk id="192" creationId="{85094AE3-2358-4242-BB92-9087C595D93C}"/>
          </ac:spMkLst>
        </pc:spChg>
        <pc:spChg chg="del mod">
          <ac:chgData name="Ragnhild Halvorsrud" userId="917ea340-fd63-490f-a7db-68428d24cf32" providerId="ADAL" clId="{3F26B701-AADC-4668-AAA4-FB7BA2B947B1}" dt="2020-06-19T09:17:11.218" v="5156" actId="478"/>
          <ac:spMkLst>
            <pc:docMk/>
            <pc:sldMk cId="2858277977" sldId="523"/>
            <ac:spMk id="193" creationId="{81C7A87B-554F-4C5C-975F-01956E658112}"/>
          </ac:spMkLst>
        </pc:spChg>
        <pc:spChg chg="del mod">
          <ac:chgData name="Ragnhild Halvorsrud" userId="917ea340-fd63-490f-a7db-68428d24cf32" providerId="ADAL" clId="{3F26B701-AADC-4668-AAA4-FB7BA2B947B1}" dt="2020-06-19T09:17:11.218" v="5156" actId="478"/>
          <ac:spMkLst>
            <pc:docMk/>
            <pc:sldMk cId="2858277977" sldId="523"/>
            <ac:spMk id="194" creationId="{2B0BF3C5-9AC4-4D8E-B199-03E7597918E5}"/>
          </ac:spMkLst>
        </pc:spChg>
        <pc:spChg chg="del mod">
          <ac:chgData name="Ragnhild Halvorsrud" userId="917ea340-fd63-490f-a7db-68428d24cf32" providerId="ADAL" clId="{3F26B701-AADC-4668-AAA4-FB7BA2B947B1}" dt="2020-06-19T09:17:11.218" v="5156" actId="478"/>
          <ac:spMkLst>
            <pc:docMk/>
            <pc:sldMk cId="2858277977" sldId="523"/>
            <ac:spMk id="195" creationId="{9D5F010F-26E6-4D28-AB86-AD97480C405F}"/>
          </ac:spMkLst>
        </pc:spChg>
        <pc:spChg chg="del mod">
          <ac:chgData name="Ragnhild Halvorsrud" userId="917ea340-fd63-490f-a7db-68428d24cf32" providerId="ADAL" clId="{3F26B701-AADC-4668-AAA4-FB7BA2B947B1}" dt="2020-06-19T09:17:11.218" v="5156" actId="478"/>
          <ac:spMkLst>
            <pc:docMk/>
            <pc:sldMk cId="2858277977" sldId="523"/>
            <ac:spMk id="197" creationId="{77739512-F5F8-4B1D-B727-D199EBD4B706}"/>
          </ac:spMkLst>
        </pc:spChg>
        <pc:spChg chg="del mod">
          <ac:chgData name="Ragnhild Halvorsrud" userId="917ea340-fd63-490f-a7db-68428d24cf32" providerId="ADAL" clId="{3F26B701-AADC-4668-AAA4-FB7BA2B947B1}" dt="2020-06-19T09:17:11.218" v="5156" actId="478"/>
          <ac:spMkLst>
            <pc:docMk/>
            <pc:sldMk cId="2858277977" sldId="523"/>
            <ac:spMk id="199" creationId="{5B82D45C-9B8D-461E-8ED3-B2029AAC7E5E}"/>
          </ac:spMkLst>
        </pc:spChg>
        <pc:spChg chg="del mod">
          <ac:chgData name="Ragnhild Halvorsrud" userId="917ea340-fd63-490f-a7db-68428d24cf32" providerId="ADAL" clId="{3F26B701-AADC-4668-AAA4-FB7BA2B947B1}" dt="2020-06-19T09:17:11.218" v="5156" actId="478"/>
          <ac:spMkLst>
            <pc:docMk/>
            <pc:sldMk cId="2858277977" sldId="523"/>
            <ac:spMk id="200" creationId="{D124D30E-213B-4CB6-9EF3-3FF50DD3BF19}"/>
          </ac:spMkLst>
        </pc:spChg>
        <pc:spChg chg="del mod">
          <ac:chgData name="Ragnhild Halvorsrud" userId="917ea340-fd63-490f-a7db-68428d24cf32" providerId="ADAL" clId="{3F26B701-AADC-4668-AAA4-FB7BA2B947B1}" dt="2020-06-19T09:17:11.218" v="5156" actId="478"/>
          <ac:spMkLst>
            <pc:docMk/>
            <pc:sldMk cId="2858277977" sldId="523"/>
            <ac:spMk id="201" creationId="{A1D27D72-5A01-4843-9AE0-65CA07F84F5A}"/>
          </ac:spMkLst>
        </pc:spChg>
        <pc:spChg chg="del mod">
          <ac:chgData name="Ragnhild Halvorsrud" userId="917ea340-fd63-490f-a7db-68428d24cf32" providerId="ADAL" clId="{3F26B701-AADC-4668-AAA4-FB7BA2B947B1}" dt="2020-06-19T09:17:11.218" v="5156" actId="478"/>
          <ac:spMkLst>
            <pc:docMk/>
            <pc:sldMk cId="2858277977" sldId="523"/>
            <ac:spMk id="202" creationId="{A6F3541C-CEE8-4708-9C4F-BFB130F90976}"/>
          </ac:spMkLst>
        </pc:spChg>
        <pc:spChg chg="del mod">
          <ac:chgData name="Ragnhild Halvorsrud" userId="917ea340-fd63-490f-a7db-68428d24cf32" providerId="ADAL" clId="{3F26B701-AADC-4668-AAA4-FB7BA2B947B1}" dt="2020-06-19T09:17:11.218" v="5156" actId="478"/>
          <ac:spMkLst>
            <pc:docMk/>
            <pc:sldMk cId="2858277977" sldId="523"/>
            <ac:spMk id="203" creationId="{E015286A-C8A7-409C-B5A7-09D356A6A144}"/>
          </ac:spMkLst>
        </pc:spChg>
        <pc:spChg chg="del mod">
          <ac:chgData name="Ragnhild Halvorsrud" userId="917ea340-fd63-490f-a7db-68428d24cf32" providerId="ADAL" clId="{3F26B701-AADC-4668-AAA4-FB7BA2B947B1}" dt="2020-06-19T09:17:11.218" v="5156" actId="478"/>
          <ac:spMkLst>
            <pc:docMk/>
            <pc:sldMk cId="2858277977" sldId="523"/>
            <ac:spMk id="205" creationId="{3F2E8038-699E-4964-939F-6FABA7484445}"/>
          </ac:spMkLst>
        </pc:spChg>
        <pc:spChg chg="del mod">
          <ac:chgData name="Ragnhild Halvorsrud" userId="917ea340-fd63-490f-a7db-68428d24cf32" providerId="ADAL" clId="{3F26B701-AADC-4668-AAA4-FB7BA2B947B1}" dt="2020-06-19T09:17:11.218" v="5156" actId="478"/>
          <ac:spMkLst>
            <pc:docMk/>
            <pc:sldMk cId="2858277977" sldId="523"/>
            <ac:spMk id="206" creationId="{EE4670B8-34D6-4E98-9DAD-C1D8778D8A96}"/>
          </ac:spMkLst>
        </pc:spChg>
        <pc:spChg chg="del mod">
          <ac:chgData name="Ragnhild Halvorsrud" userId="917ea340-fd63-490f-a7db-68428d24cf32" providerId="ADAL" clId="{3F26B701-AADC-4668-AAA4-FB7BA2B947B1}" dt="2020-06-19T09:17:11.218" v="5156" actId="478"/>
          <ac:spMkLst>
            <pc:docMk/>
            <pc:sldMk cId="2858277977" sldId="523"/>
            <ac:spMk id="207" creationId="{0D645823-20DF-434A-A148-9900FD7F01B1}"/>
          </ac:spMkLst>
        </pc:spChg>
        <pc:spChg chg="del mod">
          <ac:chgData name="Ragnhild Halvorsrud" userId="917ea340-fd63-490f-a7db-68428d24cf32" providerId="ADAL" clId="{3F26B701-AADC-4668-AAA4-FB7BA2B947B1}" dt="2020-06-19T09:17:11.218" v="5156" actId="478"/>
          <ac:spMkLst>
            <pc:docMk/>
            <pc:sldMk cId="2858277977" sldId="523"/>
            <ac:spMk id="208" creationId="{71707D11-4B34-4BAF-8BE7-ECB952E42A1E}"/>
          </ac:spMkLst>
        </pc:spChg>
        <pc:spChg chg="del mod">
          <ac:chgData name="Ragnhild Halvorsrud" userId="917ea340-fd63-490f-a7db-68428d24cf32" providerId="ADAL" clId="{3F26B701-AADC-4668-AAA4-FB7BA2B947B1}" dt="2020-06-19T09:17:11.218" v="5156" actId="478"/>
          <ac:spMkLst>
            <pc:docMk/>
            <pc:sldMk cId="2858277977" sldId="523"/>
            <ac:spMk id="209" creationId="{C0D6F308-5024-473E-A963-A05AB5B6FD31}"/>
          </ac:spMkLst>
        </pc:spChg>
        <pc:spChg chg="del mod">
          <ac:chgData name="Ragnhild Halvorsrud" userId="917ea340-fd63-490f-a7db-68428d24cf32" providerId="ADAL" clId="{3F26B701-AADC-4668-AAA4-FB7BA2B947B1}" dt="2020-06-19T09:17:11.218" v="5156" actId="478"/>
          <ac:spMkLst>
            <pc:docMk/>
            <pc:sldMk cId="2858277977" sldId="523"/>
            <ac:spMk id="210" creationId="{466D12F7-E36F-4BE8-84BD-78C1E34089CD}"/>
          </ac:spMkLst>
        </pc:spChg>
        <pc:spChg chg="del mod">
          <ac:chgData name="Ragnhild Halvorsrud" userId="917ea340-fd63-490f-a7db-68428d24cf32" providerId="ADAL" clId="{3F26B701-AADC-4668-AAA4-FB7BA2B947B1}" dt="2020-06-19T09:17:11.218" v="5156" actId="478"/>
          <ac:spMkLst>
            <pc:docMk/>
            <pc:sldMk cId="2858277977" sldId="523"/>
            <ac:spMk id="211" creationId="{B822BFFD-83DE-4F4D-9442-708FEEFD2C20}"/>
          </ac:spMkLst>
        </pc:spChg>
        <pc:spChg chg="del mod">
          <ac:chgData name="Ragnhild Halvorsrud" userId="917ea340-fd63-490f-a7db-68428d24cf32" providerId="ADAL" clId="{3F26B701-AADC-4668-AAA4-FB7BA2B947B1}" dt="2020-06-19T09:17:11.218" v="5156" actId="478"/>
          <ac:spMkLst>
            <pc:docMk/>
            <pc:sldMk cId="2858277977" sldId="523"/>
            <ac:spMk id="212" creationId="{2AE198DB-B6A8-4ACE-8C8E-B4EFF9251AA8}"/>
          </ac:spMkLst>
        </pc:spChg>
        <pc:spChg chg="del mod">
          <ac:chgData name="Ragnhild Halvorsrud" userId="917ea340-fd63-490f-a7db-68428d24cf32" providerId="ADAL" clId="{3F26B701-AADC-4668-AAA4-FB7BA2B947B1}" dt="2020-06-19T09:17:11.218" v="5156" actId="478"/>
          <ac:spMkLst>
            <pc:docMk/>
            <pc:sldMk cId="2858277977" sldId="523"/>
            <ac:spMk id="213" creationId="{8A52DFBA-570D-4F8E-B541-129728BAC6A2}"/>
          </ac:spMkLst>
        </pc:spChg>
        <pc:spChg chg="del mod">
          <ac:chgData name="Ragnhild Halvorsrud" userId="917ea340-fd63-490f-a7db-68428d24cf32" providerId="ADAL" clId="{3F26B701-AADC-4668-AAA4-FB7BA2B947B1}" dt="2020-06-19T09:17:11.218" v="5156" actId="478"/>
          <ac:spMkLst>
            <pc:docMk/>
            <pc:sldMk cId="2858277977" sldId="523"/>
            <ac:spMk id="221" creationId="{AC35EB88-B7A7-4A65-8A8E-93C685F7F803}"/>
          </ac:spMkLst>
        </pc:spChg>
        <pc:spChg chg="del mod">
          <ac:chgData name="Ragnhild Halvorsrud" userId="917ea340-fd63-490f-a7db-68428d24cf32" providerId="ADAL" clId="{3F26B701-AADC-4668-AAA4-FB7BA2B947B1}" dt="2020-06-19T09:17:11.218" v="5156" actId="478"/>
          <ac:spMkLst>
            <pc:docMk/>
            <pc:sldMk cId="2858277977" sldId="523"/>
            <ac:spMk id="223" creationId="{E388BAA5-0B36-458F-A81E-FFA3037C6806}"/>
          </ac:spMkLst>
        </pc:spChg>
        <pc:spChg chg="del mod">
          <ac:chgData name="Ragnhild Halvorsrud" userId="917ea340-fd63-490f-a7db-68428d24cf32" providerId="ADAL" clId="{3F26B701-AADC-4668-AAA4-FB7BA2B947B1}" dt="2020-06-19T09:17:11.218" v="5156" actId="478"/>
          <ac:spMkLst>
            <pc:docMk/>
            <pc:sldMk cId="2858277977" sldId="523"/>
            <ac:spMk id="226" creationId="{B43B55B0-D10F-40F6-9081-00BA7114B3AB}"/>
          </ac:spMkLst>
        </pc:spChg>
        <pc:spChg chg="del mod">
          <ac:chgData name="Ragnhild Halvorsrud" userId="917ea340-fd63-490f-a7db-68428d24cf32" providerId="ADAL" clId="{3F26B701-AADC-4668-AAA4-FB7BA2B947B1}" dt="2020-06-19T09:17:11.218" v="5156" actId="478"/>
          <ac:spMkLst>
            <pc:docMk/>
            <pc:sldMk cId="2858277977" sldId="523"/>
            <ac:spMk id="227" creationId="{D97F7DDE-2E14-45AF-89C9-71766DF65A06}"/>
          </ac:spMkLst>
        </pc:spChg>
        <pc:spChg chg="del mod">
          <ac:chgData name="Ragnhild Halvorsrud" userId="917ea340-fd63-490f-a7db-68428d24cf32" providerId="ADAL" clId="{3F26B701-AADC-4668-AAA4-FB7BA2B947B1}" dt="2020-06-19T09:17:11.218" v="5156" actId="478"/>
          <ac:spMkLst>
            <pc:docMk/>
            <pc:sldMk cId="2858277977" sldId="523"/>
            <ac:spMk id="230" creationId="{CE46B8F9-7C6B-4A58-9067-6CE217FD725B}"/>
          </ac:spMkLst>
        </pc:spChg>
        <pc:spChg chg="del mod">
          <ac:chgData name="Ragnhild Halvorsrud" userId="917ea340-fd63-490f-a7db-68428d24cf32" providerId="ADAL" clId="{3F26B701-AADC-4668-AAA4-FB7BA2B947B1}" dt="2020-06-19T09:17:11.218" v="5156" actId="478"/>
          <ac:spMkLst>
            <pc:docMk/>
            <pc:sldMk cId="2858277977" sldId="523"/>
            <ac:spMk id="231" creationId="{DBADCF28-B69B-44A3-A774-70066840F2E0}"/>
          </ac:spMkLst>
        </pc:spChg>
        <pc:spChg chg="del mod">
          <ac:chgData name="Ragnhild Halvorsrud" userId="917ea340-fd63-490f-a7db-68428d24cf32" providerId="ADAL" clId="{3F26B701-AADC-4668-AAA4-FB7BA2B947B1}" dt="2020-06-19T09:17:11.218" v="5156" actId="478"/>
          <ac:spMkLst>
            <pc:docMk/>
            <pc:sldMk cId="2858277977" sldId="523"/>
            <ac:spMk id="233" creationId="{27E54863-7A8C-41B4-8F22-E26FCBEA32AE}"/>
          </ac:spMkLst>
        </pc:spChg>
        <pc:spChg chg="del mod">
          <ac:chgData name="Ragnhild Halvorsrud" userId="917ea340-fd63-490f-a7db-68428d24cf32" providerId="ADAL" clId="{3F26B701-AADC-4668-AAA4-FB7BA2B947B1}" dt="2020-06-19T09:17:11.218" v="5156" actId="478"/>
          <ac:spMkLst>
            <pc:docMk/>
            <pc:sldMk cId="2858277977" sldId="523"/>
            <ac:spMk id="236" creationId="{5673C265-8AA6-4E73-A5DD-0E12EE171678}"/>
          </ac:spMkLst>
        </pc:spChg>
        <pc:spChg chg="del mod">
          <ac:chgData name="Ragnhild Halvorsrud" userId="917ea340-fd63-490f-a7db-68428d24cf32" providerId="ADAL" clId="{3F26B701-AADC-4668-AAA4-FB7BA2B947B1}" dt="2020-06-19T09:17:11.218" v="5156" actId="478"/>
          <ac:spMkLst>
            <pc:docMk/>
            <pc:sldMk cId="2858277977" sldId="523"/>
            <ac:spMk id="237" creationId="{CE09B525-9E8D-48D6-84EE-A2D655F8DAAC}"/>
          </ac:spMkLst>
        </pc:spChg>
        <pc:spChg chg="del mod">
          <ac:chgData name="Ragnhild Halvorsrud" userId="917ea340-fd63-490f-a7db-68428d24cf32" providerId="ADAL" clId="{3F26B701-AADC-4668-AAA4-FB7BA2B947B1}" dt="2020-06-19T09:17:11.218" v="5156" actId="478"/>
          <ac:spMkLst>
            <pc:docMk/>
            <pc:sldMk cId="2858277977" sldId="523"/>
            <ac:spMk id="238" creationId="{97B61FE9-251E-4395-8DA8-C0B9F1822C36}"/>
          </ac:spMkLst>
        </pc:spChg>
        <pc:spChg chg="del mod">
          <ac:chgData name="Ragnhild Halvorsrud" userId="917ea340-fd63-490f-a7db-68428d24cf32" providerId="ADAL" clId="{3F26B701-AADC-4668-AAA4-FB7BA2B947B1}" dt="2020-06-19T09:17:11.218" v="5156" actId="478"/>
          <ac:spMkLst>
            <pc:docMk/>
            <pc:sldMk cId="2858277977" sldId="523"/>
            <ac:spMk id="239" creationId="{94C8BA20-1BC0-477C-9E6C-D9195BE96506}"/>
          </ac:spMkLst>
        </pc:spChg>
        <pc:spChg chg="del mod">
          <ac:chgData name="Ragnhild Halvorsrud" userId="917ea340-fd63-490f-a7db-68428d24cf32" providerId="ADAL" clId="{3F26B701-AADC-4668-AAA4-FB7BA2B947B1}" dt="2020-06-19T09:17:11.218" v="5156" actId="478"/>
          <ac:spMkLst>
            <pc:docMk/>
            <pc:sldMk cId="2858277977" sldId="523"/>
            <ac:spMk id="244" creationId="{D81A569C-8F16-4F7B-9798-81D5076E3ADB}"/>
          </ac:spMkLst>
        </pc:spChg>
        <pc:spChg chg="del mod">
          <ac:chgData name="Ragnhild Halvorsrud" userId="917ea340-fd63-490f-a7db-68428d24cf32" providerId="ADAL" clId="{3F26B701-AADC-4668-AAA4-FB7BA2B947B1}" dt="2020-06-19T09:17:11.218" v="5156" actId="478"/>
          <ac:spMkLst>
            <pc:docMk/>
            <pc:sldMk cId="2858277977" sldId="523"/>
            <ac:spMk id="246" creationId="{55E4007E-CB64-4EE0-8B72-76724BD66FCB}"/>
          </ac:spMkLst>
        </pc:spChg>
        <pc:spChg chg="del mod">
          <ac:chgData name="Ragnhild Halvorsrud" userId="917ea340-fd63-490f-a7db-68428d24cf32" providerId="ADAL" clId="{3F26B701-AADC-4668-AAA4-FB7BA2B947B1}" dt="2020-06-19T09:17:11.218" v="5156" actId="478"/>
          <ac:spMkLst>
            <pc:docMk/>
            <pc:sldMk cId="2858277977" sldId="523"/>
            <ac:spMk id="249" creationId="{37FB65F1-57C2-4176-BB65-C0AD0FE24A73}"/>
          </ac:spMkLst>
        </pc:spChg>
        <pc:spChg chg="del mod">
          <ac:chgData name="Ragnhild Halvorsrud" userId="917ea340-fd63-490f-a7db-68428d24cf32" providerId="ADAL" clId="{3F26B701-AADC-4668-AAA4-FB7BA2B947B1}" dt="2020-06-19T09:17:11.218" v="5156" actId="478"/>
          <ac:spMkLst>
            <pc:docMk/>
            <pc:sldMk cId="2858277977" sldId="523"/>
            <ac:spMk id="250" creationId="{23292AC1-BCED-4EE8-ABE4-AA0C7BC50AC4}"/>
          </ac:spMkLst>
        </pc:spChg>
        <pc:spChg chg="del mod">
          <ac:chgData name="Ragnhild Halvorsrud" userId="917ea340-fd63-490f-a7db-68428d24cf32" providerId="ADAL" clId="{3F26B701-AADC-4668-AAA4-FB7BA2B947B1}" dt="2020-06-19T09:17:11.218" v="5156" actId="478"/>
          <ac:spMkLst>
            <pc:docMk/>
            <pc:sldMk cId="2858277977" sldId="523"/>
            <ac:spMk id="251" creationId="{96A9202B-B5C4-4240-9EE3-B485B102293E}"/>
          </ac:spMkLst>
        </pc:spChg>
        <pc:spChg chg="del mod">
          <ac:chgData name="Ragnhild Halvorsrud" userId="917ea340-fd63-490f-a7db-68428d24cf32" providerId="ADAL" clId="{3F26B701-AADC-4668-AAA4-FB7BA2B947B1}" dt="2020-06-19T09:17:11.218" v="5156" actId="478"/>
          <ac:spMkLst>
            <pc:docMk/>
            <pc:sldMk cId="2858277977" sldId="523"/>
            <ac:spMk id="253" creationId="{19982E45-4763-45EB-A5C5-EFE8E6259451}"/>
          </ac:spMkLst>
        </pc:spChg>
        <pc:spChg chg="del mod">
          <ac:chgData name="Ragnhild Halvorsrud" userId="917ea340-fd63-490f-a7db-68428d24cf32" providerId="ADAL" clId="{3F26B701-AADC-4668-AAA4-FB7BA2B947B1}" dt="2020-06-19T09:17:11.218" v="5156" actId="478"/>
          <ac:spMkLst>
            <pc:docMk/>
            <pc:sldMk cId="2858277977" sldId="523"/>
            <ac:spMk id="254" creationId="{2FCD401B-8C84-4DE1-A2AE-456EC139D24A}"/>
          </ac:spMkLst>
        </pc:spChg>
        <pc:spChg chg="del mod">
          <ac:chgData name="Ragnhild Halvorsrud" userId="917ea340-fd63-490f-a7db-68428d24cf32" providerId="ADAL" clId="{3F26B701-AADC-4668-AAA4-FB7BA2B947B1}" dt="2020-06-19T09:17:11.218" v="5156" actId="478"/>
          <ac:spMkLst>
            <pc:docMk/>
            <pc:sldMk cId="2858277977" sldId="523"/>
            <ac:spMk id="255" creationId="{867614DE-DDD1-4444-8FCE-08F03048A321}"/>
          </ac:spMkLst>
        </pc:spChg>
        <pc:spChg chg="del mod">
          <ac:chgData name="Ragnhild Halvorsrud" userId="917ea340-fd63-490f-a7db-68428d24cf32" providerId="ADAL" clId="{3F26B701-AADC-4668-AAA4-FB7BA2B947B1}" dt="2020-06-19T09:17:11.218" v="5156" actId="478"/>
          <ac:spMkLst>
            <pc:docMk/>
            <pc:sldMk cId="2858277977" sldId="523"/>
            <ac:spMk id="259" creationId="{733769AE-F37B-481C-BB9D-26AF7F7A2C22}"/>
          </ac:spMkLst>
        </pc:spChg>
        <pc:spChg chg="del mod">
          <ac:chgData name="Ragnhild Halvorsrud" userId="917ea340-fd63-490f-a7db-68428d24cf32" providerId="ADAL" clId="{3F26B701-AADC-4668-AAA4-FB7BA2B947B1}" dt="2020-06-19T09:17:11.218" v="5156" actId="478"/>
          <ac:spMkLst>
            <pc:docMk/>
            <pc:sldMk cId="2858277977" sldId="523"/>
            <ac:spMk id="260" creationId="{211C474C-B281-409B-B195-76730D4B8D0E}"/>
          </ac:spMkLst>
        </pc:spChg>
        <pc:spChg chg="del mod">
          <ac:chgData name="Ragnhild Halvorsrud" userId="917ea340-fd63-490f-a7db-68428d24cf32" providerId="ADAL" clId="{3F26B701-AADC-4668-AAA4-FB7BA2B947B1}" dt="2020-06-19T09:17:11.218" v="5156" actId="478"/>
          <ac:spMkLst>
            <pc:docMk/>
            <pc:sldMk cId="2858277977" sldId="523"/>
            <ac:spMk id="264" creationId="{149A4990-CCF0-4CC3-AD70-857C347DD849}"/>
          </ac:spMkLst>
        </pc:spChg>
        <pc:spChg chg="del mod">
          <ac:chgData name="Ragnhild Halvorsrud" userId="917ea340-fd63-490f-a7db-68428d24cf32" providerId="ADAL" clId="{3F26B701-AADC-4668-AAA4-FB7BA2B947B1}" dt="2020-06-19T09:17:11.218" v="5156" actId="478"/>
          <ac:spMkLst>
            <pc:docMk/>
            <pc:sldMk cId="2858277977" sldId="523"/>
            <ac:spMk id="267" creationId="{FB23B50B-3E78-4F62-BB15-38E143A8C9E8}"/>
          </ac:spMkLst>
        </pc:spChg>
        <pc:spChg chg="del mod">
          <ac:chgData name="Ragnhild Halvorsrud" userId="917ea340-fd63-490f-a7db-68428d24cf32" providerId="ADAL" clId="{3F26B701-AADC-4668-AAA4-FB7BA2B947B1}" dt="2020-06-19T09:17:11.218" v="5156" actId="478"/>
          <ac:spMkLst>
            <pc:docMk/>
            <pc:sldMk cId="2858277977" sldId="523"/>
            <ac:spMk id="269" creationId="{A6B471C5-653E-48C1-BB81-0869B1A0DCD1}"/>
          </ac:spMkLst>
        </pc:spChg>
        <pc:spChg chg="del mod">
          <ac:chgData name="Ragnhild Halvorsrud" userId="917ea340-fd63-490f-a7db-68428d24cf32" providerId="ADAL" clId="{3F26B701-AADC-4668-AAA4-FB7BA2B947B1}" dt="2020-06-19T09:17:11.218" v="5156" actId="478"/>
          <ac:spMkLst>
            <pc:docMk/>
            <pc:sldMk cId="2858277977" sldId="523"/>
            <ac:spMk id="270" creationId="{07689D87-F465-40B6-806C-D8187DDACFFF}"/>
          </ac:spMkLst>
        </pc:spChg>
        <pc:spChg chg="del mod">
          <ac:chgData name="Ragnhild Halvorsrud" userId="917ea340-fd63-490f-a7db-68428d24cf32" providerId="ADAL" clId="{3F26B701-AADC-4668-AAA4-FB7BA2B947B1}" dt="2020-06-19T09:17:11.218" v="5156" actId="478"/>
          <ac:spMkLst>
            <pc:docMk/>
            <pc:sldMk cId="2858277977" sldId="523"/>
            <ac:spMk id="271" creationId="{0DA77A01-2864-4897-B449-03BBB039E2FD}"/>
          </ac:spMkLst>
        </pc:spChg>
        <pc:spChg chg="del mod">
          <ac:chgData name="Ragnhild Halvorsrud" userId="917ea340-fd63-490f-a7db-68428d24cf32" providerId="ADAL" clId="{3F26B701-AADC-4668-AAA4-FB7BA2B947B1}" dt="2020-06-19T09:17:11.218" v="5156" actId="478"/>
          <ac:spMkLst>
            <pc:docMk/>
            <pc:sldMk cId="2858277977" sldId="523"/>
            <ac:spMk id="274" creationId="{BAFB401C-DBFA-4BA6-9C31-EA7B10DBD4A7}"/>
          </ac:spMkLst>
        </pc:spChg>
        <pc:spChg chg="del mod">
          <ac:chgData name="Ragnhild Halvorsrud" userId="917ea340-fd63-490f-a7db-68428d24cf32" providerId="ADAL" clId="{3F26B701-AADC-4668-AAA4-FB7BA2B947B1}" dt="2020-06-19T09:17:11.218" v="5156" actId="478"/>
          <ac:spMkLst>
            <pc:docMk/>
            <pc:sldMk cId="2858277977" sldId="523"/>
            <ac:spMk id="276" creationId="{77E623F5-4C8D-4A49-BD85-DA65257759AC}"/>
          </ac:spMkLst>
        </pc:spChg>
        <pc:spChg chg="del mod">
          <ac:chgData name="Ragnhild Halvorsrud" userId="917ea340-fd63-490f-a7db-68428d24cf32" providerId="ADAL" clId="{3F26B701-AADC-4668-AAA4-FB7BA2B947B1}" dt="2020-06-19T09:17:11.218" v="5156" actId="478"/>
          <ac:spMkLst>
            <pc:docMk/>
            <pc:sldMk cId="2858277977" sldId="523"/>
            <ac:spMk id="278" creationId="{A749D1DB-84EB-4228-B29A-056BC3D1EB53}"/>
          </ac:spMkLst>
        </pc:spChg>
        <pc:spChg chg="del mod">
          <ac:chgData name="Ragnhild Halvorsrud" userId="917ea340-fd63-490f-a7db-68428d24cf32" providerId="ADAL" clId="{3F26B701-AADC-4668-AAA4-FB7BA2B947B1}" dt="2020-06-19T09:17:11.218" v="5156" actId="478"/>
          <ac:spMkLst>
            <pc:docMk/>
            <pc:sldMk cId="2858277977" sldId="523"/>
            <ac:spMk id="279" creationId="{0E4D0815-F903-476E-8516-4DFC5B54752C}"/>
          </ac:spMkLst>
        </pc:spChg>
        <pc:spChg chg="del mod">
          <ac:chgData name="Ragnhild Halvorsrud" userId="917ea340-fd63-490f-a7db-68428d24cf32" providerId="ADAL" clId="{3F26B701-AADC-4668-AAA4-FB7BA2B947B1}" dt="2020-06-19T09:17:11.218" v="5156" actId="478"/>
          <ac:spMkLst>
            <pc:docMk/>
            <pc:sldMk cId="2858277977" sldId="523"/>
            <ac:spMk id="280" creationId="{6FCFEFC6-ECEB-467E-B8A8-69A5A59A8248}"/>
          </ac:spMkLst>
        </pc:spChg>
        <pc:spChg chg="del mod">
          <ac:chgData name="Ragnhild Halvorsrud" userId="917ea340-fd63-490f-a7db-68428d24cf32" providerId="ADAL" clId="{3F26B701-AADC-4668-AAA4-FB7BA2B947B1}" dt="2020-06-19T09:17:11.218" v="5156" actId="478"/>
          <ac:spMkLst>
            <pc:docMk/>
            <pc:sldMk cId="2858277977" sldId="523"/>
            <ac:spMk id="282" creationId="{EC577213-DF52-4519-9BCC-82997433F919}"/>
          </ac:spMkLst>
        </pc:spChg>
        <pc:spChg chg="del mod">
          <ac:chgData name="Ragnhild Halvorsrud" userId="917ea340-fd63-490f-a7db-68428d24cf32" providerId="ADAL" clId="{3F26B701-AADC-4668-AAA4-FB7BA2B947B1}" dt="2020-06-19T09:17:11.218" v="5156" actId="478"/>
          <ac:spMkLst>
            <pc:docMk/>
            <pc:sldMk cId="2858277977" sldId="523"/>
            <ac:spMk id="286" creationId="{F96B6C2F-DC6C-49A2-B803-0C664FED25D0}"/>
          </ac:spMkLst>
        </pc:spChg>
        <pc:spChg chg="del mod">
          <ac:chgData name="Ragnhild Halvorsrud" userId="917ea340-fd63-490f-a7db-68428d24cf32" providerId="ADAL" clId="{3F26B701-AADC-4668-AAA4-FB7BA2B947B1}" dt="2020-06-19T09:17:11.218" v="5156" actId="478"/>
          <ac:spMkLst>
            <pc:docMk/>
            <pc:sldMk cId="2858277977" sldId="523"/>
            <ac:spMk id="287" creationId="{F2CBA80C-15BC-4C4D-B269-F66D4C771067}"/>
          </ac:spMkLst>
        </pc:spChg>
        <pc:spChg chg="del mod">
          <ac:chgData name="Ragnhild Halvorsrud" userId="917ea340-fd63-490f-a7db-68428d24cf32" providerId="ADAL" clId="{3F26B701-AADC-4668-AAA4-FB7BA2B947B1}" dt="2020-06-19T09:17:11.218" v="5156" actId="478"/>
          <ac:spMkLst>
            <pc:docMk/>
            <pc:sldMk cId="2858277977" sldId="523"/>
            <ac:spMk id="299" creationId="{2EB66A4B-4939-432E-A4D6-3DBB0F7F8C95}"/>
          </ac:spMkLst>
        </pc:spChg>
        <pc:spChg chg="del mod">
          <ac:chgData name="Ragnhild Halvorsrud" userId="917ea340-fd63-490f-a7db-68428d24cf32" providerId="ADAL" clId="{3F26B701-AADC-4668-AAA4-FB7BA2B947B1}" dt="2020-06-19T09:17:11.218" v="5156" actId="478"/>
          <ac:spMkLst>
            <pc:docMk/>
            <pc:sldMk cId="2858277977" sldId="523"/>
            <ac:spMk id="300" creationId="{3E8E359A-757E-4982-A76F-CA4D90797652}"/>
          </ac:spMkLst>
        </pc:spChg>
        <pc:spChg chg="del mod">
          <ac:chgData name="Ragnhild Halvorsrud" userId="917ea340-fd63-490f-a7db-68428d24cf32" providerId="ADAL" clId="{3F26B701-AADC-4668-AAA4-FB7BA2B947B1}" dt="2020-06-19T09:17:11.218" v="5156" actId="478"/>
          <ac:spMkLst>
            <pc:docMk/>
            <pc:sldMk cId="2858277977" sldId="523"/>
            <ac:spMk id="301" creationId="{373F61BD-C419-40D4-9D9F-32A782C41727}"/>
          </ac:spMkLst>
        </pc:spChg>
        <pc:spChg chg="del mod">
          <ac:chgData name="Ragnhild Halvorsrud" userId="917ea340-fd63-490f-a7db-68428d24cf32" providerId="ADAL" clId="{3F26B701-AADC-4668-AAA4-FB7BA2B947B1}" dt="2020-06-19T09:17:11.218" v="5156" actId="478"/>
          <ac:spMkLst>
            <pc:docMk/>
            <pc:sldMk cId="2858277977" sldId="523"/>
            <ac:spMk id="302" creationId="{E08E9368-DB9B-4B1C-8D39-981451A6BB18}"/>
          </ac:spMkLst>
        </pc:spChg>
        <pc:spChg chg="del mod">
          <ac:chgData name="Ragnhild Halvorsrud" userId="917ea340-fd63-490f-a7db-68428d24cf32" providerId="ADAL" clId="{3F26B701-AADC-4668-AAA4-FB7BA2B947B1}" dt="2020-06-19T09:17:11.218" v="5156" actId="478"/>
          <ac:spMkLst>
            <pc:docMk/>
            <pc:sldMk cId="2858277977" sldId="523"/>
            <ac:spMk id="303" creationId="{747FBF5C-095A-45FE-8854-D429DEF68794}"/>
          </ac:spMkLst>
        </pc:spChg>
        <pc:spChg chg="del mod">
          <ac:chgData name="Ragnhild Halvorsrud" userId="917ea340-fd63-490f-a7db-68428d24cf32" providerId="ADAL" clId="{3F26B701-AADC-4668-AAA4-FB7BA2B947B1}" dt="2020-06-19T09:32:36.918" v="6758" actId="478"/>
          <ac:spMkLst>
            <pc:docMk/>
            <pc:sldMk cId="2858277977" sldId="523"/>
            <ac:spMk id="305" creationId="{0DBF0D01-D33F-4C68-91B2-C55C2397487D}"/>
          </ac:spMkLst>
        </pc:spChg>
        <pc:spChg chg="del mod">
          <ac:chgData name="Ragnhild Halvorsrud" userId="917ea340-fd63-490f-a7db-68428d24cf32" providerId="ADAL" clId="{3F26B701-AADC-4668-AAA4-FB7BA2B947B1}" dt="2020-06-19T09:22:16.326" v="5185" actId="478"/>
          <ac:spMkLst>
            <pc:docMk/>
            <pc:sldMk cId="2858277977" sldId="523"/>
            <ac:spMk id="308" creationId="{9F7577AC-69E9-4408-99C3-C85FD5501648}"/>
          </ac:spMkLst>
        </pc:spChg>
        <pc:spChg chg="mod">
          <ac:chgData name="Ragnhild Halvorsrud" userId="917ea340-fd63-490f-a7db-68428d24cf32" providerId="ADAL" clId="{3F26B701-AADC-4668-AAA4-FB7BA2B947B1}" dt="2020-06-19T09:17:28.036" v="5157"/>
          <ac:spMkLst>
            <pc:docMk/>
            <pc:sldMk cId="2858277977" sldId="523"/>
            <ac:spMk id="311" creationId="{985C3B83-6896-4E4B-BF09-EED848AC0A3A}"/>
          </ac:spMkLst>
        </pc:spChg>
        <pc:spChg chg="mod">
          <ac:chgData name="Ragnhild Halvorsrud" userId="917ea340-fd63-490f-a7db-68428d24cf32" providerId="ADAL" clId="{3F26B701-AADC-4668-AAA4-FB7BA2B947B1}" dt="2020-06-19T09:17:28.036" v="5157"/>
          <ac:spMkLst>
            <pc:docMk/>
            <pc:sldMk cId="2858277977" sldId="523"/>
            <ac:spMk id="312" creationId="{5916C3FB-5EAB-4CB1-977E-4FDA0029950A}"/>
          </ac:spMkLst>
        </pc:spChg>
        <pc:spChg chg="mod">
          <ac:chgData name="Ragnhild Halvorsrud" userId="917ea340-fd63-490f-a7db-68428d24cf32" providerId="ADAL" clId="{3F26B701-AADC-4668-AAA4-FB7BA2B947B1}" dt="2020-06-19T17:20:46.475" v="16351" actId="790"/>
          <ac:spMkLst>
            <pc:docMk/>
            <pc:sldMk cId="2858277977" sldId="523"/>
            <ac:spMk id="313" creationId="{426AB4B2-A908-41D8-AA22-63EF3139CEE0}"/>
          </ac:spMkLst>
        </pc:spChg>
        <pc:spChg chg="mod">
          <ac:chgData name="Ragnhild Halvorsrud" userId="917ea340-fd63-490f-a7db-68428d24cf32" providerId="ADAL" clId="{3F26B701-AADC-4668-AAA4-FB7BA2B947B1}" dt="2020-06-19T17:20:46.477" v="16352" actId="790"/>
          <ac:spMkLst>
            <pc:docMk/>
            <pc:sldMk cId="2858277977" sldId="523"/>
            <ac:spMk id="314" creationId="{F621B33F-B7F9-4AF7-B1DE-B5A9FBF7725B}"/>
          </ac:spMkLst>
        </pc:spChg>
        <pc:spChg chg="mod">
          <ac:chgData name="Ragnhild Halvorsrud" userId="917ea340-fd63-490f-a7db-68428d24cf32" providerId="ADAL" clId="{3F26B701-AADC-4668-AAA4-FB7BA2B947B1}" dt="2020-06-19T09:17:28.036" v="5157"/>
          <ac:spMkLst>
            <pc:docMk/>
            <pc:sldMk cId="2858277977" sldId="523"/>
            <ac:spMk id="315" creationId="{A93B7ED1-8F43-4667-847E-8D3D2CF194A2}"/>
          </ac:spMkLst>
        </pc:spChg>
        <pc:spChg chg="mod">
          <ac:chgData name="Ragnhild Halvorsrud" userId="917ea340-fd63-490f-a7db-68428d24cf32" providerId="ADAL" clId="{3F26B701-AADC-4668-AAA4-FB7BA2B947B1}" dt="2020-06-19T09:17:28.036" v="5157"/>
          <ac:spMkLst>
            <pc:docMk/>
            <pc:sldMk cId="2858277977" sldId="523"/>
            <ac:spMk id="316" creationId="{5ADB925C-F0EC-42EC-8B14-36305A0E711F}"/>
          </ac:spMkLst>
        </pc:spChg>
        <pc:spChg chg="mod">
          <ac:chgData name="Ragnhild Halvorsrud" userId="917ea340-fd63-490f-a7db-68428d24cf32" providerId="ADAL" clId="{3F26B701-AADC-4668-AAA4-FB7BA2B947B1}" dt="2020-06-19T09:17:28.036" v="5157"/>
          <ac:spMkLst>
            <pc:docMk/>
            <pc:sldMk cId="2858277977" sldId="523"/>
            <ac:spMk id="317" creationId="{28C48CA8-764A-4F1A-94FD-4BCC2770816A}"/>
          </ac:spMkLst>
        </pc:spChg>
        <pc:spChg chg="mod">
          <ac:chgData name="Ragnhild Halvorsrud" userId="917ea340-fd63-490f-a7db-68428d24cf32" providerId="ADAL" clId="{3F26B701-AADC-4668-AAA4-FB7BA2B947B1}" dt="2020-06-19T09:17:28.036" v="5157"/>
          <ac:spMkLst>
            <pc:docMk/>
            <pc:sldMk cId="2858277977" sldId="523"/>
            <ac:spMk id="318" creationId="{D6162049-F675-4948-93CB-D498706DC106}"/>
          </ac:spMkLst>
        </pc:spChg>
        <pc:spChg chg="mod">
          <ac:chgData name="Ragnhild Halvorsrud" userId="917ea340-fd63-490f-a7db-68428d24cf32" providerId="ADAL" clId="{3F26B701-AADC-4668-AAA4-FB7BA2B947B1}" dt="2020-06-19T09:17:28.036" v="5157"/>
          <ac:spMkLst>
            <pc:docMk/>
            <pc:sldMk cId="2858277977" sldId="523"/>
            <ac:spMk id="319" creationId="{55106B61-A3CE-4DE9-B1B4-D741BE91D3F9}"/>
          </ac:spMkLst>
        </pc:spChg>
        <pc:spChg chg="mod">
          <ac:chgData name="Ragnhild Halvorsrud" userId="917ea340-fd63-490f-a7db-68428d24cf32" providerId="ADAL" clId="{3F26B701-AADC-4668-AAA4-FB7BA2B947B1}" dt="2020-06-19T09:17:28.036" v="5157"/>
          <ac:spMkLst>
            <pc:docMk/>
            <pc:sldMk cId="2858277977" sldId="523"/>
            <ac:spMk id="320" creationId="{5F5E1E66-4FC8-4A89-8494-4D340F0187EF}"/>
          </ac:spMkLst>
        </pc:spChg>
        <pc:spChg chg="mod">
          <ac:chgData name="Ragnhild Halvorsrud" userId="917ea340-fd63-490f-a7db-68428d24cf32" providerId="ADAL" clId="{3F26B701-AADC-4668-AAA4-FB7BA2B947B1}" dt="2020-06-19T09:17:28.036" v="5157"/>
          <ac:spMkLst>
            <pc:docMk/>
            <pc:sldMk cId="2858277977" sldId="523"/>
            <ac:spMk id="322" creationId="{0E0DBB50-00F4-4BAC-9AF4-B7E53C021DC1}"/>
          </ac:spMkLst>
        </pc:spChg>
        <pc:spChg chg="mod">
          <ac:chgData name="Ragnhild Halvorsrud" userId="917ea340-fd63-490f-a7db-68428d24cf32" providerId="ADAL" clId="{3F26B701-AADC-4668-AAA4-FB7BA2B947B1}" dt="2020-06-19T09:17:28.036" v="5157"/>
          <ac:spMkLst>
            <pc:docMk/>
            <pc:sldMk cId="2858277977" sldId="523"/>
            <ac:spMk id="323" creationId="{7CB875D7-D1E3-4431-97D8-0A8DBE4E41CE}"/>
          </ac:spMkLst>
        </pc:spChg>
        <pc:spChg chg="mod">
          <ac:chgData name="Ragnhild Halvorsrud" userId="917ea340-fd63-490f-a7db-68428d24cf32" providerId="ADAL" clId="{3F26B701-AADC-4668-AAA4-FB7BA2B947B1}" dt="2020-06-19T09:17:28.036" v="5157"/>
          <ac:spMkLst>
            <pc:docMk/>
            <pc:sldMk cId="2858277977" sldId="523"/>
            <ac:spMk id="324" creationId="{CFA06CC5-4E43-4E90-B59E-178A97A342EC}"/>
          </ac:spMkLst>
        </pc:spChg>
        <pc:spChg chg="mod">
          <ac:chgData name="Ragnhild Halvorsrud" userId="917ea340-fd63-490f-a7db-68428d24cf32" providerId="ADAL" clId="{3F26B701-AADC-4668-AAA4-FB7BA2B947B1}" dt="2020-06-19T09:17:28.036" v="5157"/>
          <ac:spMkLst>
            <pc:docMk/>
            <pc:sldMk cId="2858277977" sldId="523"/>
            <ac:spMk id="325" creationId="{F2B699E0-C591-47E3-B04E-48D109281708}"/>
          </ac:spMkLst>
        </pc:spChg>
        <pc:spChg chg="mod">
          <ac:chgData name="Ragnhild Halvorsrud" userId="917ea340-fd63-490f-a7db-68428d24cf32" providerId="ADAL" clId="{3F26B701-AADC-4668-AAA4-FB7BA2B947B1}" dt="2020-06-19T09:17:28.036" v="5157"/>
          <ac:spMkLst>
            <pc:docMk/>
            <pc:sldMk cId="2858277977" sldId="523"/>
            <ac:spMk id="326" creationId="{63FC970C-F323-46F4-8179-CBD8D135457E}"/>
          </ac:spMkLst>
        </pc:spChg>
        <pc:spChg chg="mod">
          <ac:chgData name="Ragnhild Halvorsrud" userId="917ea340-fd63-490f-a7db-68428d24cf32" providerId="ADAL" clId="{3F26B701-AADC-4668-AAA4-FB7BA2B947B1}" dt="2020-06-19T09:17:28.036" v="5157"/>
          <ac:spMkLst>
            <pc:docMk/>
            <pc:sldMk cId="2858277977" sldId="523"/>
            <ac:spMk id="327" creationId="{FDDA6DEB-E5D1-4430-8E78-85B55B5DB720}"/>
          </ac:spMkLst>
        </pc:spChg>
        <pc:spChg chg="mod">
          <ac:chgData name="Ragnhild Halvorsrud" userId="917ea340-fd63-490f-a7db-68428d24cf32" providerId="ADAL" clId="{3F26B701-AADC-4668-AAA4-FB7BA2B947B1}" dt="2020-06-19T09:17:28.036" v="5157"/>
          <ac:spMkLst>
            <pc:docMk/>
            <pc:sldMk cId="2858277977" sldId="523"/>
            <ac:spMk id="328" creationId="{A550F28C-3B29-4ECC-AB02-3BF37556C1FC}"/>
          </ac:spMkLst>
        </pc:spChg>
        <pc:spChg chg="mod">
          <ac:chgData name="Ragnhild Halvorsrud" userId="917ea340-fd63-490f-a7db-68428d24cf32" providerId="ADAL" clId="{3F26B701-AADC-4668-AAA4-FB7BA2B947B1}" dt="2020-06-19T09:17:28.036" v="5157"/>
          <ac:spMkLst>
            <pc:docMk/>
            <pc:sldMk cId="2858277977" sldId="523"/>
            <ac:spMk id="329" creationId="{1FF2D48A-228E-499D-ADF6-2C0CD7748223}"/>
          </ac:spMkLst>
        </pc:spChg>
        <pc:spChg chg="mod">
          <ac:chgData name="Ragnhild Halvorsrud" userId="917ea340-fd63-490f-a7db-68428d24cf32" providerId="ADAL" clId="{3F26B701-AADC-4668-AAA4-FB7BA2B947B1}" dt="2020-06-19T09:17:28.036" v="5157"/>
          <ac:spMkLst>
            <pc:docMk/>
            <pc:sldMk cId="2858277977" sldId="523"/>
            <ac:spMk id="331" creationId="{D56F9442-8346-4116-AEE9-6BD7E1C6EBAA}"/>
          </ac:spMkLst>
        </pc:spChg>
        <pc:spChg chg="mod">
          <ac:chgData name="Ragnhild Halvorsrud" userId="917ea340-fd63-490f-a7db-68428d24cf32" providerId="ADAL" clId="{3F26B701-AADC-4668-AAA4-FB7BA2B947B1}" dt="2020-06-19T09:17:28.036" v="5157"/>
          <ac:spMkLst>
            <pc:docMk/>
            <pc:sldMk cId="2858277977" sldId="523"/>
            <ac:spMk id="332" creationId="{B0B9B9CA-4630-4DFC-872C-DBE1473FDCE6}"/>
          </ac:spMkLst>
        </pc:spChg>
        <pc:spChg chg="mod">
          <ac:chgData name="Ragnhild Halvorsrud" userId="917ea340-fd63-490f-a7db-68428d24cf32" providerId="ADAL" clId="{3F26B701-AADC-4668-AAA4-FB7BA2B947B1}" dt="2020-06-19T09:17:28.036" v="5157"/>
          <ac:spMkLst>
            <pc:docMk/>
            <pc:sldMk cId="2858277977" sldId="523"/>
            <ac:spMk id="333" creationId="{3FB93A61-86ED-4439-9709-7014C96BE0E1}"/>
          </ac:spMkLst>
        </pc:spChg>
        <pc:spChg chg="mod">
          <ac:chgData name="Ragnhild Halvorsrud" userId="917ea340-fd63-490f-a7db-68428d24cf32" providerId="ADAL" clId="{3F26B701-AADC-4668-AAA4-FB7BA2B947B1}" dt="2020-06-19T09:17:28.036" v="5157"/>
          <ac:spMkLst>
            <pc:docMk/>
            <pc:sldMk cId="2858277977" sldId="523"/>
            <ac:spMk id="334" creationId="{100C39F0-EE8E-455D-ACB4-F56778B3A4FD}"/>
          </ac:spMkLst>
        </pc:spChg>
        <pc:spChg chg="mod">
          <ac:chgData name="Ragnhild Halvorsrud" userId="917ea340-fd63-490f-a7db-68428d24cf32" providerId="ADAL" clId="{3F26B701-AADC-4668-AAA4-FB7BA2B947B1}" dt="2020-06-19T09:17:28.036" v="5157"/>
          <ac:spMkLst>
            <pc:docMk/>
            <pc:sldMk cId="2858277977" sldId="523"/>
            <ac:spMk id="335" creationId="{5CCE7967-38A4-4E56-8B12-D1E7836271F7}"/>
          </ac:spMkLst>
        </pc:spChg>
        <pc:spChg chg="mod">
          <ac:chgData name="Ragnhild Halvorsrud" userId="917ea340-fd63-490f-a7db-68428d24cf32" providerId="ADAL" clId="{3F26B701-AADC-4668-AAA4-FB7BA2B947B1}" dt="2020-06-19T09:17:28.036" v="5157"/>
          <ac:spMkLst>
            <pc:docMk/>
            <pc:sldMk cId="2858277977" sldId="523"/>
            <ac:spMk id="336" creationId="{34A8A2CC-E114-41DA-8FC7-CA37F82E5F20}"/>
          </ac:spMkLst>
        </pc:spChg>
        <pc:spChg chg="mod">
          <ac:chgData name="Ragnhild Halvorsrud" userId="917ea340-fd63-490f-a7db-68428d24cf32" providerId="ADAL" clId="{3F26B701-AADC-4668-AAA4-FB7BA2B947B1}" dt="2020-06-19T09:17:28.036" v="5157"/>
          <ac:spMkLst>
            <pc:docMk/>
            <pc:sldMk cId="2858277977" sldId="523"/>
            <ac:spMk id="337" creationId="{92EF0A42-6B31-4219-A3DC-F369CEA57027}"/>
          </ac:spMkLst>
        </pc:spChg>
        <pc:spChg chg="mod">
          <ac:chgData name="Ragnhild Halvorsrud" userId="917ea340-fd63-490f-a7db-68428d24cf32" providerId="ADAL" clId="{3F26B701-AADC-4668-AAA4-FB7BA2B947B1}" dt="2020-06-19T09:17:28.036" v="5157"/>
          <ac:spMkLst>
            <pc:docMk/>
            <pc:sldMk cId="2858277977" sldId="523"/>
            <ac:spMk id="338" creationId="{3ED81D05-D357-43DB-BEBD-9BE7C073D222}"/>
          </ac:spMkLst>
        </pc:spChg>
        <pc:spChg chg="mod">
          <ac:chgData name="Ragnhild Halvorsrud" userId="917ea340-fd63-490f-a7db-68428d24cf32" providerId="ADAL" clId="{3F26B701-AADC-4668-AAA4-FB7BA2B947B1}" dt="2020-06-19T09:17:28.036" v="5157"/>
          <ac:spMkLst>
            <pc:docMk/>
            <pc:sldMk cId="2858277977" sldId="523"/>
            <ac:spMk id="340" creationId="{A00667B1-F5EC-4217-BE32-8A0924579A41}"/>
          </ac:spMkLst>
        </pc:spChg>
        <pc:spChg chg="mod">
          <ac:chgData name="Ragnhild Halvorsrud" userId="917ea340-fd63-490f-a7db-68428d24cf32" providerId="ADAL" clId="{3F26B701-AADC-4668-AAA4-FB7BA2B947B1}" dt="2020-06-19T09:17:28.036" v="5157"/>
          <ac:spMkLst>
            <pc:docMk/>
            <pc:sldMk cId="2858277977" sldId="523"/>
            <ac:spMk id="341" creationId="{C7B09B25-B07F-4AF7-B693-AB1076303EB6}"/>
          </ac:spMkLst>
        </pc:spChg>
        <pc:spChg chg="mod">
          <ac:chgData name="Ragnhild Halvorsrud" userId="917ea340-fd63-490f-a7db-68428d24cf32" providerId="ADAL" clId="{3F26B701-AADC-4668-AAA4-FB7BA2B947B1}" dt="2020-06-19T09:17:28.036" v="5157"/>
          <ac:spMkLst>
            <pc:docMk/>
            <pc:sldMk cId="2858277977" sldId="523"/>
            <ac:spMk id="342" creationId="{295C1D10-389E-40E7-997A-B052591C336C}"/>
          </ac:spMkLst>
        </pc:spChg>
        <pc:spChg chg="mod">
          <ac:chgData name="Ragnhild Halvorsrud" userId="917ea340-fd63-490f-a7db-68428d24cf32" providerId="ADAL" clId="{3F26B701-AADC-4668-AAA4-FB7BA2B947B1}" dt="2020-06-19T09:17:28.036" v="5157"/>
          <ac:spMkLst>
            <pc:docMk/>
            <pc:sldMk cId="2858277977" sldId="523"/>
            <ac:spMk id="343" creationId="{E3447449-6FED-4F9C-8CCC-D701FFCE8944}"/>
          </ac:spMkLst>
        </pc:spChg>
        <pc:spChg chg="mod">
          <ac:chgData name="Ragnhild Halvorsrud" userId="917ea340-fd63-490f-a7db-68428d24cf32" providerId="ADAL" clId="{3F26B701-AADC-4668-AAA4-FB7BA2B947B1}" dt="2020-06-19T09:17:28.036" v="5157"/>
          <ac:spMkLst>
            <pc:docMk/>
            <pc:sldMk cId="2858277977" sldId="523"/>
            <ac:spMk id="344" creationId="{E769DF1C-F330-4F77-A4F5-FE452A7AF9CE}"/>
          </ac:spMkLst>
        </pc:spChg>
        <pc:spChg chg="mod">
          <ac:chgData name="Ragnhild Halvorsrud" userId="917ea340-fd63-490f-a7db-68428d24cf32" providerId="ADAL" clId="{3F26B701-AADC-4668-AAA4-FB7BA2B947B1}" dt="2020-06-19T09:17:28.036" v="5157"/>
          <ac:spMkLst>
            <pc:docMk/>
            <pc:sldMk cId="2858277977" sldId="523"/>
            <ac:spMk id="345" creationId="{B465144F-C16F-4680-982A-D9B904D24F5D}"/>
          </ac:spMkLst>
        </pc:spChg>
        <pc:spChg chg="mod">
          <ac:chgData name="Ragnhild Halvorsrud" userId="917ea340-fd63-490f-a7db-68428d24cf32" providerId="ADAL" clId="{3F26B701-AADC-4668-AAA4-FB7BA2B947B1}" dt="2020-06-19T09:17:28.036" v="5157"/>
          <ac:spMkLst>
            <pc:docMk/>
            <pc:sldMk cId="2858277977" sldId="523"/>
            <ac:spMk id="346" creationId="{1DCCE1D0-9BC6-46F0-9F1F-A46D43C51FB7}"/>
          </ac:spMkLst>
        </pc:spChg>
        <pc:spChg chg="mod">
          <ac:chgData name="Ragnhild Halvorsrud" userId="917ea340-fd63-490f-a7db-68428d24cf32" providerId="ADAL" clId="{3F26B701-AADC-4668-AAA4-FB7BA2B947B1}" dt="2020-06-19T09:17:28.036" v="5157"/>
          <ac:spMkLst>
            <pc:docMk/>
            <pc:sldMk cId="2858277977" sldId="523"/>
            <ac:spMk id="347" creationId="{8D8515A3-C4F0-4A4F-BC04-63001555648D}"/>
          </ac:spMkLst>
        </pc:spChg>
        <pc:spChg chg="mod">
          <ac:chgData name="Ragnhild Halvorsrud" userId="917ea340-fd63-490f-a7db-68428d24cf32" providerId="ADAL" clId="{3F26B701-AADC-4668-AAA4-FB7BA2B947B1}" dt="2020-06-19T09:17:28.036" v="5157"/>
          <ac:spMkLst>
            <pc:docMk/>
            <pc:sldMk cId="2858277977" sldId="523"/>
            <ac:spMk id="349" creationId="{BA644F38-11F4-43BE-A8C1-1019FE431A7E}"/>
          </ac:spMkLst>
        </pc:spChg>
        <pc:spChg chg="mod">
          <ac:chgData name="Ragnhild Halvorsrud" userId="917ea340-fd63-490f-a7db-68428d24cf32" providerId="ADAL" clId="{3F26B701-AADC-4668-AAA4-FB7BA2B947B1}" dt="2020-06-19T09:17:28.036" v="5157"/>
          <ac:spMkLst>
            <pc:docMk/>
            <pc:sldMk cId="2858277977" sldId="523"/>
            <ac:spMk id="350" creationId="{FF652A12-755E-4DF3-99C3-066FC801AB24}"/>
          </ac:spMkLst>
        </pc:spChg>
        <pc:spChg chg="mod">
          <ac:chgData name="Ragnhild Halvorsrud" userId="917ea340-fd63-490f-a7db-68428d24cf32" providerId="ADAL" clId="{3F26B701-AADC-4668-AAA4-FB7BA2B947B1}" dt="2020-06-19T09:17:28.036" v="5157"/>
          <ac:spMkLst>
            <pc:docMk/>
            <pc:sldMk cId="2858277977" sldId="523"/>
            <ac:spMk id="351" creationId="{FBB4737A-31AF-412F-BDDB-77FC894C665B}"/>
          </ac:spMkLst>
        </pc:spChg>
        <pc:spChg chg="mod">
          <ac:chgData name="Ragnhild Halvorsrud" userId="917ea340-fd63-490f-a7db-68428d24cf32" providerId="ADAL" clId="{3F26B701-AADC-4668-AAA4-FB7BA2B947B1}" dt="2020-06-19T09:17:28.036" v="5157"/>
          <ac:spMkLst>
            <pc:docMk/>
            <pc:sldMk cId="2858277977" sldId="523"/>
            <ac:spMk id="352" creationId="{8EC460D8-0AE1-478C-8E55-0C0E47A53ED0}"/>
          </ac:spMkLst>
        </pc:spChg>
        <pc:spChg chg="mod">
          <ac:chgData name="Ragnhild Halvorsrud" userId="917ea340-fd63-490f-a7db-68428d24cf32" providerId="ADAL" clId="{3F26B701-AADC-4668-AAA4-FB7BA2B947B1}" dt="2020-06-19T09:17:28.036" v="5157"/>
          <ac:spMkLst>
            <pc:docMk/>
            <pc:sldMk cId="2858277977" sldId="523"/>
            <ac:spMk id="353" creationId="{BB16AEE7-DA8D-451B-90C0-39447A65CAA0}"/>
          </ac:spMkLst>
        </pc:spChg>
        <pc:spChg chg="mod">
          <ac:chgData name="Ragnhild Halvorsrud" userId="917ea340-fd63-490f-a7db-68428d24cf32" providerId="ADAL" clId="{3F26B701-AADC-4668-AAA4-FB7BA2B947B1}" dt="2020-06-19T09:17:28.036" v="5157"/>
          <ac:spMkLst>
            <pc:docMk/>
            <pc:sldMk cId="2858277977" sldId="523"/>
            <ac:spMk id="354" creationId="{12C2DD7C-450F-41F9-BEAF-4FC2A69D4855}"/>
          </ac:spMkLst>
        </pc:spChg>
        <pc:spChg chg="mod">
          <ac:chgData name="Ragnhild Halvorsrud" userId="917ea340-fd63-490f-a7db-68428d24cf32" providerId="ADAL" clId="{3F26B701-AADC-4668-AAA4-FB7BA2B947B1}" dt="2020-06-19T09:17:28.036" v="5157"/>
          <ac:spMkLst>
            <pc:docMk/>
            <pc:sldMk cId="2858277977" sldId="523"/>
            <ac:spMk id="355" creationId="{15E7B65A-EA03-4A6F-9C71-C2E32F4F4501}"/>
          </ac:spMkLst>
        </pc:spChg>
        <pc:spChg chg="mod">
          <ac:chgData name="Ragnhild Halvorsrud" userId="917ea340-fd63-490f-a7db-68428d24cf32" providerId="ADAL" clId="{3F26B701-AADC-4668-AAA4-FB7BA2B947B1}" dt="2020-06-19T09:17:28.036" v="5157"/>
          <ac:spMkLst>
            <pc:docMk/>
            <pc:sldMk cId="2858277977" sldId="523"/>
            <ac:spMk id="356" creationId="{C7D40444-501C-4922-90CF-C477EE0D53D5}"/>
          </ac:spMkLst>
        </pc:spChg>
        <pc:spChg chg="mod">
          <ac:chgData name="Ragnhild Halvorsrud" userId="917ea340-fd63-490f-a7db-68428d24cf32" providerId="ADAL" clId="{3F26B701-AADC-4668-AAA4-FB7BA2B947B1}" dt="2020-06-19T09:17:28.036" v="5157"/>
          <ac:spMkLst>
            <pc:docMk/>
            <pc:sldMk cId="2858277977" sldId="523"/>
            <ac:spMk id="358" creationId="{5B260243-EDDB-4668-8FC6-470076872F4E}"/>
          </ac:spMkLst>
        </pc:spChg>
        <pc:spChg chg="mod">
          <ac:chgData name="Ragnhild Halvorsrud" userId="917ea340-fd63-490f-a7db-68428d24cf32" providerId="ADAL" clId="{3F26B701-AADC-4668-AAA4-FB7BA2B947B1}" dt="2020-06-19T09:17:28.036" v="5157"/>
          <ac:spMkLst>
            <pc:docMk/>
            <pc:sldMk cId="2858277977" sldId="523"/>
            <ac:spMk id="359" creationId="{CDB159AF-1877-43F0-92A4-991D63DB7042}"/>
          </ac:spMkLst>
        </pc:spChg>
        <pc:spChg chg="mod">
          <ac:chgData name="Ragnhild Halvorsrud" userId="917ea340-fd63-490f-a7db-68428d24cf32" providerId="ADAL" clId="{3F26B701-AADC-4668-AAA4-FB7BA2B947B1}" dt="2020-06-19T09:17:28.036" v="5157"/>
          <ac:spMkLst>
            <pc:docMk/>
            <pc:sldMk cId="2858277977" sldId="523"/>
            <ac:spMk id="360" creationId="{80D3A2EF-0B97-4D63-B578-849AE9B6ACDF}"/>
          </ac:spMkLst>
        </pc:spChg>
        <pc:spChg chg="mod">
          <ac:chgData name="Ragnhild Halvorsrud" userId="917ea340-fd63-490f-a7db-68428d24cf32" providerId="ADAL" clId="{3F26B701-AADC-4668-AAA4-FB7BA2B947B1}" dt="2020-06-19T09:17:28.036" v="5157"/>
          <ac:spMkLst>
            <pc:docMk/>
            <pc:sldMk cId="2858277977" sldId="523"/>
            <ac:spMk id="361" creationId="{87C470B0-9E4B-4F1B-91F7-D6916316706E}"/>
          </ac:spMkLst>
        </pc:spChg>
        <pc:spChg chg="mod">
          <ac:chgData name="Ragnhild Halvorsrud" userId="917ea340-fd63-490f-a7db-68428d24cf32" providerId="ADAL" clId="{3F26B701-AADC-4668-AAA4-FB7BA2B947B1}" dt="2020-06-19T09:17:28.036" v="5157"/>
          <ac:spMkLst>
            <pc:docMk/>
            <pc:sldMk cId="2858277977" sldId="523"/>
            <ac:spMk id="362" creationId="{B7B883FC-4EEA-4794-9183-5FBB35E2F9F9}"/>
          </ac:spMkLst>
        </pc:spChg>
        <pc:spChg chg="mod">
          <ac:chgData name="Ragnhild Halvorsrud" userId="917ea340-fd63-490f-a7db-68428d24cf32" providerId="ADAL" clId="{3F26B701-AADC-4668-AAA4-FB7BA2B947B1}" dt="2020-06-19T09:17:28.036" v="5157"/>
          <ac:spMkLst>
            <pc:docMk/>
            <pc:sldMk cId="2858277977" sldId="523"/>
            <ac:spMk id="363" creationId="{AFA43468-E6D8-4D25-9997-73ADCCBDF7E1}"/>
          </ac:spMkLst>
        </pc:spChg>
        <pc:spChg chg="mod">
          <ac:chgData name="Ragnhild Halvorsrud" userId="917ea340-fd63-490f-a7db-68428d24cf32" providerId="ADAL" clId="{3F26B701-AADC-4668-AAA4-FB7BA2B947B1}" dt="2020-06-19T09:17:28.036" v="5157"/>
          <ac:spMkLst>
            <pc:docMk/>
            <pc:sldMk cId="2858277977" sldId="523"/>
            <ac:spMk id="364" creationId="{81F4F011-F6E0-4219-B486-F0F27310DA66}"/>
          </ac:spMkLst>
        </pc:spChg>
        <pc:spChg chg="mod">
          <ac:chgData name="Ragnhild Halvorsrud" userId="917ea340-fd63-490f-a7db-68428d24cf32" providerId="ADAL" clId="{3F26B701-AADC-4668-AAA4-FB7BA2B947B1}" dt="2020-06-19T09:17:28.036" v="5157"/>
          <ac:spMkLst>
            <pc:docMk/>
            <pc:sldMk cId="2858277977" sldId="523"/>
            <ac:spMk id="365" creationId="{63E2568C-42A1-4C0F-81D7-991905274D46}"/>
          </ac:spMkLst>
        </pc:spChg>
        <pc:spChg chg="mod">
          <ac:chgData name="Ragnhild Halvorsrud" userId="917ea340-fd63-490f-a7db-68428d24cf32" providerId="ADAL" clId="{3F26B701-AADC-4668-AAA4-FB7BA2B947B1}" dt="2020-06-19T09:17:28.036" v="5157"/>
          <ac:spMkLst>
            <pc:docMk/>
            <pc:sldMk cId="2858277977" sldId="523"/>
            <ac:spMk id="366" creationId="{0B2221E5-4B2A-4A1C-9ADB-78C584B4E3A8}"/>
          </ac:spMkLst>
        </pc:spChg>
        <pc:spChg chg="mod">
          <ac:chgData name="Ragnhild Halvorsrud" userId="917ea340-fd63-490f-a7db-68428d24cf32" providerId="ADAL" clId="{3F26B701-AADC-4668-AAA4-FB7BA2B947B1}" dt="2020-06-19T09:17:28.036" v="5157"/>
          <ac:spMkLst>
            <pc:docMk/>
            <pc:sldMk cId="2858277977" sldId="523"/>
            <ac:spMk id="367" creationId="{F798D68E-AE97-49E0-A8F9-C2B92F50038F}"/>
          </ac:spMkLst>
        </pc:spChg>
        <pc:spChg chg="mod">
          <ac:chgData name="Ragnhild Halvorsrud" userId="917ea340-fd63-490f-a7db-68428d24cf32" providerId="ADAL" clId="{3F26B701-AADC-4668-AAA4-FB7BA2B947B1}" dt="2020-06-19T09:17:28.036" v="5157"/>
          <ac:spMkLst>
            <pc:docMk/>
            <pc:sldMk cId="2858277977" sldId="523"/>
            <ac:spMk id="368" creationId="{C3A82C63-7A9E-424A-BECC-8A576E6C24D8}"/>
          </ac:spMkLst>
        </pc:spChg>
        <pc:spChg chg="mod">
          <ac:chgData name="Ragnhild Halvorsrud" userId="917ea340-fd63-490f-a7db-68428d24cf32" providerId="ADAL" clId="{3F26B701-AADC-4668-AAA4-FB7BA2B947B1}" dt="2020-06-19T09:17:28.036" v="5157"/>
          <ac:spMkLst>
            <pc:docMk/>
            <pc:sldMk cId="2858277977" sldId="523"/>
            <ac:spMk id="369" creationId="{4A88B82B-7558-422E-89CD-C6522DE445F1}"/>
          </ac:spMkLst>
        </pc:spChg>
        <pc:spChg chg="mod">
          <ac:chgData name="Ragnhild Halvorsrud" userId="917ea340-fd63-490f-a7db-68428d24cf32" providerId="ADAL" clId="{3F26B701-AADC-4668-AAA4-FB7BA2B947B1}" dt="2020-06-19T09:17:28.036" v="5157"/>
          <ac:spMkLst>
            <pc:docMk/>
            <pc:sldMk cId="2858277977" sldId="523"/>
            <ac:spMk id="370" creationId="{5062D9D7-FAAD-4175-A5A2-79D2E7E7A819}"/>
          </ac:spMkLst>
        </pc:spChg>
        <pc:spChg chg="mod">
          <ac:chgData name="Ragnhild Halvorsrud" userId="917ea340-fd63-490f-a7db-68428d24cf32" providerId="ADAL" clId="{3F26B701-AADC-4668-AAA4-FB7BA2B947B1}" dt="2020-06-19T09:17:28.036" v="5157"/>
          <ac:spMkLst>
            <pc:docMk/>
            <pc:sldMk cId="2858277977" sldId="523"/>
            <ac:spMk id="371" creationId="{122645B5-51A1-406D-B7BD-A639DE5D012A}"/>
          </ac:spMkLst>
        </pc:spChg>
        <pc:spChg chg="add del mod">
          <ac:chgData name="Ragnhild Halvorsrud" userId="917ea340-fd63-490f-a7db-68428d24cf32" providerId="ADAL" clId="{3F26B701-AADC-4668-AAA4-FB7BA2B947B1}" dt="2020-06-19T09:17:33.445" v="5158"/>
          <ac:spMkLst>
            <pc:docMk/>
            <pc:sldMk cId="2858277977" sldId="523"/>
            <ac:spMk id="383" creationId="{A7088D7A-9C08-467B-BF12-1A0FA1C8DD71}"/>
          </ac:spMkLst>
        </pc:spChg>
        <pc:spChg chg="add del mod">
          <ac:chgData name="Ragnhild Halvorsrud" userId="917ea340-fd63-490f-a7db-68428d24cf32" providerId="ADAL" clId="{3F26B701-AADC-4668-AAA4-FB7BA2B947B1}" dt="2020-06-19T09:17:33.445" v="5158"/>
          <ac:spMkLst>
            <pc:docMk/>
            <pc:sldMk cId="2858277977" sldId="523"/>
            <ac:spMk id="384" creationId="{B1020694-FFA1-4FE4-80A2-2362298ABF9F}"/>
          </ac:spMkLst>
        </pc:spChg>
        <pc:spChg chg="add del mod">
          <ac:chgData name="Ragnhild Halvorsrud" userId="917ea340-fd63-490f-a7db-68428d24cf32" providerId="ADAL" clId="{3F26B701-AADC-4668-AAA4-FB7BA2B947B1}" dt="2020-06-19T09:17:33.445" v="5158"/>
          <ac:spMkLst>
            <pc:docMk/>
            <pc:sldMk cId="2858277977" sldId="523"/>
            <ac:spMk id="385" creationId="{A33557E0-289C-4BF8-BB00-768FA2539663}"/>
          </ac:spMkLst>
        </pc:spChg>
        <pc:spChg chg="add del mod">
          <ac:chgData name="Ragnhild Halvorsrud" userId="917ea340-fd63-490f-a7db-68428d24cf32" providerId="ADAL" clId="{3F26B701-AADC-4668-AAA4-FB7BA2B947B1}" dt="2020-06-19T09:17:33.445" v="5158"/>
          <ac:spMkLst>
            <pc:docMk/>
            <pc:sldMk cId="2858277977" sldId="523"/>
            <ac:spMk id="386" creationId="{2525E72D-296A-42EB-B7F3-D9911A5FB6EA}"/>
          </ac:spMkLst>
        </pc:spChg>
        <pc:spChg chg="add del mod">
          <ac:chgData name="Ragnhild Halvorsrud" userId="917ea340-fd63-490f-a7db-68428d24cf32" providerId="ADAL" clId="{3F26B701-AADC-4668-AAA4-FB7BA2B947B1}" dt="2020-06-19T09:17:33.445" v="5158"/>
          <ac:spMkLst>
            <pc:docMk/>
            <pc:sldMk cId="2858277977" sldId="523"/>
            <ac:spMk id="387" creationId="{533EA0D0-D70E-46C2-B39A-F580D9B702D1}"/>
          </ac:spMkLst>
        </pc:spChg>
        <pc:spChg chg="add del mod">
          <ac:chgData name="Ragnhild Halvorsrud" userId="917ea340-fd63-490f-a7db-68428d24cf32" providerId="ADAL" clId="{3F26B701-AADC-4668-AAA4-FB7BA2B947B1}" dt="2020-06-19T09:17:33.445" v="5158"/>
          <ac:spMkLst>
            <pc:docMk/>
            <pc:sldMk cId="2858277977" sldId="523"/>
            <ac:spMk id="388" creationId="{7BDF671C-4F4B-424E-81B5-CF55B8710A6C}"/>
          </ac:spMkLst>
        </pc:spChg>
        <pc:spChg chg="add del mod">
          <ac:chgData name="Ragnhild Halvorsrud" userId="917ea340-fd63-490f-a7db-68428d24cf32" providerId="ADAL" clId="{3F26B701-AADC-4668-AAA4-FB7BA2B947B1}" dt="2020-06-19T09:17:33.445" v="5158"/>
          <ac:spMkLst>
            <pc:docMk/>
            <pc:sldMk cId="2858277977" sldId="523"/>
            <ac:spMk id="390" creationId="{5DBA5159-50F3-4E22-9848-8A2CEAB24C86}"/>
          </ac:spMkLst>
        </pc:spChg>
        <pc:spChg chg="add del mod">
          <ac:chgData name="Ragnhild Halvorsrud" userId="917ea340-fd63-490f-a7db-68428d24cf32" providerId="ADAL" clId="{3F26B701-AADC-4668-AAA4-FB7BA2B947B1}" dt="2020-06-19T09:17:33.445" v="5158"/>
          <ac:spMkLst>
            <pc:docMk/>
            <pc:sldMk cId="2858277977" sldId="523"/>
            <ac:spMk id="391" creationId="{A87F50EE-5E3E-4C82-9ED9-470DB3215C7B}"/>
          </ac:spMkLst>
        </pc:spChg>
        <pc:spChg chg="add del mod">
          <ac:chgData name="Ragnhild Halvorsrud" userId="917ea340-fd63-490f-a7db-68428d24cf32" providerId="ADAL" clId="{3F26B701-AADC-4668-AAA4-FB7BA2B947B1}" dt="2020-06-19T09:17:33.445" v="5158"/>
          <ac:spMkLst>
            <pc:docMk/>
            <pc:sldMk cId="2858277977" sldId="523"/>
            <ac:spMk id="392" creationId="{F5DFE1EA-83CB-4AD4-801B-B0666D3F29EF}"/>
          </ac:spMkLst>
        </pc:spChg>
        <pc:spChg chg="add del mod">
          <ac:chgData name="Ragnhild Halvorsrud" userId="917ea340-fd63-490f-a7db-68428d24cf32" providerId="ADAL" clId="{3F26B701-AADC-4668-AAA4-FB7BA2B947B1}" dt="2020-06-19T09:17:33.445" v="5158"/>
          <ac:spMkLst>
            <pc:docMk/>
            <pc:sldMk cId="2858277977" sldId="523"/>
            <ac:spMk id="393" creationId="{DA7A4423-FF64-4EE9-AE5D-501DE400BC12}"/>
          </ac:spMkLst>
        </pc:spChg>
        <pc:spChg chg="add del mod">
          <ac:chgData name="Ragnhild Halvorsrud" userId="917ea340-fd63-490f-a7db-68428d24cf32" providerId="ADAL" clId="{3F26B701-AADC-4668-AAA4-FB7BA2B947B1}" dt="2020-06-19T09:17:33.445" v="5158"/>
          <ac:spMkLst>
            <pc:docMk/>
            <pc:sldMk cId="2858277977" sldId="523"/>
            <ac:spMk id="394" creationId="{61D64D82-3C04-4B6F-A953-1AAA7F273298}"/>
          </ac:spMkLst>
        </pc:spChg>
        <pc:spChg chg="add del mod">
          <ac:chgData name="Ragnhild Halvorsrud" userId="917ea340-fd63-490f-a7db-68428d24cf32" providerId="ADAL" clId="{3F26B701-AADC-4668-AAA4-FB7BA2B947B1}" dt="2020-06-19T09:17:33.445" v="5158"/>
          <ac:spMkLst>
            <pc:docMk/>
            <pc:sldMk cId="2858277977" sldId="523"/>
            <ac:spMk id="395" creationId="{F0E09176-DD8E-4CE3-90A3-CC160B044428}"/>
          </ac:spMkLst>
        </pc:spChg>
        <pc:spChg chg="add del mod">
          <ac:chgData name="Ragnhild Halvorsrud" userId="917ea340-fd63-490f-a7db-68428d24cf32" providerId="ADAL" clId="{3F26B701-AADC-4668-AAA4-FB7BA2B947B1}" dt="2020-06-19T09:17:33.445" v="5158"/>
          <ac:spMkLst>
            <pc:docMk/>
            <pc:sldMk cId="2858277977" sldId="523"/>
            <ac:spMk id="397" creationId="{B12E6A05-C13A-4C45-B4A2-A8217F01EA74}"/>
          </ac:spMkLst>
        </pc:spChg>
        <pc:spChg chg="add del mod">
          <ac:chgData name="Ragnhild Halvorsrud" userId="917ea340-fd63-490f-a7db-68428d24cf32" providerId="ADAL" clId="{3F26B701-AADC-4668-AAA4-FB7BA2B947B1}" dt="2020-06-19T09:17:33.445" v="5158"/>
          <ac:spMkLst>
            <pc:docMk/>
            <pc:sldMk cId="2858277977" sldId="523"/>
            <ac:spMk id="398" creationId="{C946ADEA-2745-4393-981F-B5ED5D2CA643}"/>
          </ac:spMkLst>
        </pc:spChg>
        <pc:spChg chg="add del mod">
          <ac:chgData name="Ragnhild Halvorsrud" userId="917ea340-fd63-490f-a7db-68428d24cf32" providerId="ADAL" clId="{3F26B701-AADC-4668-AAA4-FB7BA2B947B1}" dt="2020-06-19T09:17:33.445" v="5158"/>
          <ac:spMkLst>
            <pc:docMk/>
            <pc:sldMk cId="2858277977" sldId="523"/>
            <ac:spMk id="399" creationId="{0EE9519E-F5E1-4070-8A6B-2949E0F8B2E6}"/>
          </ac:spMkLst>
        </pc:spChg>
        <pc:spChg chg="add del mod">
          <ac:chgData name="Ragnhild Halvorsrud" userId="917ea340-fd63-490f-a7db-68428d24cf32" providerId="ADAL" clId="{3F26B701-AADC-4668-AAA4-FB7BA2B947B1}" dt="2020-06-19T09:17:33.445" v="5158"/>
          <ac:spMkLst>
            <pc:docMk/>
            <pc:sldMk cId="2858277977" sldId="523"/>
            <ac:spMk id="400" creationId="{8F95F652-3CC8-452C-AA44-EE97EE2D20B0}"/>
          </ac:spMkLst>
        </pc:spChg>
        <pc:spChg chg="add del mod">
          <ac:chgData name="Ragnhild Halvorsrud" userId="917ea340-fd63-490f-a7db-68428d24cf32" providerId="ADAL" clId="{3F26B701-AADC-4668-AAA4-FB7BA2B947B1}" dt="2020-06-19T09:17:33.445" v="5158"/>
          <ac:spMkLst>
            <pc:docMk/>
            <pc:sldMk cId="2858277977" sldId="523"/>
            <ac:spMk id="401" creationId="{4DCA24B8-A733-4C15-A8A9-E1E0FD7D4390}"/>
          </ac:spMkLst>
        </pc:spChg>
        <pc:spChg chg="add del mod">
          <ac:chgData name="Ragnhild Halvorsrud" userId="917ea340-fd63-490f-a7db-68428d24cf32" providerId="ADAL" clId="{3F26B701-AADC-4668-AAA4-FB7BA2B947B1}" dt="2020-06-19T09:17:33.445" v="5158"/>
          <ac:spMkLst>
            <pc:docMk/>
            <pc:sldMk cId="2858277977" sldId="523"/>
            <ac:spMk id="402" creationId="{0356EC28-7084-41AF-9B2E-908966210ED7}"/>
          </ac:spMkLst>
        </pc:spChg>
        <pc:spChg chg="add del mod">
          <ac:chgData name="Ragnhild Halvorsrud" userId="917ea340-fd63-490f-a7db-68428d24cf32" providerId="ADAL" clId="{3F26B701-AADC-4668-AAA4-FB7BA2B947B1}" dt="2020-06-19T09:17:33.445" v="5158"/>
          <ac:spMkLst>
            <pc:docMk/>
            <pc:sldMk cId="2858277977" sldId="523"/>
            <ac:spMk id="404" creationId="{2D6D3226-74D7-47EF-B764-0251712C59BF}"/>
          </ac:spMkLst>
        </pc:spChg>
        <pc:spChg chg="add del mod">
          <ac:chgData name="Ragnhild Halvorsrud" userId="917ea340-fd63-490f-a7db-68428d24cf32" providerId="ADAL" clId="{3F26B701-AADC-4668-AAA4-FB7BA2B947B1}" dt="2020-06-19T09:17:33.445" v="5158"/>
          <ac:spMkLst>
            <pc:docMk/>
            <pc:sldMk cId="2858277977" sldId="523"/>
            <ac:spMk id="405" creationId="{DAB1047D-265E-4475-97A9-A043090AF559}"/>
          </ac:spMkLst>
        </pc:spChg>
        <pc:spChg chg="add del mod">
          <ac:chgData name="Ragnhild Halvorsrud" userId="917ea340-fd63-490f-a7db-68428d24cf32" providerId="ADAL" clId="{3F26B701-AADC-4668-AAA4-FB7BA2B947B1}" dt="2020-06-19T09:17:33.445" v="5158"/>
          <ac:spMkLst>
            <pc:docMk/>
            <pc:sldMk cId="2858277977" sldId="523"/>
            <ac:spMk id="406" creationId="{8D06A49B-6621-476D-8D8C-648A24A8A75C}"/>
          </ac:spMkLst>
        </pc:spChg>
        <pc:spChg chg="add del mod">
          <ac:chgData name="Ragnhild Halvorsrud" userId="917ea340-fd63-490f-a7db-68428d24cf32" providerId="ADAL" clId="{3F26B701-AADC-4668-AAA4-FB7BA2B947B1}" dt="2020-06-19T09:17:33.445" v="5158"/>
          <ac:spMkLst>
            <pc:docMk/>
            <pc:sldMk cId="2858277977" sldId="523"/>
            <ac:spMk id="407" creationId="{B3D9F64A-6808-4868-A686-EC263FE3A76B}"/>
          </ac:spMkLst>
        </pc:spChg>
        <pc:spChg chg="add del mod">
          <ac:chgData name="Ragnhild Halvorsrud" userId="917ea340-fd63-490f-a7db-68428d24cf32" providerId="ADAL" clId="{3F26B701-AADC-4668-AAA4-FB7BA2B947B1}" dt="2020-06-19T09:17:33.445" v="5158"/>
          <ac:spMkLst>
            <pc:docMk/>
            <pc:sldMk cId="2858277977" sldId="523"/>
            <ac:spMk id="408" creationId="{73E117EC-6A8D-4E79-A707-27F463645D25}"/>
          </ac:spMkLst>
        </pc:spChg>
        <pc:spChg chg="add del mod">
          <ac:chgData name="Ragnhild Halvorsrud" userId="917ea340-fd63-490f-a7db-68428d24cf32" providerId="ADAL" clId="{3F26B701-AADC-4668-AAA4-FB7BA2B947B1}" dt="2020-06-19T09:17:33.445" v="5158"/>
          <ac:spMkLst>
            <pc:docMk/>
            <pc:sldMk cId="2858277977" sldId="523"/>
            <ac:spMk id="409" creationId="{BFAAA752-CDA9-489A-A3B5-8640ACC0C4DB}"/>
          </ac:spMkLst>
        </pc:spChg>
        <pc:spChg chg="add del mod">
          <ac:chgData name="Ragnhild Halvorsrud" userId="917ea340-fd63-490f-a7db-68428d24cf32" providerId="ADAL" clId="{3F26B701-AADC-4668-AAA4-FB7BA2B947B1}" dt="2020-06-19T09:17:33.445" v="5158"/>
          <ac:spMkLst>
            <pc:docMk/>
            <pc:sldMk cId="2858277977" sldId="523"/>
            <ac:spMk id="411" creationId="{92A7489A-FA2B-40F1-84A0-A6B95CEAA22A}"/>
          </ac:spMkLst>
        </pc:spChg>
        <pc:spChg chg="add del mod">
          <ac:chgData name="Ragnhild Halvorsrud" userId="917ea340-fd63-490f-a7db-68428d24cf32" providerId="ADAL" clId="{3F26B701-AADC-4668-AAA4-FB7BA2B947B1}" dt="2020-06-19T09:17:33.445" v="5158"/>
          <ac:spMkLst>
            <pc:docMk/>
            <pc:sldMk cId="2858277977" sldId="523"/>
            <ac:spMk id="412" creationId="{CC44F927-5C15-4B14-9A2A-DEA60E246777}"/>
          </ac:spMkLst>
        </pc:spChg>
        <pc:spChg chg="add del mod">
          <ac:chgData name="Ragnhild Halvorsrud" userId="917ea340-fd63-490f-a7db-68428d24cf32" providerId="ADAL" clId="{3F26B701-AADC-4668-AAA4-FB7BA2B947B1}" dt="2020-06-19T09:17:33.445" v="5158"/>
          <ac:spMkLst>
            <pc:docMk/>
            <pc:sldMk cId="2858277977" sldId="523"/>
            <ac:spMk id="413" creationId="{686AD748-F95B-4878-BDFA-6BC236BF9D6F}"/>
          </ac:spMkLst>
        </pc:spChg>
        <pc:spChg chg="add del mod">
          <ac:chgData name="Ragnhild Halvorsrud" userId="917ea340-fd63-490f-a7db-68428d24cf32" providerId="ADAL" clId="{3F26B701-AADC-4668-AAA4-FB7BA2B947B1}" dt="2020-06-19T09:17:33.445" v="5158"/>
          <ac:spMkLst>
            <pc:docMk/>
            <pc:sldMk cId="2858277977" sldId="523"/>
            <ac:spMk id="414" creationId="{2E932F79-C706-4F6E-B0AA-B33E2D08DEA7}"/>
          </ac:spMkLst>
        </pc:spChg>
        <pc:spChg chg="add del mod">
          <ac:chgData name="Ragnhild Halvorsrud" userId="917ea340-fd63-490f-a7db-68428d24cf32" providerId="ADAL" clId="{3F26B701-AADC-4668-AAA4-FB7BA2B947B1}" dt="2020-06-19T09:17:33.445" v="5158"/>
          <ac:spMkLst>
            <pc:docMk/>
            <pc:sldMk cId="2858277977" sldId="523"/>
            <ac:spMk id="415" creationId="{6FA605B7-2B42-438F-9940-A077903DC584}"/>
          </ac:spMkLst>
        </pc:spChg>
        <pc:spChg chg="add del mod">
          <ac:chgData name="Ragnhild Halvorsrud" userId="917ea340-fd63-490f-a7db-68428d24cf32" providerId="ADAL" clId="{3F26B701-AADC-4668-AAA4-FB7BA2B947B1}" dt="2020-06-19T09:17:33.445" v="5158"/>
          <ac:spMkLst>
            <pc:docMk/>
            <pc:sldMk cId="2858277977" sldId="523"/>
            <ac:spMk id="416" creationId="{440DBD8C-4EE6-4229-B5D0-0F35517C2814}"/>
          </ac:spMkLst>
        </pc:spChg>
        <pc:spChg chg="add del mod">
          <ac:chgData name="Ragnhild Halvorsrud" userId="917ea340-fd63-490f-a7db-68428d24cf32" providerId="ADAL" clId="{3F26B701-AADC-4668-AAA4-FB7BA2B947B1}" dt="2020-06-19T09:17:33.445" v="5158"/>
          <ac:spMkLst>
            <pc:docMk/>
            <pc:sldMk cId="2858277977" sldId="523"/>
            <ac:spMk id="417" creationId="{E5945779-5718-432A-A201-C1E27FB4E254}"/>
          </ac:spMkLst>
        </pc:spChg>
        <pc:spChg chg="add del mod">
          <ac:chgData name="Ragnhild Halvorsrud" userId="917ea340-fd63-490f-a7db-68428d24cf32" providerId="ADAL" clId="{3F26B701-AADC-4668-AAA4-FB7BA2B947B1}" dt="2020-06-19T09:17:33.445" v="5158"/>
          <ac:spMkLst>
            <pc:docMk/>
            <pc:sldMk cId="2858277977" sldId="523"/>
            <ac:spMk id="418" creationId="{65D4DD68-7974-4A51-8F2D-72269A786DE1}"/>
          </ac:spMkLst>
        </pc:spChg>
        <pc:spChg chg="add del mod">
          <ac:chgData name="Ragnhild Halvorsrud" userId="917ea340-fd63-490f-a7db-68428d24cf32" providerId="ADAL" clId="{3F26B701-AADC-4668-AAA4-FB7BA2B947B1}" dt="2020-06-19T09:17:33.445" v="5158"/>
          <ac:spMkLst>
            <pc:docMk/>
            <pc:sldMk cId="2858277977" sldId="523"/>
            <ac:spMk id="419" creationId="{6458420C-DD1A-44E2-B8BB-D3881A5A1379}"/>
          </ac:spMkLst>
        </pc:spChg>
        <pc:spChg chg="add del mod">
          <ac:chgData name="Ragnhild Halvorsrud" userId="917ea340-fd63-490f-a7db-68428d24cf32" providerId="ADAL" clId="{3F26B701-AADC-4668-AAA4-FB7BA2B947B1}" dt="2020-06-19T09:17:33.445" v="5158"/>
          <ac:spMkLst>
            <pc:docMk/>
            <pc:sldMk cId="2858277977" sldId="523"/>
            <ac:spMk id="420" creationId="{BA39ECC3-7775-4363-B329-1DA9148F5D62}"/>
          </ac:spMkLst>
        </pc:spChg>
        <pc:spChg chg="add del mod">
          <ac:chgData name="Ragnhild Halvorsrud" userId="917ea340-fd63-490f-a7db-68428d24cf32" providerId="ADAL" clId="{3F26B701-AADC-4668-AAA4-FB7BA2B947B1}" dt="2020-06-19T09:17:33.445" v="5158"/>
          <ac:spMkLst>
            <pc:docMk/>
            <pc:sldMk cId="2858277977" sldId="523"/>
            <ac:spMk id="421" creationId="{B1E45EF3-8077-4F1A-A4DF-9055070F642B}"/>
          </ac:spMkLst>
        </pc:spChg>
        <pc:spChg chg="mod">
          <ac:chgData name="Ragnhild Halvorsrud" userId="917ea340-fd63-490f-a7db-68428d24cf32" providerId="ADAL" clId="{3F26B701-AADC-4668-AAA4-FB7BA2B947B1}" dt="2020-06-19T09:17:28.036" v="5157"/>
          <ac:spMkLst>
            <pc:docMk/>
            <pc:sldMk cId="2858277977" sldId="523"/>
            <ac:spMk id="432" creationId="{E37C34C5-C836-4310-B15B-F99337E519C3}"/>
          </ac:spMkLst>
        </pc:spChg>
        <pc:spChg chg="mod">
          <ac:chgData name="Ragnhild Halvorsrud" userId="917ea340-fd63-490f-a7db-68428d24cf32" providerId="ADAL" clId="{3F26B701-AADC-4668-AAA4-FB7BA2B947B1}" dt="2020-06-19T09:17:28.036" v="5157"/>
          <ac:spMkLst>
            <pc:docMk/>
            <pc:sldMk cId="2858277977" sldId="523"/>
            <ac:spMk id="433" creationId="{3A138A63-06A8-4937-B865-B8B14CC7F5EA}"/>
          </ac:spMkLst>
        </pc:spChg>
        <pc:spChg chg="mod">
          <ac:chgData name="Ragnhild Halvorsrud" userId="917ea340-fd63-490f-a7db-68428d24cf32" providerId="ADAL" clId="{3F26B701-AADC-4668-AAA4-FB7BA2B947B1}" dt="2020-06-19T09:17:28.036" v="5157"/>
          <ac:spMkLst>
            <pc:docMk/>
            <pc:sldMk cId="2858277977" sldId="523"/>
            <ac:spMk id="434" creationId="{D00F4B13-0E1C-406A-B407-D26C0B834542}"/>
          </ac:spMkLst>
        </pc:spChg>
        <pc:spChg chg="mod">
          <ac:chgData name="Ragnhild Halvorsrud" userId="917ea340-fd63-490f-a7db-68428d24cf32" providerId="ADAL" clId="{3F26B701-AADC-4668-AAA4-FB7BA2B947B1}" dt="2020-06-19T09:17:28.036" v="5157"/>
          <ac:spMkLst>
            <pc:docMk/>
            <pc:sldMk cId="2858277977" sldId="523"/>
            <ac:spMk id="435" creationId="{7079F641-0C6E-4AD1-90DA-BEEECAE483FF}"/>
          </ac:spMkLst>
        </pc:spChg>
        <pc:spChg chg="mod">
          <ac:chgData name="Ragnhild Halvorsrud" userId="917ea340-fd63-490f-a7db-68428d24cf32" providerId="ADAL" clId="{3F26B701-AADC-4668-AAA4-FB7BA2B947B1}" dt="2020-06-19T09:17:28.036" v="5157"/>
          <ac:spMkLst>
            <pc:docMk/>
            <pc:sldMk cId="2858277977" sldId="523"/>
            <ac:spMk id="436" creationId="{BA366419-8206-45BC-B10C-5D42AC57E49A}"/>
          </ac:spMkLst>
        </pc:spChg>
        <pc:spChg chg="mod">
          <ac:chgData name="Ragnhild Halvorsrud" userId="917ea340-fd63-490f-a7db-68428d24cf32" providerId="ADAL" clId="{3F26B701-AADC-4668-AAA4-FB7BA2B947B1}" dt="2020-06-19T09:17:28.036" v="5157"/>
          <ac:spMkLst>
            <pc:docMk/>
            <pc:sldMk cId="2858277977" sldId="523"/>
            <ac:spMk id="437" creationId="{6F43120D-E29A-4221-9AA1-CAF1545AA2B3}"/>
          </ac:spMkLst>
        </pc:spChg>
        <pc:spChg chg="mod">
          <ac:chgData name="Ragnhild Halvorsrud" userId="917ea340-fd63-490f-a7db-68428d24cf32" providerId="ADAL" clId="{3F26B701-AADC-4668-AAA4-FB7BA2B947B1}" dt="2020-06-19T09:17:28.036" v="5157"/>
          <ac:spMkLst>
            <pc:docMk/>
            <pc:sldMk cId="2858277977" sldId="523"/>
            <ac:spMk id="438" creationId="{60DDE255-F35F-4F6E-8D1D-3DE59E5F30B2}"/>
          </ac:spMkLst>
        </pc:spChg>
        <pc:spChg chg="mod">
          <ac:chgData name="Ragnhild Halvorsrud" userId="917ea340-fd63-490f-a7db-68428d24cf32" providerId="ADAL" clId="{3F26B701-AADC-4668-AAA4-FB7BA2B947B1}" dt="2020-06-19T09:17:28.036" v="5157"/>
          <ac:spMkLst>
            <pc:docMk/>
            <pc:sldMk cId="2858277977" sldId="523"/>
            <ac:spMk id="440" creationId="{40972C6D-38BB-409C-9C33-CA4DB38D21E0}"/>
          </ac:spMkLst>
        </pc:spChg>
        <pc:spChg chg="mod">
          <ac:chgData name="Ragnhild Halvorsrud" userId="917ea340-fd63-490f-a7db-68428d24cf32" providerId="ADAL" clId="{3F26B701-AADC-4668-AAA4-FB7BA2B947B1}" dt="2020-06-19T09:17:28.036" v="5157"/>
          <ac:spMkLst>
            <pc:docMk/>
            <pc:sldMk cId="2858277977" sldId="523"/>
            <ac:spMk id="441" creationId="{996959AD-9E30-4559-BDE8-F846058D0357}"/>
          </ac:spMkLst>
        </pc:spChg>
        <pc:spChg chg="mod">
          <ac:chgData name="Ragnhild Halvorsrud" userId="917ea340-fd63-490f-a7db-68428d24cf32" providerId="ADAL" clId="{3F26B701-AADC-4668-AAA4-FB7BA2B947B1}" dt="2020-06-19T09:17:28.036" v="5157"/>
          <ac:spMkLst>
            <pc:docMk/>
            <pc:sldMk cId="2858277977" sldId="523"/>
            <ac:spMk id="442" creationId="{5500BEBD-CE3C-4C94-90F9-B0B690748D42}"/>
          </ac:spMkLst>
        </pc:spChg>
        <pc:spChg chg="mod">
          <ac:chgData name="Ragnhild Halvorsrud" userId="917ea340-fd63-490f-a7db-68428d24cf32" providerId="ADAL" clId="{3F26B701-AADC-4668-AAA4-FB7BA2B947B1}" dt="2020-06-19T09:17:28.036" v="5157"/>
          <ac:spMkLst>
            <pc:docMk/>
            <pc:sldMk cId="2858277977" sldId="523"/>
            <ac:spMk id="443" creationId="{791D1E75-9751-4ACB-977D-38D6BD18E07A}"/>
          </ac:spMkLst>
        </pc:spChg>
        <pc:spChg chg="mod">
          <ac:chgData name="Ragnhild Halvorsrud" userId="917ea340-fd63-490f-a7db-68428d24cf32" providerId="ADAL" clId="{3F26B701-AADC-4668-AAA4-FB7BA2B947B1}" dt="2020-06-19T09:17:28.036" v="5157"/>
          <ac:spMkLst>
            <pc:docMk/>
            <pc:sldMk cId="2858277977" sldId="523"/>
            <ac:spMk id="444" creationId="{25594606-D092-4ABF-9C2E-84C8FA29E8A3}"/>
          </ac:spMkLst>
        </pc:spChg>
        <pc:spChg chg="mod">
          <ac:chgData name="Ragnhild Halvorsrud" userId="917ea340-fd63-490f-a7db-68428d24cf32" providerId="ADAL" clId="{3F26B701-AADC-4668-AAA4-FB7BA2B947B1}" dt="2020-06-19T09:17:28.036" v="5157"/>
          <ac:spMkLst>
            <pc:docMk/>
            <pc:sldMk cId="2858277977" sldId="523"/>
            <ac:spMk id="445" creationId="{04A7E64A-351A-4E99-B148-9953DE44336C}"/>
          </ac:spMkLst>
        </pc:spChg>
        <pc:spChg chg="mod">
          <ac:chgData name="Ragnhild Halvorsrud" userId="917ea340-fd63-490f-a7db-68428d24cf32" providerId="ADAL" clId="{3F26B701-AADC-4668-AAA4-FB7BA2B947B1}" dt="2020-06-19T09:17:28.036" v="5157"/>
          <ac:spMkLst>
            <pc:docMk/>
            <pc:sldMk cId="2858277977" sldId="523"/>
            <ac:spMk id="446" creationId="{63AF22C5-6E06-42E2-93F3-19A3A346B26C}"/>
          </ac:spMkLst>
        </pc:spChg>
        <pc:spChg chg="mod">
          <ac:chgData name="Ragnhild Halvorsrud" userId="917ea340-fd63-490f-a7db-68428d24cf32" providerId="ADAL" clId="{3F26B701-AADC-4668-AAA4-FB7BA2B947B1}" dt="2020-06-19T09:17:28.036" v="5157"/>
          <ac:spMkLst>
            <pc:docMk/>
            <pc:sldMk cId="2858277977" sldId="523"/>
            <ac:spMk id="448" creationId="{CC08F368-097B-4984-928B-0DDCE99B7801}"/>
          </ac:spMkLst>
        </pc:spChg>
        <pc:spChg chg="mod">
          <ac:chgData name="Ragnhild Halvorsrud" userId="917ea340-fd63-490f-a7db-68428d24cf32" providerId="ADAL" clId="{3F26B701-AADC-4668-AAA4-FB7BA2B947B1}" dt="2020-06-19T09:17:28.036" v="5157"/>
          <ac:spMkLst>
            <pc:docMk/>
            <pc:sldMk cId="2858277977" sldId="523"/>
            <ac:spMk id="449" creationId="{EDD1301B-95B9-45A5-B95E-785D94E70B49}"/>
          </ac:spMkLst>
        </pc:spChg>
        <pc:spChg chg="mod">
          <ac:chgData name="Ragnhild Halvorsrud" userId="917ea340-fd63-490f-a7db-68428d24cf32" providerId="ADAL" clId="{3F26B701-AADC-4668-AAA4-FB7BA2B947B1}" dt="2020-06-19T09:17:28.036" v="5157"/>
          <ac:spMkLst>
            <pc:docMk/>
            <pc:sldMk cId="2858277977" sldId="523"/>
            <ac:spMk id="450" creationId="{EC8CB382-E2F6-4784-A26F-7AF30193051D}"/>
          </ac:spMkLst>
        </pc:spChg>
        <pc:spChg chg="mod">
          <ac:chgData name="Ragnhild Halvorsrud" userId="917ea340-fd63-490f-a7db-68428d24cf32" providerId="ADAL" clId="{3F26B701-AADC-4668-AAA4-FB7BA2B947B1}" dt="2020-06-19T09:17:28.036" v="5157"/>
          <ac:spMkLst>
            <pc:docMk/>
            <pc:sldMk cId="2858277977" sldId="523"/>
            <ac:spMk id="451" creationId="{C029FA1D-DF6C-457A-A558-77CD60D0B7AF}"/>
          </ac:spMkLst>
        </pc:spChg>
        <pc:spChg chg="mod">
          <ac:chgData name="Ragnhild Halvorsrud" userId="917ea340-fd63-490f-a7db-68428d24cf32" providerId="ADAL" clId="{3F26B701-AADC-4668-AAA4-FB7BA2B947B1}" dt="2020-06-19T09:17:28.036" v="5157"/>
          <ac:spMkLst>
            <pc:docMk/>
            <pc:sldMk cId="2858277977" sldId="523"/>
            <ac:spMk id="452" creationId="{D9660C3E-B222-4A25-B34A-9F9CD03A4277}"/>
          </ac:spMkLst>
        </pc:spChg>
        <pc:spChg chg="mod">
          <ac:chgData name="Ragnhild Halvorsrud" userId="917ea340-fd63-490f-a7db-68428d24cf32" providerId="ADAL" clId="{3F26B701-AADC-4668-AAA4-FB7BA2B947B1}" dt="2020-06-19T09:17:28.036" v="5157"/>
          <ac:spMkLst>
            <pc:docMk/>
            <pc:sldMk cId="2858277977" sldId="523"/>
            <ac:spMk id="453" creationId="{CA41D068-90B7-41D1-8ADB-30ECE6127E89}"/>
          </ac:spMkLst>
        </pc:spChg>
        <pc:spChg chg="mod">
          <ac:chgData name="Ragnhild Halvorsrud" userId="917ea340-fd63-490f-a7db-68428d24cf32" providerId="ADAL" clId="{3F26B701-AADC-4668-AAA4-FB7BA2B947B1}" dt="2020-06-19T09:17:28.036" v="5157"/>
          <ac:spMkLst>
            <pc:docMk/>
            <pc:sldMk cId="2858277977" sldId="523"/>
            <ac:spMk id="454" creationId="{BC203902-89B6-4187-9DA3-C45FC56D4A18}"/>
          </ac:spMkLst>
        </pc:spChg>
        <pc:spChg chg="mod">
          <ac:chgData name="Ragnhild Halvorsrud" userId="917ea340-fd63-490f-a7db-68428d24cf32" providerId="ADAL" clId="{3F26B701-AADC-4668-AAA4-FB7BA2B947B1}" dt="2020-06-19T09:17:28.036" v="5157"/>
          <ac:spMkLst>
            <pc:docMk/>
            <pc:sldMk cId="2858277977" sldId="523"/>
            <ac:spMk id="456" creationId="{B467EC6B-CEC0-4F70-93DB-967BB0A698E0}"/>
          </ac:spMkLst>
        </pc:spChg>
        <pc:spChg chg="mod">
          <ac:chgData name="Ragnhild Halvorsrud" userId="917ea340-fd63-490f-a7db-68428d24cf32" providerId="ADAL" clId="{3F26B701-AADC-4668-AAA4-FB7BA2B947B1}" dt="2020-06-19T09:17:28.036" v="5157"/>
          <ac:spMkLst>
            <pc:docMk/>
            <pc:sldMk cId="2858277977" sldId="523"/>
            <ac:spMk id="457" creationId="{901B38A3-AD74-4788-94B6-9DB6AA78C147}"/>
          </ac:spMkLst>
        </pc:spChg>
        <pc:spChg chg="mod">
          <ac:chgData name="Ragnhild Halvorsrud" userId="917ea340-fd63-490f-a7db-68428d24cf32" providerId="ADAL" clId="{3F26B701-AADC-4668-AAA4-FB7BA2B947B1}" dt="2020-06-19T09:17:28.036" v="5157"/>
          <ac:spMkLst>
            <pc:docMk/>
            <pc:sldMk cId="2858277977" sldId="523"/>
            <ac:spMk id="458" creationId="{4CF9E0A9-0E26-48C2-BEFB-9A9AAB91C70B}"/>
          </ac:spMkLst>
        </pc:spChg>
        <pc:spChg chg="mod">
          <ac:chgData name="Ragnhild Halvorsrud" userId="917ea340-fd63-490f-a7db-68428d24cf32" providerId="ADAL" clId="{3F26B701-AADC-4668-AAA4-FB7BA2B947B1}" dt="2020-06-19T09:17:28.036" v="5157"/>
          <ac:spMkLst>
            <pc:docMk/>
            <pc:sldMk cId="2858277977" sldId="523"/>
            <ac:spMk id="459" creationId="{4BB01EE3-5A8E-46BE-99E2-0EBF5CDE5570}"/>
          </ac:spMkLst>
        </pc:spChg>
        <pc:spChg chg="mod">
          <ac:chgData name="Ragnhild Halvorsrud" userId="917ea340-fd63-490f-a7db-68428d24cf32" providerId="ADAL" clId="{3F26B701-AADC-4668-AAA4-FB7BA2B947B1}" dt="2020-06-19T09:17:28.036" v="5157"/>
          <ac:spMkLst>
            <pc:docMk/>
            <pc:sldMk cId="2858277977" sldId="523"/>
            <ac:spMk id="460" creationId="{D94F9D5E-3A4F-42BE-B1C2-59239B8C27CD}"/>
          </ac:spMkLst>
        </pc:spChg>
        <pc:spChg chg="mod">
          <ac:chgData name="Ragnhild Halvorsrud" userId="917ea340-fd63-490f-a7db-68428d24cf32" providerId="ADAL" clId="{3F26B701-AADC-4668-AAA4-FB7BA2B947B1}" dt="2020-06-19T09:17:28.036" v="5157"/>
          <ac:spMkLst>
            <pc:docMk/>
            <pc:sldMk cId="2858277977" sldId="523"/>
            <ac:spMk id="461" creationId="{1303FDF1-6975-49FC-85BC-3CF4119BD1B9}"/>
          </ac:spMkLst>
        </pc:spChg>
        <pc:spChg chg="mod">
          <ac:chgData name="Ragnhild Halvorsrud" userId="917ea340-fd63-490f-a7db-68428d24cf32" providerId="ADAL" clId="{3F26B701-AADC-4668-AAA4-FB7BA2B947B1}" dt="2020-06-19T09:17:28.036" v="5157"/>
          <ac:spMkLst>
            <pc:docMk/>
            <pc:sldMk cId="2858277977" sldId="523"/>
            <ac:spMk id="462" creationId="{58181075-CF2A-47CD-8323-226FEC610D63}"/>
          </ac:spMkLst>
        </pc:spChg>
        <pc:spChg chg="mod">
          <ac:chgData name="Ragnhild Halvorsrud" userId="917ea340-fd63-490f-a7db-68428d24cf32" providerId="ADAL" clId="{3F26B701-AADC-4668-AAA4-FB7BA2B947B1}" dt="2020-06-19T09:17:28.036" v="5157"/>
          <ac:spMkLst>
            <pc:docMk/>
            <pc:sldMk cId="2858277977" sldId="523"/>
            <ac:spMk id="464" creationId="{F8A4076B-401F-4F1F-9DEF-5D3D3E4FC0BB}"/>
          </ac:spMkLst>
        </pc:spChg>
        <pc:spChg chg="mod">
          <ac:chgData name="Ragnhild Halvorsrud" userId="917ea340-fd63-490f-a7db-68428d24cf32" providerId="ADAL" clId="{3F26B701-AADC-4668-AAA4-FB7BA2B947B1}" dt="2020-06-19T09:17:28.036" v="5157"/>
          <ac:spMkLst>
            <pc:docMk/>
            <pc:sldMk cId="2858277977" sldId="523"/>
            <ac:spMk id="465" creationId="{9D184562-BB4F-4BB9-8E7C-B49A6EB38EA5}"/>
          </ac:spMkLst>
        </pc:spChg>
        <pc:spChg chg="mod">
          <ac:chgData name="Ragnhild Halvorsrud" userId="917ea340-fd63-490f-a7db-68428d24cf32" providerId="ADAL" clId="{3F26B701-AADC-4668-AAA4-FB7BA2B947B1}" dt="2020-06-19T09:17:28.036" v="5157"/>
          <ac:spMkLst>
            <pc:docMk/>
            <pc:sldMk cId="2858277977" sldId="523"/>
            <ac:spMk id="466" creationId="{786AC1E4-0785-45AD-AEA7-113D9A340C8B}"/>
          </ac:spMkLst>
        </pc:spChg>
        <pc:spChg chg="mod">
          <ac:chgData name="Ragnhild Halvorsrud" userId="917ea340-fd63-490f-a7db-68428d24cf32" providerId="ADAL" clId="{3F26B701-AADC-4668-AAA4-FB7BA2B947B1}" dt="2020-06-19T09:17:28.036" v="5157"/>
          <ac:spMkLst>
            <pc:docMk/>
            <pc:sldMk cId="2858277977" sldId="523"/>
            <ac:spMk id="467" creationId="{89AE9376-51B1-4852-A1C7-7892CFF1EDCE}"/>
          </ac:spMkLst>
        </pc:spChg>
        <pc:spChg chg="mod">
          <ac:chgData name="Ragnhild Halvorsrud" userId="917ea340-fd63-490f-a7db-68428d24cf32" providerId="ADAL" clId="{3F26B701-AADC-4668-AAA4-FB7BA2B947B1}" dt="2020-06-19T09:17:28.036" v="5157"/>
          <ac:spMkLst>
            <pc:docMk/>
            <pc:sldMk cId="2858277977" sldId="523"/>
            <ac:spMk id="468" creationId="{C40639C2-BB75-46D4-B463-864059FE6390}"/>
          </ac:spMkLst>
        </pc:spChg>
        <pc:spChg chg="mod">
          <ac:chgData name="Ragnhild Halvorsrud" userId="917ea340-fd63-490f-a7db-68428d24cf32" providerId="ADAL" clId="{3F26B701-AADC-4668-AAA4-FB7BA2B947B1}" dt="2020-06-19T09:17:28.036" v="5157"/>
          <ac:spMkLst>
            <pc:docMk/>
            <pc:sldMk cId="2858277977" sldId="523"/>
            <ac:spMk id="469" creationId="{B2560167-7068-4574-B8F3-42B4BC931C0F}"/>
          </ac:spMkLst>
        </pc:spChg>
        <pc:spChg chg="mod">
          <ac:chgData name="Ragnhild Halvorsrud" userId="917ea340-fd63-490f-a7db-68428d24cf32" providerId="ADAL" clId="{3F26B701-AADC-4668-AAA4-FB7BA2B947B1}" dt="2020-06-19T09:17:28.036" v="5157"/>
          <ac:spMkLst>
            <pc:docMk/>
            <pc:sldMk cId="2858277977" sldId="523"/>
            <ac:spMk id="470" creationId="{818D7852-99CE-4942-933F-D4A410331151}"/>
          </ac:spMkLst>
        </pc:spChg>
        <pc:spChg chg="mod">
          <ac:chgData name="Ragnhild Halvorsrud" userId="917ea340-fd63-490f-a7db-68428d24cf32" providerId="ADAL" clId="{3F26B701-AADC-4668-AAA4-FB7BA2B947B1}" dt="2020-06-19T09:17:28.036" v="5157"/>
          <ac:spMkLst>
            <pc:docMk/>
            <pc:sldMk cId="2858277977" sldId="523"/>
            <ac:spMk id="471" creationId="{04CB554B-FD20-4D83-B4CB-39D0B90616FF}"/>
          </ac:spMkLst>
        </pc:spChg>
        <pc:spChg chg="mod">
          <ac:chgData name="Ragnhild Halvorsrud" userId="917ea340-fd63-490f-a7db-68428d24cf32" providerId="ADAL" clId="{3F26B701-AADC-4668-AAA4-FB7BA2B947B1}" dt="2020-06-19T09:17:28.036" v="5157"/>
          <ac:spMkLst>
            <pc:docMk/>
            <pc:sldMk cId="2858277977" sldId="523"/>
            <ac:spMk id="472" creationId="{04DB8F01-5364-4561-A328-12C38EAB54E7}"/>
          </ac:spMkLst>
        </pc:spChg>
        <pc:spChg chg="mod">
          <ac:chgData name="Ragnhild Halvorsrud" userId="917ea340-fd63-490f-a7db-68428d24cf32" providerId="ADAL" clId="{3F26B701-AADC-4668-AAA4-FB7BA2B947B1}" dt="2020-06-19T09:17:28.036" v="5157"/>
          <ac:spMkLst>
            <pc:docMk/>
            <pc:sldMk cId="2858277977" sldId="523"/>
            <ac:spMk id="473" creationId="{D2BD6557-CDE9-4FAF-A0EA-2404611D1576}"/>
          </ac:spMkLst>
        </pc:spChg>
        <pc:spChg chg="mod">
          <ac:chgData name="Ragnhild Halvorsrud" userId="917ea340-fd63-490f-a7db-68428d24cf32" providerId="ADAL" clId="{3F26B701-AADC-4668-AAA4-FB7BA2B947B1}" dt="2020-06-19T09:17:28.036" v="5157"/>
          <ac:spMkLst>
            <pc:docMk/>
            <pc:sldMk cId="2858277977" sldId="523"/>
            <ac:spMk id="474" creationId="{4E15F26A-36C0-4CD5-AC04-73EB56C18356}"/>
          </ac:spMkLst>
        </pc:spChg>
        <pc:spChg chg="mod">
          <ac:chgData name="Ragnhild Halvorsrud" userId="917ea340-fd63-490f-a7db-68428d24cf32" providerId="ADAL" clId="{3F26B701-AADC-4668-AAA4-FB7BA2B947B1}" dt="2020-06-19T09:17:28.036" v="5157"/>
          <ac:spMkLst>
            <pc:docMk/>
            <pc:sldMk cId="2858277977" sldId="523"/>
            <ac:spMk id="475" creationId="{91180E2C-EF81-4A35-832D-7DE07DEC7D80}"/>
          </ac:spMkLst>
        </pc:spChg>
        <pc:spChg chg="mod">
          <ac:chgData name="Ragnhild Halvorsrud" userId="917ea340-fd63-490f-a7db-68428d24cf32" providerId="ADAL" clId="{3F26B701-AADC-4668-AAA4-FB7BA2B947B1}" dt="2020-06-19T09:17:28.036" v="5157"/>
          <ac:spMkLst>
            <pc:docMk/>
            <pc:sldMk cId="2858277977" sldId="523"/>
            <ac:spMk id="486" creationId="{09BA0AEE-16A6-4CC8-9C2E-1ADF0F796BB6}"/>
          </ac:spMkLst>
        </pc:spChg>
        <pc:spChg chg="mod">
          <ac:chgData name="Ragnhild Halvorsrud" userId="917ea340-fd63-490f-a7db-68428d24cf32" providerId="ADAL" clId="{3F26B701-AADC-4668-AAA4-FB7BA2B947B1}" dt="2020-06-19T09:17:28.036" v="5157"/>
          <ac:spMkLst>
            <pc:docMk/>
            <pc:sldMk cId="2858277977" sldId="523"/>
            <ac:spMk id="487" creationId="{E76D9E9C-A9FC-4516-B6EF-E2A8BA7CBCB7}"/>
          </ac:spMkLst>
        </pc:spChg>
        <pc:spChg chg="mod">
          <ac:chgData name="Ragnhild Halvorsrud" userId="917ea340-fd63-490f-a7db-68428d24cf32" providerId="ADAL" clId="{3F26B701-AADC-4668-AAA4-FB7BA2B947B1}" dt="2020-06-19T09:17:28.036" v="5157"/>
          <ac:spMkLst>
            <pc:docMk/>
            <pc:sldMk cId="2858277977" sldId="523"/>
            <ac:spMk id="488" creationId="{21BD8BBD-D61E-402B-A9B5-57A3D186B812}"/>
          </ac:spMkLst>
        </pc:spChg>
        <pc:spChg chg="mod">
          <ac:chgData name="Ragnhild Halvorsrud" userId="917ea340-fd63-490f-a7db-68428d24cf32" providerId="ADAL" clId="{3F26B701-AADC-4668-AAA4-FB7BA2B947B1}" dt="2020-06-19T09:17:28.036" v="5157"/>
          <ac:spMkLst>
            <pc:docMk/>
            <pc:sldMk cId="2858277977" sldId="523"/>
            <ac:spMk id="490" creationId="{580B2C14-54AD-4FEB-AA31-8D648090EE42}"/>
          </ac:spMkLst>
        </pc:spChg>
        <pc:spChg chg="mod">
          <ac:chgData name="Ragnhild Halvorsrud" userId="917ea340-fd63-490f-a7db-68428d24cf32" providerId="ADAL" clId="{3F26B701-AADC-4668-AAA4-FB7BA2B947B1}" dt="2020-06-19T09:17:28.036" v="5157"/>
          <ac:spMkLst>
            <pc:docMk/>
            <pc:sldMk cId="2858277977" sldId="523"/>
            <ac:spMk id="491" creationId="{1E84F0DA-CC58-4B56-9083-29FD9398E512}"/>
          </ac:spMkLst>
        </pc:spChg>
        <pc:spChg chg="mod">
          <ac:chgData name="Ragnhild Halvorsrud" userId="917ea340-fd63-490f-a7db-68428d24cf32" providerId="ADAL" clId="{3F26B701-AADC-4668-AAA4-FB7BA2B947B1}" dt="2020-06-19T09:17:28.036" v="5157"/>
          <ac:spMkLst>
            <pc:docMk/>
            <pc:sldMk cId="2858277977" sldId="523"/>
            <ac:spMk id="492" creationId="{49EFA5C6-0744-45F9-961C-5D0C1E1107C4}"/>
          </ac:spMkLst>
        </pc:spChg>
        <pc:spChg chg="mod">
          <ac:chgData name="Ragnhild Halvorsrud" userId="917ea340-fd63-490f-a7db-68428d24cf32" providerId="ADAL" clId="{3F26B701-AADC-4668-AAA4-FB7BA2B947B1}" dt="2020-06-19T09:17:28.036" v="5157"/>
          <ac:spMkLst>
            <pc:docMk/>
            <pc:sldMk cId="2858277977" sldId="523"/>
            <ac:spMk id="494" creationId="{23E7FF62-12C9-4FFE-8FAB-54A4E8C047A9}"/>
          </ac:spMkLst>
        </pc:spChg>
        <pc:spChg chg="mod">
          <ac:chgData name="Ragnhild Halvorsrud" userId="917ea340-fd63-490f-a7db-68428d24cf32" providerId="ADAL" clId="{3F26B701-AADC-4668-AAA4-FB7BA2B947B1}" dt="2020-06-19T09:17:28.036" v="5157"/>
          <ac:spMkLst>
            <pc:docMk/>
            <pc:sldMk cId="2858277977" sldId="523"/>
            <ac:spMk id="495" creationId="{D1862C15-6301-46D9-9AEE-359D801218E0}"/>
          </ac:spMkLst>
        </pc:spChg>
        <pc:spChg chg="add del mod">
          <ac:chgData name="Ragnhild Halvorsrud" userId="917ea340-fd63-490f-a7db-68428d24cf32" providerId="ADAL" clId="{3F26B701-AADC-4668-AAA4-FB7BA2B947B1}" dt="2020-06-19T09:17:33.445" v="5158"/>
          <ac:spMkLst>
            <pc:docMk/>
            <pc:sldMk cId="2858277977" sldId="523"/>
            <ac:spMk id="498" creationId="{7888F10D-B8BC-4205-AFB0-5E5E46A6DCD2}"/>
          </ac:spMkLst>
        </pc:spChg>
        <pc:spChg chg="add del mod">
          <ac:chgData name="Ragnhild Halvorsrud" userId="917ea340-fd63-490f-a7db-68428d24cf32" providerId="ADAL" clId="{3F26B701-AADC-4668-AAA4-FB7BA2B947B1}" dt="2020-06-19T09:17:33.445" v="5158"/>
          <ac:spMkLst>
            <pc:docMk/>
            <pc:sldMk cId="2858277977" sldId="523"/>
            <ac:spMk id="499" creationId="{4E06A5E6-B4E7-4727-AB85-4BC2E25E0664}"/>
          </ac:spMkLst>
        </pc:spChg>
        <pc:spChg chg="add del mod">
          <ac:chgData name="Ragnhild Halvorsrud" userId="917ea340-fd63-490f-a7db-68428d24cf32" providerId="ADAL" clId="{3F26B701-AADC-4668-AAA4-FB7BA2B947B1}" dt="2020-06-19T09:17:33.445" v="5158"/>
          <ac:spMkLst>
            <pc:docMk/>
            <pc:sldMk cId="2858277977" sldId="523"/>
            <ac:spMk id="500" creationId="{B6D7E5C2-24B7-41A6-B9C5-ABA374E9A4F9}"/>
          </ac:spMkLst>
        </pc:spChg>
        <pc:spChg chg="add del mod">
          <ac:chgData name="Ragnhild Halvorsrud" userId="917ea340-fd63-490f-a7db-68428d24cf32" providerId="ADAL" clId="{3F26B701-AADC-4668-AAA4-FB7BA2B947B1}" dt="2020-06-19T09:17:33.445" v="5158"/>
          <ac:spMkLst>
            <pc:docMk/>
            <pc:sldMk cId="2858277977" sldId="523"/>
            <ac:spMk id="501" creationId="{05C3C6DA-43B4-4CAF-9889-36065627C0E2}"/>
          </ac:spMkLst>
        </pc:spChg>
        <pc:spChg chg="add del mod">
          <ac:chgData name="Ragnhild Halvorsrud" userId="917ea340-fd63-490f-a7db-68428d24cf32" providerId="ADAL" clId="{3F26B701-AADC-4668-AAA4-FB7BA2B947B1}" dt="2020-06-19T09:17:33.445" v="5158"/>
          <ac:spMkLst>
            <pc:docMk/>
            <pc:sldMk cId="2858277977" sldId="523"/>
            <ac:spMk id="502" creationId="{36605135-7282-49DE-ABB2-6C6F0FB0A986}"/>
          </ac:spMkLst>
        </pc:spChg>
        <pc:spChg chg="add del mod">
          <ac:chgData name="Ragnhild Halvorsrud" userId="917ea340-fd63-490f-a7db-68428d24cf32" providerId="ADAL" clId="{3F26B701-AADC-4668-AAA4-FB7BA2B947B1}" dt="2020-06-19T09:17:33.445" v="5158"/>
          <ac:spMkLst>
            <pc:docMk/>
            <pc:sldMk cId="2858277977" sldId="523"/>
            <ac:spMk id="504" creationId="{1645712E-C2B6-4A0B-97BE-6562435A9DB1}"/>
          </ac:spMkLst>
        </pc:spChg>
        <pc:spChg chg="add del mod">
          <ac:chgData name="Ragnhild Halvorsrud" userId="917ea340-fd63-490f-a7db-68428d24cf32" providerId="ADAL" clId="{3F26B701-AADC-4668-AAA4-FB7BA2B947B1}" dt="2020-06-19T09:17:33.445" v="5158"/>
          <ac:spMkLst>
            <pc:docMk/>
            <pc:sldMk cId="2858277977" sldId="523"/>
            <ac:spMk id="505" creationId="{43B95917-0DA5-491D-95DB-F6834C092E76}"/>
          </ac:spMkLst>
        </pc:spChg>
        <pc:spChg chg="add del mod">
          <ac:chgData name="Ragnhild Halvorsrud" userId="917ea340-fd63-490f-a7db-68428d24cf32" providerId="ADAL" clId="{3F26B701-AADC-4668-AAA4-FB7BA2B947B1}" dt="2020-06-19T09:17:33.445" v="5158"/>
          <ac:spMkLst>
            <pc:docMk/>
            <pc:sldMk cId="2858277977" sldId="523"/>
            <ac:spMk id="506" creationId="{4CCF1519-9E0E-4A62-923C-1B9712731232}"/>
          </ac:spMkLst>
        </pc:spChg>
        <pc:spChg chg="add del mod">
          <ac:chgData name="Ragnhild Halvorsrud" userId="917ea340-fd63-490f-a7db-68428d24cf32" providerId="ADAL" clId="{3F26B701-AADC-4668-AAA4-FB7BA2B947B1}" dt="2020-06-19T09:17:33.445" v="5158"/>
          <ac:spMkLst>
            <pc:docMk/>
            <pc:sldMk cId="2858277977" sldId="523"/>
            <ac:spMk id="507" creationId="{82E83036-FA18-49C2-B2C2-65BDAFCE9BF4}"/>
          </ac:spMkLst>
        </pc:spChg>
        <pc:spChg chg="add del mod">
          <ac:chgData name="Ragnhild Halvorsrud" userId="917ea340-fd63-490f-a7db-68428d24cf32" providerId="ADAL" clId="{3F26B701-AADC-4668-AAA4-FB7BA2B947B1}" dt="2020-06-19T09:17:33.445" v="5158"/>
          <ac:spMkLst>
            <pc:docMk/>
            <pc:sldMk cId="2858277977" sldId="523"/>
            <ac:spMk id="508" creationId="{DE30B8D2-2A2F-42E7-8ACC-58252F6A40E0}"/>
          </ac:spMkLst>
        </pc:spChg>
        <pc:spChg chg="add del mod">
          <ac:chgData name="Ragnhild Halvorsrud" userId="917ea340-fd63-490f-a7db-68428d24cf32" providerId="ADAL" clId="{3F26B701-AADC-4668-AAA4-FB7BA2B947B1}" dt="2020-06-19T09:17:33.445" v="5158"/>
          <ac:spMkLst>
            <pc:docMk/>
            <pc:sldMk cId="2858277977" sldId="523"/>
            <ac:spMk id="510" creationId="{3C86DE93-46B4-486A-8CBB-0752FEC2A21E}"/>
          </ac:spMkLst>
        </pc:spChg>
        <pc:spChg chg="add del mod">
          <ac:chgData name="Ragnhild Halvorsrud" userId="917ea340-fd63-490f-a7db-68428d24cf32" providerId="ADAL" clId="{3F26B701-AADC-4668-AAA4-FB7BA2B947B1}" dt="2020-06-19T09:17:33.445" v="5158"/>
          <ac:spMkLst>
            <pc:docMk/>
            <pc:sldMk cId="2858277977" sldId="523"/>
            <ac:spMk id="511" creationId="{2DCA312F-9A7C-4DA5-AC74-655BEFF776AD}"/>
          </ac:spMkLst>
        </pc:spChg>
        <pc:spChg chg="add del mod">
          <ac:chgData name="Ragnhild Halvorsrud" userId="917ea340-fd63-490f-a7db-68428d24cf32" providerId="ADAL" clId="{3F26B701-AADC-4668-AAA4-FB7BA2B947B1}" dt="2020-06-19T09:17:33.445" v="5158"/>
          <ac:spMkLst>
            <pc:docMk/>
            <pc:sldMk cId="2858277977" sldId="523"/>
            <ac:spMk id="512" creationId="{FE5ADED8-4094-4811-92AE-B1B9FD554ED8}"/>
          </ac:spMkLst>
        </pc:spChg>
        <pc:spChg chg="add del mod">
          <ac:chgData name="Ragnhild Halvorsrud" userId="917ea340-fd63-490f-a7db-68428d24cf32" providerId="ADAL" clId="{3F26B701-AADC-4668-AAA4-FB7BA2B947B1}" dt="2020-06-19T09:17:33.445" v="5158"/>
          <ac:spMkLst>
            <pc:docMk/>
            <pc:sldMk cId="2858277977" sldId="523"/>
            <ac:spMk id="513" creationId="{088B8416-7CFF-44CD-AC51-AF7D0C611807}"/>
          </ac:spMkLst>
        </pc:spChg>
        <pc:spChg chg="add del mod">
          <ac:chgData name="Ragnhild Halvorsrud" userId="917ea340-fd63-490f-a7db-68428d24cf32" providerId="ADAL" clId="{3F26B701-AADC-4668-AAA4-FB7BA2B947B1}" dt="2020-06-19T09:17:33.445" v="5158"/>
          <ac:spMkLst>
            <pc:docMk/>
            <pc:sldMk cId="2858277977" sldId="523"/>
            <ac:spMk id="514" creationId="{7A85C1A8-B1A8-450B-9B7B-FFFE55FA825C}"/>
          </ac:spMkLst>
        </pc:spChg>
        <pc:spChg chg="add del mod">
          <ac:chgData name="Ragnhild Halvorsrud" userId="917ea340-fd63-490f-a7db-68428d24cf32" providerId="ADAL" clId="{3F26B701-AADC-4668-AAA4-FB7BA2B947B1}" dt="2020-06-19T09:17:33.445" v="5158"/>
          <ac:spMkLst>
            <pc:docMk/>
            <pc:sldMk cId="2858277977" sldId="523"/>
            <ac:spMk id="516" creationId="{A972FD44-56A0-4091-BC94-88435DB7FEAE}"/>
          </ac:spMkLst>
        </pc:spChg>
        <pc:spChg chg="add del mod">
          <ac:chgData name="Ragnhild Halvorsrud" userId="917ea340-fd63-490f-a7db-68428d24cf32" providerId="ADAL" clId="{3F26B701-AADC-4668-AAA4-FB7BA2B947B1}" dt="2020-06-19T09:17:33.445" v="5158"/>
          <ac:spMkLst>
            <pc:docMk/>
            <pc:sldMk cId="2858277977" sldId="523"/>
            <ac:spMk id="517" creationId="{A5EBC8D9-2B4D-40E5-A7C0-C758E2C06066}"/>
          </ac:spMkLst>
        </pc:spChg>
        <pc:spChg chg="add del mod">
          <ac:chgData name="Ragnhild Halvorsrud" userId="917ea340-fd63-490f-a7db-68428d24cf32" providerId="ADAL" clId="{3F26B701-AADC-4668-AAA4-FB7BA2B947B1}" dt="2020-06-19T09:17:33.445" v="5158"/>
          <ac:spMkLst>
            <pc:docMk/>
            <pc:sldMk cId="2858277977" sldId="523"/>
            <ac:spMk id="518" creationId="{3B1903F4-CEC7-4CB7-A829-973E0D451680}"/>
          </ac:spMkLst>
        </pc:spChg>
        <pc:spChg chg="add del mod">
          <ac:chgData name="Ragnhild Halvorsrud" userId="917ea340-fd63-490f-a7db-68428d24cf32" providerId="ADAL" clId="{3F26B701-AADC-4668-AAA4-FB7BA2B947B1}" dt="2020-06-19T09:17:33.445" v="5158"/>
          <ac:spMkLst>
            <pc:docMk/>
            <pc:sldMk cId="2858277977" sldId="523"/>
            <ac:spMk id="519" creationId="{342962D2-BF7C-4276-AD9C-32EEE818B7D8}"/>
          </ac:spMkLst>
        </pc:spChg>
        <pc:spChg chg="add del mod">
          <ac:chgData name="Ragnhild Halvorsrud" userId="917ea340-fd63-490f-a7db-68428d24cf32" providerId="ADAL" clId="{3F26B701-AADC-4668-AAA4-FB7BA2B947B1}" dt="2020-06-19T09:17:33.445" v="5158"/>
          <ac:spMkLst>
            <pc:docMk/>
            <pc:sldMk cId="2858277977" sldId="523"/>
            <ac:spMk id="520" creationId="{934BA950-3954-40AB-BA0A-D89C0E654FBB}"/>
          </ac:spMkLst>
        </pc:spChg>
        <pc:spChg chg="add del mod">
          <ac:chgData name="Ragnhild Halvorsrud" userId="917ea340-fd63-490f-a7db-68428d24cf32" providerId="ADAL" clId="{3F26B701-AADC-4668-AAA4-FB7BA2B947B1}" dt="2020-06-19T09:17:33.445" v="5158"/>
          <ac:spMkLst>
            <pc:docMk/>
            <pc:sldMk cId="2858277977" sldId="523"/>
            <ac:spMk id="521" creationId="{364520B6-DDDE-4F5A-8C72-FC24322D992F}"/>
          </ac:spMkLst>
        </pc:spChg>
        <pc:spChg chg="add del mod">
          <ac:chgData name="Ragnhild Halvorsrud" userId="917ea340-fd63-490f-a7db-68428d24cf32" providerId="ADAL" clId="{3F26B701-AADC-4668-AAA4-FB7BA2B947B1}" dt="2020-06-19T09:17:33.445" v="5158"/>
          <ac:spMkLst>
            <pc:docMk/>
            <pc:sldMk cId="2858277977" sldId="523"/>
            <ac:spMk id="522" creationId="{250C19FA-5723-4240-B2F0-B82038198B46}"/>
          </ac:spMkLst>
        </pc:spChg>
        <pc:spChg chg="add del mod">
          <ac:chgData name="Ragnhild Halvorsrud" userId="917ea340-fd63-490f-a7db-68428d24cf32" providerId="ADAL" clId="{3F26B701-AADC-4668-AAA4-FB7BA2B947B1}" dt="2020-06-19T09:17:33.445" v="5158"/>
          <ac:spMkLst>
            <pc:docMk/>
            <pc:sldMk cId="2858277977" sldId="523"/>
            <ac:spMk id="523" creationId="{F0748A41-146E-4ABA-902A-A43148183907}"/>
          </ac:spMkLst>
        </pc:spChg>
        <pc:spChg chg="add del mod">
          <ac:chgData name="Ragnhild Halvorsrud" userId="917ea340-fd63-490f-a7db-68428d24cf32" providerId="ADAL" clId="{3F26B701-AADC-4668-AAA4-FB7BA2B947B1}" dt="2020-06-19T09:17:33.445" v="5158"/>
          <ac:spMkLst>
            <pc:docMk/>
            <pc:sldMk cId="2858277977" sldId="523"/>
            <ac:spMk id="524" creationId="{27F5AF2E-0D78-43C8-8D53-21D381874A41}"/>
          </ac:spMkLst>
        </pc:spChg>
        <pc:spChg chg="add del mod">
          <ac:chgData name="Ragnhild Halvorsrud" userId="917ea340-fd63-490f-a7db-68428d24cf32" providerId="ADAL" clId="{3F26B701-AADC-4668-AAA4-FB7BA2B947B1}" dt="2020-06-19T09:17:33.445" v="5158"/>
          <ac:spMkLst>
            <pc:docMk/>
            <pc:sldMk cId="2858277977" sldId="523"/>
            <ac:spMk id="532" creationId="{57BF850C-D481-4861-89D0-D50EDC233851}"/>
          </ac:spMkLst>
        </pc:spChg>
        <pc:spChg chg="add del mod">
          <ac:chgData name="Ragnhild Halvorsrud" userId="917ea340-fd63-490f-a7db-68428d24cf32" providerId="ADAL" clId="{3F26B701-AADC-4668-AAA4-FB7BA2B947B1}" dt="2020-06-19T09:17:33.445" v="5158"/>
          <ac:spMkLst>
            <pc:docMk/>
            <pc:sldMk cId="2858277977" sldId="523"/>
            <ac:spMk id="534" creationId="{805FF0FD-FBB9-4B75-8418-80F5A514951C}"/>
          </ac:spMkLst>
        </pc:spChg>
        <pc:spChg chg="add del mod">
          <ac:chgData name="Ragnhild Halvorsrud" userId="917ea340-fd63-490f-a7db-68428d24cf32" providerId="ADAL" clId="{3F26B701-AADC-4668-AAA4-FB7BA2B947B1}" dt="2020-06-19T09:17:33.445" v="5158"/>
          <ac:spMkLst>
            <pc:docMk/>
            <pc:sldMk cId="2858277977" sldId="523"/>
            <ac:spMk id="537" creationId="{7897CCD2-8840-471E-9195-EBCFE73A2338}"/>
          </ac:spMkLst>
        </pc:spChg>
        <pc:spChg chg="add del mod">
          <ac:chgData name="Ragnhild Halvorsrud" userId="917ea340-fd63-490f-a7db-68428d24cf32" providerId="ADAL" clId="{3F26B701-AADC-4668-AAA4-FB7BA2B947B1}" dt="2020-06-19T09:17:33.445" v="5158"/>
          <ac:spMkLst>
            <pc:docMk/>
            <pc:sldMk cId="2858277977" sldId="523"/>
            <ac:spMk id="538" creationId="{A59AE389-093F-4A0A-AD78-11BDEA8CA928}"/>
          </ac:spMkLst>
        </pc:spChg>
        <pc:spChg chg="add del mod">
          <ac:chgData name="Ragnhild Halvorsrud" userId="917ea340-fd63-490f-a7db-68428d24cf32" providerId="ADAL" clId="{3F26B701-AADC-4668-AAA4-FB7BA2B947B1}" dt="2020-06-19T09:17:33.445" v="5158"/>
          <ac:spMkLst>
            <pc:docMk/>
            <pc:sldMk cId="2858277977" sldId="523"/>
            <ac:spMk id="541" creationId="{E0C33A18-0AEF-406A-8323-2381CB49C833}"/>
          </ac:spMkLst>
        </pc:spChg>
        <pc:spChg chg="add del mod">
          <ac:chgData name="Ragnhild Halvorsrud" userId="917ea340-fd63-490f-a7db-68428d24cf32" providerId="ADAL" clId="{3F26B701-AADC-4668-AAA4-FB7BA2B947B1}" dt="2020-06-19T09:17:33.445" v="5158"/>
          <ac:spMkLst>
            <pc:docMk/>
            <pc:sldMk cId="2858277977" sldId="523"/>
            <ac:spMk id="542" creationId="{CBA90607-B8F3-4EC6-A0B6-7B976D8F5111}"/>
          </ac:spMkLst>
        </pc:spChg>
        <pc:spChg chg="add del mod">
          <ac:chgData name="Ragnhild Halvorsrud" userId="917ea340-fd63-490f-a7db-68428d24cf32" providerId="ADAL" clId="{3F26B701-AADC-4668-AAA4-FB7BA2B947B1}" dt="2020-06-19T09:17:33.445" v="5158"/>
          <ac:spMkLst>
            <pc:docMk/>
            <pc:sldMk cId="2858277977" sldId="523"/>
            <ac:spMk id="544" creationId="{26561C6B-151A-4E71-A075-BEA947EA3A3F}"/>
          </ac:spMkLst>
        </pc:spChg>
        <pc:spChg chg="add del mod">
          <ac:chgData name="Ragnhild Halvorsrud" userId="917ea340-fd63-490f-a7db-68428d24cf32" providerId="ADAL" clId="{3F26B701-AADC-4668-AAA4-FB7BA2B947B1}" dt="2020-06-19T09:17:33.445" v="5158"/>
          <ac:spMkLst>
            <pc:docMk/>
            <pc:sldMk cId="2858277977" sldId="523"/>
            <ac:spMk id="547" creationId="{4AA6DAAA-6DD3-488C-921B-B85509D47BEC}"/>
          </ac:spMkLst>
        </pc:spChg>
        <pc:spChg chg="add del mod">
          <ac:chgData name="Ragnhild Halvorsrud" userId="917ea340-fd63-490f-a7db-68428d24cf32" providerId="ADAL" clId="{3F26B701-AADC-4668-AAA4-FB7BA2B947B1}" dt="2020-06-19T09:17:33.445" v="5158"/>
          <ac:spMkLst>
            <pc:docMk/>
            <pc:sldMk cId="2858277977" sldId="523"/>
            <ac:spMk id="548" creationId="{982C00DD-37D1-4466-AF31-3F8E976DA878}"/>
          </ac:spMkLst>
        </pc:spChg>
        <pc:spChg chg="add del mod">
          <ac:chgData name="Ragnhild Halvorsrud" userId="917ea340-fd63-490f-a7db-68428d24cf32" providerId="ADAL" clId="{3F26B701-AADC-4668-AAA4-FB7BA2B947B1}" dt="2020-06-19T09:17:33.445" v="5158"/>
          <ac:spMkLst>
            <pc:docMk/>
            <pc:sldMk cId="2858277977" sldId="523"/>
            <ac:spMk id="549" creationId="{2AD527F7-3E68-454B-8C4D-CD2409BC838A}"/>
          </ac:spMkLst>
        </pc:spChg>
        <pc:spChg chg="add del mod">
          <ac:chgData name="Ragnhild Halvorsrud" userId="917ea340-fd63-490f-a7db-68428d24cf32" providerId="ADAL" clId="{3F26B701-AADC-4668-AAA4-FB7BA2B947B1}" dt="2020-06-19T09:17:33.445" v="5158"/>
          <ac:spMkLst>
            <pc:docMk/>
            <pc:sldMk cId="2858277977" sldId="523"/>
            <ac:spMk id="550" creationId="{63AC3203-AF60-484A-A484-70DD1D45A816}"/>
          </ac:spMkLst>
        </pc:spChg>
        <pc:spChg chg="add del mod">
          <ac:chgData name="Ragnhild Halvorsrud" userId="917ea340-fd63-490f-a7db-68428d24cf32" providerId="ADAL" clId="{3F26B701-AADC-4668-AAA4-FB7BA2B947B1}" dt="2020-06-19T09:17:33.445" v="5158"/>
          <ac:spMkLst>
            <pc:docMk/>
            <pc:sldMk cId="2858277977" sldId="523"/>
            <ac:spMk id="555" creationId="{184C5125-AFA1-441E-A15F-72D8BA865B96}"/>
          </ac:spMkLst>
        </pc:spChg>
        <pc:spChg chg="add del mod">
          <ac:chgData name="Ragnhild Halvorsrud" userId="917ea340-fd63-490f-a7db-68428d24cf32" providerId="ADAL" clId="{3F26B701-AADC-4668-AAA4-FB7BA2B947B1}" dt="2020-06-19T09:17:33.445" v="5158"/>
          <ac:spMkLst>
            <pc:docMk/>
            <pc:sldMk cId="2858277977" sldId="523"/>
            <ac:spMk id="557" creationId="{3EAA45CC-99B5-46B5-A5F5-3B45D3488F39}"/>
          </ac:spMkLst>
        </pc:spChg>
        <pc:spChg chg="add del mod">
          <ac:chgData name="Ragnhild Halvorsrud" userId="917ea340-fd63-490f-a7db-68428d24cf32" providerId="ADAL" clId="{3F26B701-AADC-4668-AAA4-FB7BA2B947B1}" dt="2020-06-19T09:17:33.445" v="5158"/>
          <ac:spMkLst>
            <pc:docMk/>
            <pc:sldMk cId="2858277977" sldId="523"/>
            <ac:spMk id="560" creationId="{ACBC1ABF-54CD-4C8D-9CA7-950C1A8FD0A9}"/>
          </ac:spMkLst>
        </pc:spChg>
        <pc:spChg chg="add del mod">
          <ac:chgData name="Ragnhild Halvorsrud" userId="917ea340-fd63-490f-a7db-68428d24cf32" providerId="ADAL" clId="{3F26B701-AADC-4668-AAA4-FB7BA2B947B1}" dt="2020-06-19T09:17:33.445" v="5158"/>
          <ac:spMkLst>
            <pc:docMk/>
            <pc:sldMk cId="2858277977" sldId="523"/>
            <ac:spMk id="561" creationId="{18427BF1-5C06-4ABA-BD82-16E3D3F39C5B}"/>
          </ac:spMkLst>
        </pc:spChg>
        <pc:spChg chg="add del mod">
          <ac:chgData name="Ragnhild Halvorsrud" userId="917ea340-fd63-490f-a7db-68428d24cf32" providerId="ADAL" clId="{3F26B701-AADC-4668-AAA4-FB7BA2B947B1}" dt="2020-06-19T09:17:33.445" v="5158"/>
          <ac:spMkLst>
            <pc:docMk/>
            <pc:sldMk cId="2858277977" sldId="523"/>
            <ac:spMk id="562" creationId="{212687C2-6C4A-4EEA-8A6F-6B96AD7CA9D2}"/>
          </ac:spMkLst>
        </pc:spChg>
        <pc:spChg chg="add del mod">
          <ac:chgData name="Ragnhild Halvorsrud" userId="917ea340-fd63-490f-a7db-68428d24cf32" providerId="ADAL" clId="{3F26B701-AADC-4668-AAA4-FB7BA2B947B1}" dt="2020-06-19T09:17:33.445" v="5158"/>
          <ac:spMkLst>
            <pc:docMk/>
            <pc:sldMk cId="2858277977" sldId="523"/>
            <ac:spMk id="564" creationId="{0AB04428-AEE4-4128-8DB0-74B144301A10}"/>
          </ac:spMkLst>
        </pc:spChg>
        <pc:spChg chg="add del mod">
          <ac:chgData name="Ragnhild Halvorsrud" userId="917ea340-fd63-490f-a7db-68428d24cf32" providerId="ADAL" clId="{3F26B701-AADC-4668-AAA4-FB7BA2B947B1}" dt="2020-06-19T09:17:33.445" v="5158"/>
          <ac:spMkLst>
            <pc:docMk/>
            <pc:sldMk cId="2858277977" sldId="523"/>
            <ac:spMk id="565" creationId="{7C8449A9-236D-4FB0-9AC0-F3A2CFDAF736}"/>
          </ac:spMkLst>
        </pc:spChg>
        <pc:spChg chg="add del mod">
          <ac:chgData name="Ragnhild Halvorsrud" userId="917ea340-fd63-490f-a7db-68428d24cf32" providerId="ADAL" clId="{3F26B701-AADC-4668-AAA4-FB7BA2B947B1}" dt="2020-06-19T09:17:33.445" v="5158"/>
          <ac:spMkLst>
            <pc:docMk/>
            <pc:sldMk cId="2858277977" sldId="523"/>
            <ac:spMk id="566" creationId="{D32C7748-6848-4B5C-8572-7D8F533793C0}"/>
          </ac:spMkLst>
        </pc:spChg>
        <pc:spChg chg="add del mod">
          <ac:chgData name="Ragnhild Halvorsrud" userId="917ea340-fd63-490f-a7db-68428d24cf32" providerId="ADAL" clId="{3F26B701-AADC-4668-AAA4-FB7BA2B947B1}" dt="2020-06-19T09:17:33.445" v="5158"/>
          <ac:spMkLst>
            <pc:docMk/>
            <pc:sldMk cId="2858277977" sldId="523"/>
            <ac:spMk id="570" creationId="{2C575A83-F90B-4F9A-B200-FA25439246F1}"/>
          </ac:spMkLst>
        </pc:spChg>
        <pc:spChg chg="add del mod">
          <ac:chgData name="Ragnhild Halvorsrud" userId="917ea340-fd63-490f-a7db-68428d24cf32" providerId="ADAL" clId="{3F26B701-AADC-4668-AAA4-FB7BA2B947B1}" dt="2020-06-19T09:17:33.445" v="5158"/>
          <ac:spMkLst>
            <pc:docMk/>
            <pc:sldMk cId="2858277977" sldId="523"/>
            <ac:spMk id="571" creationId="{BFFB348C-0C51-4206-9F26-B5106945EAA4}"/>
          </ac:spMkLst>
        </pc:spChg>
        <pc:spChg chg="add del mod">
          <ac:chgData name="Ragnhild Halvorsrud" userId="917ea340-fd63-490f-a7db-68428d24cf32" providerId="ADAL" clId="{3F26B701-AADC-4668-AAA4-FB7BA2B947B1}" dt="2020-06-19T09:17:33.445" v="5158"/>
          <ac:spMkLst>
            <pc:docMk/>
            <pc:sldMk cId="2858277977" sldId="523"/>
            <ac:spMk id="575" creationId="{28229F56-CF1F-4A50-9777-D727B272C125}"/>
          </ac:spMkLst>
        </pc:spChg>
        <pc:spChg chg="add del mod">
          <ac:chgData name="Ragnhild Halvorsrud" userId="917ea340-fd63-490f-a7db-68428d24cf32" providerId="ADAL" clId="{3F26B701-AADC-4668-AAA4-FB7BA2B947B1}" dt="2020-06-19T09:17:33.445" v="5158"/>
          <ac:spMkLst>
            <pc:docMk/>
            <pc:sldMk cId="2858277977" sldId="523"/>
            <ac:spMk id="578" creationId="{F4221096-2341-48A7-A695-722886DC565E}"/>
          </ac:spMkLst>
        </pc:spChg>
        <pc:spChg chg="add del mod">
          <ac:chgData name="Ragnhild Halvorsrud" userId="917ea340-fd63-490f-a7db-68428d24cf32" providerId="ADAL" clId="{3F26B701-AADC-4668-AAA4-FB7BA2B947B1}" dt="2020-06-19T09:17:33.445" v="5158"/>
          <ac:spMkLst>
            <pc:docMk/>
            <pc:sldMk cId="2858277977" sldId="523"/>
            <ac:spMk id="580" creationId="{C3EA3F49-71D5-4426-876F-99737EA610D0}"/>
          </ac:spMkLst>
        </pc:spChg>
        <pc:spChg chg="add del mod">
          <ac:chgData name="Ragnhild Halvorsrud" userId="917ea340-fd63-490f-a7db-68428d24cf32" providerId="ADAL" clId="{3F26B701-AADC-4668-AAA4-FB7BA2B947B1}" dt="2020-06-19T09:17:33.445" v="5158"/>
          <ac:spMkLst>
            <pc:docMk/>
            <pc:sldMk cId="2858277977" sldId="523"/>
            <ac:spMk id="581" creationId="{D5D4A8A0-4CCB-42EE-9E75-0ED4C417566E}"/>
          </ac:spMkLst>
        </pc:spChg>
        <pc:spChg chg="add del mod">
          <ac:chgData name="Ragnhild Halvorsrud" userId="917ea340-fd63-490f-a7db-68428d24cf32" providerId="ADAL" clId="{3F26B701-AADC-4668-AAA4-FB7BA2B947B1}" dt="2020-06-19T09:17:33.445" v="5158"/>
          <ac:spMkLst>
            <pc:docMk/>
            <pc:sldMk cId="2858277977" sldId="523"/>
            <ac:spMk id="582" creationId="{56EE74BC-1E8A-423D-A9C6-19FFD1091B44}"/>
          </ac:spMkLst>
        </pc:spChg>
        <pc:spChg chg="add del mod">
          <ac:chgData name="Ragnhild Halvorsrud" userId="917ea340-fd63-490f-a7db-68428d24cf32" providerId="ADAL" clId="{3F26B701-AADC-4668-AAA4-FB7BA2B947B1}" dt="2020-06-19T09:17:33.445" v="5158"/>
          <ac:spMkLst>
            <pc:docMk/>
            <pc:sldMk cId="2858277977" sldId="523"/>
            <ac:spMk id="585" creationId="{5A2973DD-5EA7-4C6A-B076-28B5201527FF}"/>
          </ac:spMkLst>
        </pc:spChg>
        <pc:spChg chg="add del mod">
          <ac:chgData name="Ragnhild Halvorsrud" userId="917ea340-fd63-490f-a7db-68428d24cf32" providerId="ADAL" clId="{3F26B701-AADC-4668-AAA4-FB7BA2B947B1}" dt="2020-06-19T09:17:33.445" v="5158"/>
          <ac:spMkLst>
            <pc:docMk/>
            <pc:sldMk cId="2858277977" sldId="523"/>
            <ac:spMk id="587" creationId="{538301D7-E96B-4BB7-9C44-0D2E7EC95828}"/>
          </ac:spMkLst>
        </pc:spChg>
        <pc:spChg chg="add del mod">
          <ac:chgData name="Ragnhild Halvorsrud" userId="917ea340-fd63-490f-a7db-68428d24cf32" providerId="ADAL" clId="{3F26B701-AADC-4668-AAA4-FB7BA2B947B1}" dt="2020-06-19T09:17:33.445" v="5158"/>
          <ac:spMkLst>
            <pc:docMk/>
            <pc:sldMk cId="2858277977" sldId="523"/>
            <ac:spMk id="589" creationId="{DE04E968-389E-40B1-A88F-522829C402F7}"/>
          </ac:spMkLst>
        </pc:spChg>
        <pc:spChg chg="add del mod">
          <ac:chgData name="Ragnhild Halvorsrud" userId="917ea340-fd63-490f-a7db-68428d24cf32" providerId="ADAL" clId="{3F26B701-AADC-4668-AAA4-FB7BA2B947B1}" dt="2020-06-19T09:17:33.445" v="5158"/>
          <ac:spMkLst>
            <pc:docMk/>
            <pc:sldMk cId="2858277977" sldId="523"/>
            <ac:spMk id="590" creationId="{AFAD0153-9718-4ED2-9C34-DB2569F0034B}"/>
          </ac:spMkLst>
        </pc:spChg>
        <pc:spChg chg="add del mod">
          <ac:chgData name="Ragnhild Halvorsrud" userId="917ea340-fd63-490f-a7db-68428d24cf32" providerId="ADAL" clId="{3F26B701-AADC-4668-AAA4-FB7BA2B947B1}" dt="2020-06-19T09:17:33.445" v="5158"/>
          <ac:spMkLst>
            <pc:docMk/>
            <pc:sldMk cId="2858277977" sldId="523"/>
            <ac:spMk id="591" creationId="{965CF324-EFFC-4750-9F34-E5D2BEAB8575}"/>
          </ac:spMkLst>
        </pc:spChg>
        <pc:spChg chg="add del mod">
          <ac:chgData name="Ragnhild Halvorsrud" userId="917ea340-fd63-490f-a7db-68428d24cf32" providerId="ADAL" clId="{3F26B701-AADC-4668-AAA4-FB7BA2B947B1}" dt="2020-06-19T09:17:33.445" v="5158"/>
          <ac:spMkLst>
            <pc:docMk/>
            <pc:sldMk cId="2858277977" sldId="523"/>
            <ac:spMk id="593" creationId="{DEE6F5A0-E098-4C6B-A03A-2EC26B2D6F00}"/>
          </ac:spMkLst>
        </pc:spChg>
        <pc:spChg chg="add del mod">
          <ac:chgData name="Ragnhild Halvorsrud" userId="917ea340-fd63-490f-a7db-68428d24cf32" providerId="ADAL" clId="{3F26B701-AADC-4668-AAA4-FB7BA2B947B1}" dt="2020-06-19T09:17:33.445" v="5158"/>
          <ac:spMkLst>
            <pc:docMk/>
            <pc:sldMk cId="2858277977" sldId="523"/>
            <ac:spMk id="597" creationId="{2B045F8A-0266-4F51-B731-6DC872ACF16E}"/>
          </ac:spMkLst>
        </pc:spChg>
        <pc:spChg chg="add del mod">
          <ac:chgData name="Ragnhild Halvorsrud" userId="917ea340-fd63-490f-a7db-68428d24cf32" providerId="ADAL" clId="{3F26B701-AADC-4668-AAA4-FB7BA2B947B1}" dt="2020-06-19T09:17:33.445" v="5158"/>
          <ac:spMkLst>
            <pc:docMk/>
            <pc:sldMk cId="2858277977" sldId="523"/>
            <ac:spMk id="598" creationId="{20974E4E-E8CF-489C-AF00-C23CB28ECFEA}"/>
          </ac:spMkLst>
        </pc:spChg>
        <pc:spChg chg="add del mod">
          <ac:chgData name="Ragnhild Halvorsrud" userId="917ea340-fd63-490f-a7db-68428d24cf32" providerId="ADAL" clId="{3F26B701-AADC-4668-AAA4-FB7BA2B947B1}" dt="2020-06-19T09:17:33.445" v="5158"/>
          <ac:spMkLst>
            <pc:docMk/>
            <pc:sldMk cId="2858277977" sldId="523"/>
            <ac:spMk id="610" creationId="{D3CC494A-6C89-425F-A950-8E334F6A9F55}"/>
          </ac:spMkLst>
        </pc:spChg>
        <pc:spChg chg="add del mod">
          <ac:chgData name="Ragnhild Halvorsrud" userId="917ea340-fd63-490f-a7db-68428d24cf32" providerId="ADAL" clId="{3F26B701-AADC-4668-AAA4-FB7BA2B947B1}" dt="2020-06-19T09:17:33.445" v="5158"/>
          <ac:spMkLst>
            <pc:docMk/>
            <pc:sldMk cId="2858277977" sldId="523"/>
            <ac:spMk id="611" creationId="{16F2F066-4CC9-48D2-9978-DC819AF81E6A}"/>
          </ac:spMkLst>
        </pc:spChg>
        <pc:spChg chg="mod">
          <ac:chgData name="Ragnhild Halvorsrud" userId="917ea340-fd63-490f-a7db-68428d24cf32" providerId="ADAL" clId="{3F26B701-AADC-4668-AAA4-FB7BA2B947B1}" dt="2020-06-19T09:17:33.543" v="5159"/>
          <ac:spMkLst>
            <pc:docMk/>
            <pc:sldMk cId="2858277977" sldId="523"/>
            <ac:spMk id="615" creationId="{427FDE8C-A976-4F9F-AC0A-7E03359BA6B2}"/>
          </ac:spMkLst>
        </pc:spChg>
        <pc:spChg chg="mod">
          <ac:chgData name="Ragnhild Halvorsrud" userId="917ea340-fd63-490f-a7db-68428d24cf32" providerId="ADAL" clId="{3F26B701-AADC-4668-AAA4-FB7BA2B947B1}" dt="2020-06-19T09:17:33.543" v="5159"/>
          <ac:spMkLst>
            <pc:docMk/>
            <pc:sldMk cId="2858277977" sldId="523"/>
            <ac:spMk id="616" creationId="{5998C987-7AE9-4B5F-A13B-E99B88ED1FBB}"/>
          </ac:spMkLst>
        </pc:spChg>
        <pc:spChg chg="mod">
          <ac:chgData name="Ragnhild Halvorsrud" userId="917ea340-fd63-490f-a7db-68428d24cf32" providerId="ADAL" clId="{3F26B701-AADC-4668-AAA4-FB7BA2B947B1}" dt="2020-06-19T09:17:33.543" v="5159"/>
          <ac:spMkLst>
            <pc:docMk/>
            <pc:sldMk cId="2858277977" sldId="523"/>
            <ac:spMk id="617" creationId="{1B321BE9-35F3-41E4-99F7-7529F2E8A9F2}"/>
          </ac:spMkLst>
        </pc:spChg>
        <pc:spChg chg="mod">
          <ac:chgData name="Ragnhild Halvorsrud" userId="917ea340-fd63-490f-a7db-68428d24cf32" providerId="ADAL" clId="{3F26B701-AADC-4668-AAA4-FB7BA2B947B1}" dt="2020-06-19T09:17:33.543" v="5159"/>
          <ac:spMkLst>
            <pc:docMk/>
            <pc:sldMk cId="2858277977" sldId="523"/>
            <ac:spMk id="618" creationId="{0D3D5015-FA5F-463B-B59B-642C7262DEE0}"/>
          </ac:spMkLst>
        </pc:spChg>
        <pc:spChg chg="mod">
          <ac:chgData name="Ragnhild Halvorsrud" userId="917ea340-fd63-490f-a7db-68428d24cf32" providerId="ADAL" clId="{3F26B701-AADC-4668-AAA4-FB7BA2B947B1}" dt="2020-06-19T09:17:33.543" v="5159"/>
          <ac:spMkLst>
            <pc:docMk/>
            <pc:sldMk cId="2858277977" sldId="523"/>
            <ac:spMk id="619" creationId="{FAA4DB10-F22A-43C4-AF18-6CEC12469F65}"/>
          </ac:spMkLst>
        </pc:spChg>
        <pc:spChg chg="mod">
          <ac:chgData name="Ragnhild Halvorsrud" userId="917ea340-fd63-490f-a7db-68428d24cf32" providerId="ADAL" clId="{3F26B701-AADC-4668-AAA4-FB7BA2B947B1}" dt="2020-06-19T09:17:33.543" v="5159"/>
          <ac:spMkLst>
            <pc:docMk/>
            <pc:sldMk cId="2858277977" sldId="523"/>
            <ac:spMk id="620" creationId="{8786ABCA-885B-48FA-B7F5-65FB3DB05C06}"/>
          </ac:spMkLst>
        </pc:spChg>
        <pc:spChg chg="mod">
          <ac:chgData name="Ragnhild Halvorsrud" userId="917ea340-fd63-490f-a7db-68428d24cf32" providerId="ADAL" clId="{3F26B701-AADC-4668-AAA4-FB7BA2B947B1}" dt="2020-06-19T09:17:33.543" v="5159"/>
          <ac:spMkLst>
            <pc:docMk/>
            <pc:sldMk cId="2858277977" sldId="523"/>
            <ac:spMk id="621" creationId="{02B0A3C3-EAC9-4DAE-B4BF-3ED6C7497C98}"/>
          </ac:spMkLst>
        </pc:spChg>
        <pc:spChg chg="mod">
          <ac:chgData name="Ragnhild Halvorsrud" userId="917ea340-fd63-490f-a7db-68428d24cf32" providerId="ADAL" clId="{3F26B701-AADC-4668-AAA4-FB7BA2B947B1}" dt="2020-06-19T09:17:33.543" v="5159"/>
          <ac:spMkLst>
            <pc:docMk/>
            <pc:sldMk cId="2858277977" sldId="523"/>
            <ac:spMk id="622" creationId="{ABB0C91E-7FC2-47C8-AC07-993B920377E3}"/>
          </ac:spMkLst>
        </pc:spChg>
        <pc:spChg chg="mod">
          <ac:chgData name="Ragnhild Halvorsrud" userId="917ea340-fd63-490f-a7db-68428d24cf32" providerId="ADAL" clId="{3F26B701-AADC-4668-AAA4-FB7BA2B947B1}" dt="2020-06-19T09:17:33.543" v="5159"/>
          <ac:spMkLst>
            <pc:docMk/>
            <pc:sldMk cId="2858277977" sldId="523"/>
            <ac:spMk id="624" creationId="{A97E5508-6119-4AC4-A6CD-6F6F141E3ADA}"/>
          </ac:spMkLst>
        </pc:spChg>
        <pc:spChg chg="mod">
          <ac:chgData name="Ragnhild Halvorsrud" userId="917ea340-fd63-490f-a7db-68428d24cf32" providerId="ADAL" clId="{3F26B701-AADC-4668-AAA4-FB7BA2B947B1}" dt="2020-06-19T09:17:33.543" v="5159"/>
          <ac:spMkLst>
            <pc:docMk/>
            <pc:sldMk cId="2858277977" sldId="523"/>
            <ac:spMk id="625" creationId="{0468A063-804F-4FE3-B3D5-511860F770F3}"/>
          </ac:spMkLst>
        </pc:spChg>
        <pc:spChg chg="mod">
          <ac:chgData name="Ragnhild Halvorsrud" userId="917ea340-fd63-490f-a7db-68428d24cf32" providerId="ADAL" clId="{3F26B701-AADC-4668-AAA4-FB7BA2B947B1}" dt="2020-06-19T09:17:33.543" v="5159"/>
          <ac:spMkLst>
            <pc:docMk/>
            <pc:sldMk cId="2858277977" sldId="523"/>
            <ac:spMk id="626" creationId="{A1AAA02D-E6DE-4020-946F-D45B84558CA4}"/>
          </ac:spMkLst>
        </pc:spChg>
        <pc:spChg chg="mod">
          <ac:chgData name="Ragnhild Halvorsrud" userId="917ea340-fd63-490f-a7db-68428d24cf32" providerId="ADAL" clId="{3F26B701-AADC-4668-AAA4-FB7BA2B947B1}" dt="2020-06-19T09:17:33.543" v="5159"/>
          <ac:spMkLst>
            <pc:docMk/>
            <pc:sldMk cId="2858277977" sldId="523"/>
            <ac:spMk id="627" creationId="{2136D331-8E3F-445F-A2A6-F1FDAEB1465F}"/>
          </ac:spMkLst>
        </pc:spChg>
        <pc:spChg chg="mod">
          <ac:chgData name="Ragnhild Halvorsrud" userId="917ea340-fd63-490f-a7db-68428d24cf32" providerId="ADAL" clId="{3F26B701-AADC-4668-AAA4-FB7BA2B947B1}" dt="2020-06-19T09:17:33.543" v="5159"/>
          <ac:spMkLst>
            <pc:docMk/>
            <pc:sldMk cId="2858277977" sldId="523"/>
            <ac:spMk id="628" creationId="{3BB0A509-823B-4E16-A65B-EEFA96B6408E}"/>
          </ac:spMkLst>
        </pc:spChg>
        <pc:spChg chg="mod">
          <ac:chgData name="Ragnhild Halvorsrud" userId="917ea340-fd63-490f-a7db-68428d24cf32" providerId="ADAL" clId="{3F26B701-AADC-4668-AAA4-FB7BA2B947B1}" dt="2020-06-19T09:17:33.543" v="5159"/>
          <ac:spMkLst>
            <pc:docMk/>
            <pc:sldMk cId="2858277977" sldId="523"/>
            <ac:spMk id="629" creationId="{E30376A2-3F03-4E3C-95C0-6BD5566C4CF1}"/>
          </ac:spMkLst>
        </pc:spChg>
        <pc:spChg chg="mod">
          <ac:chgData name="Ragnhild Halvorsrud" userId="917ea340-fd63-490f-a7db-68428d24cf32" providerId="ADAL" clId="{3F26B701-AADC-4668-AAA4-FB7BA2B947B1}" dt="2020-06-19T09:17:33.543" v="5159"/>
          <ac:spMkLst>
            <pc:docMk/>
            <pc:sldMk cId="2858277977" sldId="523"/>
            <ac:spMk id="630" creationId="{69281632-AE0B-4460-AE9D-BD040F94E428}"/>
          </ac:spMkLst>
        </pc:spChg>
        <pc:spChg chg="mod">
          <ac:chgData name="Ragnhild Halvorsrud" userId="917ea340-fd63-490f-a7db-68428d24cf32" providerId="ADAL" clId="{3F26B701-AADC-4668-AAA4-FB7BA2B947B1}" dt="2020-06-19T09:17:33.543" v="5159"/>
          <ac:spMkLst>
            <pc:docMk/>
            <pc:sldMk cId="2858277977" sldId="523"/>
            <ac:spMk id="631" creationId="{F912CC98-7D75-4CB9-B4CD-FA1DB1ABEB32}"/>
          </ac:spMkLst>
        </pc:spChg>
        <pc:spChg chg="mod">
          <ac:chgData name="Ragnhild Halvorsrud" userId="917ea340-fd63-490f-a7db-68428d24cf32" providerId="ADAL" clId="{3F26B701-AADC-4668-AAA4-FB7BA2B947B1}" dt="2020-06-19T09:17:33.543" v="5159"/>
          <ac:spMkLst>
            <pc:docMk/>
            <pc:sldMk cId="2858277977" sldId="523"/>
            <ac:spMk id="633" creationId="{09A7FBB6-7707-4ECD-B22A-8B6A8C2C0047}"/>
          </ac:spMkLst>
        </pc:spChg>
        <pc:spChg chg="mod">
          <ac:chgData name="Ragnhild Halvorsrud" userId="917ea340-fd63-490f-a7db-68428d24cf32" providerId="ADAL" clId="{3F26B701-AADC-4668-AAA4-FB7BA2B947B1}" dt="2020-06-19T09:17:33.543" v="5159"/>
          <ac:spMkLst>
            <pc:docMk/>
            <pc:sldMk cId="2858277977" sldId="523"/>
            <ac:spMk id="634" creationId="{E9EFF274-D1A8-4059-8CA0-9437D8FF2A6A}"/>
          </ac:spMkLst>
        </pc:spChg>
        <pc:spChg chg="mod">
          <ac:chgData name="Ragnhild Halvorsrud" userId="917ea340-fd63-490f-a7db-68428d24cf32" providerId="ADAL" clId="{3F26B701-AADC-4668-AAA4-FB7BA2B947B1}" dt="2020-06-19T09:17:33.543" v="5159"/>
          <ac:spMkLst>
            <pc:docMk/>
            <pc:sldMk cId="2858277977" sldId="523"/>
            <ac:spMk id="635" creationId="{B3770DE4-3763-46DF-A936-5A55BD7CDC2B}"/>
          </ac:spMkLst>
        </pc:spChg>
        <pc:spChg chg="mod">
          <ac:chgData name="Ragnhild Halvorsrud" userId="917ea340-fd63-490f-a7db-68428d24cf32" providerId="ADAL" clId="{3F26B701-AADC-4668-AAA4-FB7BA2B947B1}" dt="2020-06-19T09:17:33.543" v="5159"/>
          <ac:spMkLst>
            <pc:docMk/>
            <pc:sldMk cId="2858277977" sldId="523"/>
            <ac:spMk id="636" creationId="{48DD71F1-5621-4491-B008-1A13F58295E8}"/>
          </ac:spMkLst>
        </pc:spChg>
        <pc:spChg chg="mod">
          <ac:chgData name="Ragnhild Halvorsrud" userId="917ea340-fd63-490f-a7db-68428d24cf32" providerId="ADAL" clId="{3F26B701-AADC-4668-AAA4-FB7BA2B947B1}" dt="2020-06-19T09:17:33.543" v="5159"/>
          <ac:spMkLst>
            <pc:docMk/>
            <pc:sldMk cId="2858277977" sldId="523"/>
            <ac:spMk id="637" creationId="{CCB393D8-CB6E-41BD-9964-EEF81D1AF994}"/>
          </ac:spMkLst>
        </pc:spChg>
        <pc:spChg chg="mod">
          <ac:chgData name="Ragnhild Halvorsrud" userId="917ea340-fd63-490f-a7db-68428d24cf32" providerId="ADAL" clId="{3F26B701-AADC-4668-AAA4-FB7BA2B947B1}" dt="2020-06-19T09:17:33.543" v="5159"/>
          <ac:spMkLst>
            <pc:docMk/>
            <pc:sldMk cId="2858277977" sldId="523"/>
            <ac:spMk id="638" creationId="{718B7014-88DF-4259-941F-05F47C9A814E}"/>
          </ac:spMkLst>
        </pc:spChg>
        <pc:spChg chg="mod">
          <ac:chgData name="Ragnhild Halvorsrud" userId="917ea340-fd63-490f-a7db-68428d24cf32" providerId="ADAL" clId="{3F26B701-AADC-4668-AAA4-FB7BA2B947B1}" dt="2020-06-19T09:17:33.543" v="5159"/>
          <ac:spMkLst>
            <pc:docMk/>
            <pc:sldMk cId="2858277977" sldId="523"/>
            <ac:spMk id="639" creationId="{E7A485EB-B957-4B8A-9494-55C0AF9421AB}"/>
          </ac:spMkLst>
        </pc:spChg>
        <pc:spChg chg="mod">
          <ac:chgData name="Ragnhild Halvorsrud" userId="917ea340-fd63-490f-a7db-68428d24cf32" providerId="ADAL" clId="{3F26B701-AADC-4668-AAA4-FB7BA2B947B1}" dt="2020-06-19T09:17:33.543" v="5159"/>
          <ac:spMkLst>
            <pc:docMk/>
            <pc:sldMk cId="2858277977" sldId="523"/>
            <ac:spMk id="640" creationId="{CD7D04AB-61E9-4140-8E9F-7C43BF0CF334}"/>
          </ac:spMkLst>
        </pc:spChg>
        <pc:spChg chg="mod">
          <ac:chgData name="Ragnhild Halvorsrud" userId="917ea340-fd63-490f-a7db-68428d24cf32" providerId="ADAL" clId="{3F26B701-AADC-4668-AAA4-FB7BA2B947B1}" dt="2020-06-19T09:17:33.543" v="5159"/>
          <ac:spMkLst>
            <pc:docMk/>
            <pc:sldMk cId="2858277977" sldId="523"/>
            <ac:spMk id="642" creationId="{2D0C7120-4EF3-4692-B7E6-1D4AAB1EDB41}"/>
          </ac:spMkLst>
        </pc:spChg>
        <pc:spChg chg="mod">
          <ac:chgData name="Ragnhild Halvorsrud" userId="917ea340-fd63-490f-a7db-68428d24cf32" providerId="ADAL" clId="{3F26B701-AADC-4668-AAA4-FB7BA2B947B1}" dt="2020-06-19T09:17:33.543" v="5159"/>
          <ac:spMkLst>
            <pc:docMk/>
            <pc:sldMk cId="2858277977" sldId="523"/>
            <ac:spMk id="643" creationId="{8EEBB49E-3071-42E0-8476-AB90D270F4E0}"/>
          </ac:spMkLst>
        </pc:spChg>
        <pc:spChg chg="mod">
          <ac:chgData name="Ragnhild Halvorsrud" userId="917ea340-fd63-490f-a7db-68428d24cf32" providerId="ADAL" clId="{3F26B701-AADC-4668-AAA4-FB7BA2B947B1}" dt="2020-06-19T09:17:33.543" v="5159"/>
          <ac:spMkLst>
            <pc:docMk/>
            <pc:sldMk cId="2858277977" sldId="523"/>
            <ac:spMk id="644" creationId="{1ACE720B-3E5B-4B4E-8050-EFCEF914AC92}"/>
          </ac:spMkLst>
        </pc:spChg>
        <pc:spChg chg="mod">
          <ac:chgData name="Ragnhild Halvorsrud" userId="917ea340-fd63-490f-a7db-68428d24cf32" providerId="ADAL" clId="{3F26B701-AADC-4668-AAA4-FB7BA2B947B1}" dt="2020-06-19T09:17:33.543" v="5159"/>
          <ac:spMkLst>
            <pc:docMk/>
            <pc:sldMk cId="2858277977" sldId="523"/>
            <ac:spMk id="645" creationId="{9D8D9F05-7848-4317-B6B6-64D71DF28F0D}"/>
          </ac:spMkLst>
        </pc:spChg>
        <pc:spChg chg="mod">
          <ac:chgData name="Ragnhild Halvorsrud" userId="917ea340-fd63-490f-a7db-68428d24cf32" providerId="ADAL" clId="{3F26B701-AADC-4668-AAA4-FB7BA2B947B1}" dt="2020-06-19T09:17:33.543" v="5159"/>
          <ac:spMkLst>
            <pc:docMk/>
            <pc:sldMk cId="2858277977" sldId="523"/>
            <ac:spMk id="646" creationId="{00ABA108-950A-47FE-9D14-C5A67CC21397}"/>
          </ac:spMkLst>
        </pc:spChg>
        <pc:spChg chg="mod">
          <ac:chgData name="Ragnhild Halvorsrud" userId="917ea340-fd63-490f-a7db-68428d24cf32" providerId="ADAL" clId="{3F26B701-AADC-4668-AAA4-FB7BA2B947B1}" dt="2020-06-19T09:17:33.543" v="5159"/>
          <ac:spMkLst>
            <pc:docMk/>
            <pc:sldMk cId="2858277977" sldId="523"/>
            <ac:spMk id="647" creationId="{6D22286F-6B53-4F0A-A4A3-E1FB05A427CC}"/>
          </ac:spMkLst>
        </pc:spChg>
        <pc:spChg chg="mod">
          <ac:chgData name="Ragnhild Halvorsrud" userId="917ea340-fd63-490f-a7db-68428d24cf32" providerId="ADAL" clId="{3F26B701-AADC-4668-AAA4-FB7BA2B947B1}" dt="2020-06-19T09:17:33.543" v="5159"/>
          <ac:spMkLst>
            <pc:docMk/>
            <pc:sldMk cId="2858277977" sldId="523"/>
            <ac:spMk id="648" creationId="{35FEBC9C-0420-4CA0-B7AF-57F5A80DE937}"/>
          </ac:spMkLst>
        </pc:spChg>
        <pc:spChg chg="mod">
          <ac:chgData name="Ragnhild Halvorsrud" userId="917ea340-fd63-490f-a7db-68428d24cf32" providerId="ADAL" clId="{3F26B701-AADC-4668-AAA4-FB7BA2B947B1}" dt="2020-06-19T09:17:33.543" v="5159"/>
          <ac:spMkLst>
            <pc:docMk/>
            <pc:sldMk cId="2858277977" sldId="523"/>
            <ac:spMk id="649" creationId="{D3068CFE-EAFA-4C93-A136-22595FC05436}"/>
          </ac:spMkLst>
        </pc:spChg>
        <pc:spChg chg="mod">
          <ac:chgData name="Ragnhild Halvorsrud" userId="917ea340-fd63-490f-a7db-68428d24cf32" providerId="ADAL" clId="{3F26B701-AADC-4668-AAA4-FB7BA2B947B1}" dt="2020-06-19T09:17:33.543" v="5159"/>
          <ac:spMkLst>
            <pc:docMk/>
            <pc:sldMk cId="2858277977" sldId="523"/>
            <ac:spMk id="651" creationId="{D8CCB282-0859-4444-A436-1070C936B01F}"/>
          </ac:spMkLst>
        </pc:spChg>
        <pc:spChg chg="mod">
          <ac:chgData name="Ragnhild Halvorsrud" userId="917ea340-fd63-490f-a7db-68428d24cf32" providerId="ADAL" clId="{3F26B701-AADC-4668-AAA4-FB7BA2B947B1}" dt="2020-06-19T09:17:33.543" v="5159"/>
          <ac:spMkLst>
            <pc:docMk/>
            <pc:sldMk cId="2858277977" sldId="523"/>
            <ac:spMk id="652" creationId="{4E294DD8-F03F-44B3-8AE8-1EDC7EACBC39}"/>
          </ac:spMkLst>
        </pc:spChg>
        <pc:spChg chg="mod">
          <ac:chgData name="Ragnhild Halvorsrud" userId="917ea340-fd63-490f-a7db-68428d24cf32" providerId="ADAL" clId="{3F26B701-AADC-4668-AAA4-FB7BA2B947B1}" dt="2020-06-19T09:17:33.543" v="5159"/>
          <ac:spMkLst>
            <pc:docMk/>
            <pc:sldMk cId="2858277977" sldId="523"/>
            <ac:spMk id="653" creationId="{8EA72CF3-6DF2-4595-9432-5C9168E24E84}"/>
          </ac:spMkLst>
        </pc:spChg>
        <pc:spChg chg="mod">
          <ac:chgData name="Ragnhild Halvorsrud" userId="917ea340-fd63-490f-a7db-68428d24cf32" providerId="ADAL" clId="{3F26B701-AADC-4668-AAA4-FB7BA2B947B1}" dt="2020-06-19T09:17:33.543" v="5159"/>
          <ac:spMkLst>
            <pc:docMk/>
            <pc:sldMk cId="2858277977" sldId="523"/>
            <ac:spMk id="654" creationId="{BFC003A8-D6AF-4AD0-846D-725E93A289E5}"/>
          </ac:spMkLst>
        </pc:spChg>
        <pc:spChg chg="mod">
          <ac:chgData name="Ragnhild Halvorsrud" userId="917ea340-fd63-490f-a7db-68428d24cf32" providerId="ADAL" clId="{3F26B701-AADC-4668-AAA4-FB7BA2B947B1}" dt="2020-06-19T09:17:33.543" v="5159"/>
          <ac:spMkLst>
            <pc:docMk/>
            <pc:sldMk cId="2858277977" sldId="523"/>
            <ac:spMk id="655" creationId="{261CC666-2FB9-4DDB-AB34-1631EA59A24A}"/>
          </ac:spMkLst>
        </pc:spChg>
        <pc:spChg chg="mod">
          <ac:chgData name="Ragnhild Halvorsrud" userId="917ea340-fd63-490f-a7db-68428d24cf32" providerId="ADAL" clId="{3F26B701-AADC-4668-AAA4-FB7BA2B947B1}" dt="2020-06-19T09:17:33.543" v="5159"/>
          <ac:spMkLst>
            <pc:docMk/>
            <pc:sldMk cId="2858277977" sldId="523"/>
            <ac:spMk id="656" creationId="{8F21E086-CC03-435E-B1E0-A0DE54632196}"/>
          </ac:spMkLst>
        </pc:spChg>
        <pc:spChg chg="mod">
          <ac:chgData name="Ragnhild Halvorsrud" userId="917ea340-fd63-490f-a7db-68428d24cf32" providerId="ADAL" clId="{3F26B701-AADC-4668-AAA4-FB7BA2B947B1}" dt="2020-06-19T09:17:33.543" v="5159"/>
          <ac:spMkLst>
            <pc:docMk/>
            <pc:sldMk cId="2858277977" sldId="523"/>
            <ac:spMk id="657" creationId="{BFDD2ADA-4618-4FF6-9FCF-BB3E552F6A47}"/>
          </ac:spMkLst>
        </pc:spChg>
        <pc:spChg chg="mod">
          <ac:chgData name="Ragnhild Halvorsrud" userId="917ea340-fd63-490f-a7db-68428d24cf32" providerId="ADAL" clId="{3F26B701-AADC-4668-AAA4-FB7BA2B947B1}" dt="2020-06-19T09:17:33.543" v="5159"/>
          <ac:spMkLst>
            <pc:docMk/>
            <pc:sldMk cId="2858277977" sldId="523"/>
            <ac:spMk id="658" creationId="{06A1F754-D825-4AFA-97BC-F53B157EBE4F}"/>
          </ac:spMkLst>
        </pc:spChg>
        <pc:spChg chg="mod">
          <ac:chgData name="Ragnhild Halvorsrud" userId="917ea340-fd63-490f-a7db-68428d24cf32" providerId="ADAL" clId="{3F26B701-AADC-4668-AAA4-FB7BA2B947B1}" dt="2020-06-19T09:17:33.543" v="5159"/>
          <ac:spMkLst>
            <pc:docMk/>
            <pc:sldMk cId="2858277977" sldId="523"/>
            <ac:spMk id="660" creationId="{FDBDAD2B-C568-4987-BB0A-EFA6433AC291}"/>
          </ac:spMkLst>
        </pc:spChg>
        <pc:spChg chg="mod">
          <ac:chgData name="Ragnhild Halvorsrud" userId="917ea340-fd63-490f-a7db-68428d24cf32" providerId="ADAL" clId="{3F26B701-AADC-4668-AAA4-FB7BA2B947B1}" dt="2020-06-19T09:17:33.543" v="5159"/>
          <ac:spMkLst>
            <pc:docMk/>
            <pc:sldMk cId="2858277977" sldId="523"/>
            <ac:spMk id="661" creationId="{03593A6B-9D58-421E-8AB1-9EC097992B84}"/>
          </ac:spMkLst>
        </pc:spChg>
        <pc:spChg chg="mod">
          <ac:chgData name="Ragnhild Halvorsrud" userId="917ea340-fd63-490f-a7db-68428d24cf32" providerId="ADAL" clId="{3F26B701-AADC-4668-AAA4-FB7BA2B947B1}" dt="2020-06-19T09:17:33.543" v="5159"/>
          <ac:spMkLst>
            <pc:docMk/>
            <pc:sldMk cId="2858277977" sldId="523"/>
            <ac:spMk id="662" creationId="{9399F352-522A-45D8-B9E6-3E22562C17DA}"/>
          </ac:spMkLst>
        </pc:spChg>
        <pc:spChg chg="mod">
          <ac:chgData name="Ragnhild Halvorsrud" userId="917ea340-fd63-490f-a7db-68428d24cf32" providerId="ADAL" clId="{3F26B701-AADC-4668-AAA4-FB7BA2B947B1}" dt="2020-06-19T09:17:33.543" v="5159"/>
          <ac:spMkLst>
            <pc:docMk/>
            <pc:sldMk cId="2858277977" sldId="523"/>
            <ac:spMk id="663" creationId="{8100B39F-21DF-4917-821E-B218B938444D}"/>
          </ac:spMkLst>
        </pc:spChg>
        <pc:spChg chg="mod">
          <ac:chgData name="Ragnhild Halvorsrud" userId="917ea340-fd63-490f-a7db-68428d24cf32" providerId="ADAL" clId="{3F26B701-AADC-4668-AAA4-FB7BA2B947B1}" dt="2020-06-19T09:17:33.543" v="5159"/>
          <ac:spMkLst>
            <pc:docMk/>
            <pc:sldMk cId="2858277977" sldId="523"/>
            <ac:spMk id="664" creationId="{B4763331-516E-4300-AD51-F1C65FF4E522}"/>
          </ac:spMkLst>
        </pc:spChg>
        <pc:spChg chg="mod">
          <ac:chgData name="Ragnhild Halvorsrud" userId="917ea340-fd63-490f-a7db-68428d24cf32" providerId="ADAL" clId="{3F26B701-AADC-4668-AAA4-FB7BA2B947B1}" dt="2020-06-19T09:17:33.543" v="5159"/>
          <ac:spMkLst>
            <pc:docMk/>
            <pc:sldMk cId="2858277977" sldId="523"/>
            <ac:spMk id="665" creationId="{6CF512BE-0A2F-49B3-B06D-0215E222A27E}"/>
          </ac:spMkLst>
        </pc:spChg>
        <pc:spChg chg="mod">
          <ac:chgData name="Ragnhild Halvorsrud" userId="917ea340-fd63-490f-a7db-68428d24cf32" providerId="ADAL" clId="{3F26B701-AADC-4668-AAA4-FB7BA2B947B1}" dt="2020-06-19T09:17:33.543" v="5159"/>
          <ac:spMkLst>
            <pc:docMk/>
            <pc:sldMk cId="2858277977" sldId="523"/>
            <ac:spMk id="666" creationId="{66E4867B-18B3-4789-8914-0634409D6920}"/>
          </ac:spMkLst>
        </pc:spChg>
        <pc:spChg chg="mod">
          <ac:chgData name="Ragnhild Halvorsrud" userId="917ea340-fd63-490f-a7db-68428d24cf32" providerId="ADAL" clId="{3F26B701-AADC-4668-AAA4-FB7BA2B947B1}" dt="2020-06-19T09:17:33.543" v="5159"/>
          <ac:spMkLst>
            <pc:docMk/>
            <pc:sldMk cId="2858277977" sldId="523"/>
            <ac:spMk id="667" creationId="{C1EB5E42-122B-4AF8-93CF-98A1789A8E2B}"/>
          </ac:spMkLst>
        </pc:spChg>
        <pc:spChg chg="mod">
          <ac:chgData name="Ragnhild Halvorsrud" userId="917ea340-fd63-490f-a7db-68428d24cf32" providerId="ADAL" clId="{3F26B701-AADC-4668-AAA4-FB7BA2B947B1}" dt="2020-06-19T09:17:33.543" v="5159"/>
          <ac:spMkLst>
            <pc:docMk/>
            <pc:sldMk cId="2858277977" sldId="523"/>
            <ac:spMk id="668" creationId="{CEF47BD8-A422-48D9-9237-F2E03AD3B3A3}"/>
          </ac:spMkLst>
        </pc:spChg>
        <pc:spChg chg="mod">
          <ac:chgData name="Ragnhild Halvorsrud" userId="917ea340-fd63-490f-a7db-68428d24cf32" providerId="ADAL" clId="{3F26B701-AADC-4668-AAA4-FB7BA2B947B1}" dt="2020-06-19T09:17:33.543" v="5159"/>
          <ac:spMkLst>
            <pc:docMk/>
            <pc:sldMk cId="2858277977" sldId="523"/>
            <ac:spMk id="669" creationId="{23246AF0-1D64-401F-A17E-010666BB71C9}"/>
          </ac:spMkLst>
        </pc:spChg>
        <pc:spChg chg="mod">
          <ac:chgData name="Ragnhild Halvorsrud" userId="917ea340-fd63-490f-a7db-68428d24cf32" providerId="ADAL" clId="{3F26B701-AADC-4668-AAA4-FB7BA2B947B1}" dt="2020-06-19T09:17:33.543" v="5159"/>
          <ac:spMkLst>
            <pc:docMk/>
            <pc:sldMk cId="2858277977" sldId="523"/>
            <ac:spMk id="670" creationId="{D6AFC067-CACB-4873-87A9-F775BE544768}"/>
          </ac:spMkLst>
        </pc:spChg>
        <pc:spChg chg="mod">
          <ac:chgData name="Ragnhild Halvorsrud" userId="917ea340-fd63-490f-a7db-68428d24cf32" providerId="ADAL" clId="{3F26B701-AADC-4668-AAA4-FB7BA2B947B1}" dt="2020-06-19T09:17:33.543" v="5159"/>
          <ac:spMkLst>
            <pc:docMk/>
            <pc:sldMk cId="2858277977" sldId="523"/>
            <ac:spMk id="671" creationId="{28FAD89C-7101-464D-B90D-63A1CE7AAF7B}"/>
          </ac:spMkLst>
        </pc:spChg>
        <pc:spChg chg="mod">
          <ac:chgData name="Ragnhild Halvorsrud" userId="917ea340-fd63-490f-a7db-68428d24cf32" providerId="ADAL" clId="{3F26B701-AADC-4668-AAA4-FB7BA2B947B1}" dt="2020-06-19T09:17:33.543" v="5159"/>
          <ac:spMkLst>
            <pc:docMk/>
            <pc:sldMk cId="2858277977" sldId="523"/>
            <ac:spMk id="672" creationId="{34F87E09-E284-4FE2-A914-6934EEFE8F21}"/>
          </ac:spMkLst>
        </pc:spChg>
        <pc:spChg chg="mod">
          <ac:chgData name="Ragnhild Halvorsrud" userId="917ea340-fd63-490f-a7db-68428d24cf32" providerId="ADAL" clId="{3F26B701-AADC-4668-AAA4-FB7BA2B947B1}" dt="2020-06-19T09:17:33.543" v="5159"/>
          <ac:spMkLst>
            <pc:docMk/>
            <pc:sldMk cId="2858277977" sldId="523"/>
            <ac:spMk id="673" creationId="{AFE36F20-FB77-45F5-B98B-C941F55E99D6}"/>
          </ac:spMkLst>
        </pc:spChg>
        <pc:spChg chg="add del mod">
          <ac:chgData name="Ragnhild Halvorsrud" userId="917ea340-fd63-490f-a7db-68428d24cf32" providerId="ADAL" clId="{3F26B701-AADC-4668-AAA4-FB7BA2B947B1}" dt="2020-06-19T09:17:47.506" v="5162"/>
          <ac:spMkLst>
            <pc:docMk/>
            <pc:sldMk cId="2858277977" sldId="523"/>
            <ac:spMk id="685" creationId="{CD5D45D2-6E98-4BAC-8422-1355C973BF77}"/>
          </ac:spMkLst>
        </pc:spChg>
        <pc:spChg chg="add del mod">
          <ac:chgData name="Ragnhild Halvorsrud" userId="917ea340-fd63-490f-a7db-68428d24cf32" providerId="ADAL" clId="{3F26B701-AADC-4668-AAA4-FB7BA2B947B1}" dt="2020-06-19T09:17:47.506" v="5162"/>
          <ac:spMkLst>
            <pc:docMk/>
            <pc:sldMk cId="2858277977" sldId="523"/>
            <ac:spMk id="686" creationId="{F9E6C72B-B0EF-42CD-A0A7-7C4563495EFB}"/>
          </ac:spMkLst>
        </pc:spChg>
        <pc:spChg chg="add del mod">
          <ac:chgData name="Ragnhild Halvorsrud" userId="917ea340-fd63-490f-a7db-68428d24cf32" providerId="ADAL" clId="{3F26B701-AADC-4668-AAA4-FB7BA2B947B1}" dt="2020-06-19T09:17:47.506" v="5162"/>
          <ac:spMkLst>
            <pc:docMk/>
            <pc:sldMk cId="2858277977" sldId="523"/>
            <ac:spMk id="687" creationId="{E6EA81F9-9AAF-4F40-9F0D-372B6ADAF0E0}"/>
          </ac:spMkLst>
        </pc:spChg>
        <pc:spChg chg="add del mod">
          <ac:chgData name="Ragnhild Halvorsrud" userId="917ea340-fd63-490f-a7db-68428d24cf32" providerId="ADAL" clId="{3F26B701-AADC-4668-AAA4-FB7BA2B947B1}" dt="2020-06-19T09:17:47.506" v="5162"/>
          <ac:spMkLst>
            <pc:docMk/>
            <pc:sldMk cId="2858277977" sldId="523"/>
            <ac:spMk id="688" creationId="{EFDDDEA7-CA22-4AA2-88A0-0DB57A2CB7BA}"/>
          </ac:spMkLst>
        </pc:spChg>
        <pc:spChg chg="add del mod">
          <ac:chgData name="Ragnhild Halvorsrud" userId="917ea340-fd63-490f-a7db-68428d24cf32" providerId="ADAL" clId="{3F26B701-AADC-4668-AAA4-FB7BA2B947B1}" dt="2020-06-19T09:17:47.506" v="5162"/>
          <ac:spMkLst>
            <pc:docMk/>
            <pc:sldMk cId="2858277977" sldId="523"/>
            <ac:spMk id="689" creationId="{C55CFC18-EF83-4043-AAB5-2B965DAA268D}"/>
          </ac:spMkLst>
        </pc:spChg>
        <pc:spChg chg="add del mod">
          <ac:chgData name="Ragnhild Halvorsrud" userId="917ea340-fd63-490f-a7db-68428d24cf32" providerId="ADAL" clId="{3F26B701-AADC-4668-AAA4-FB7BA2B947B1}" dt="2020-06-19T09:17:47.506" v="5162"/>
          <ac:spMkLst>
            <pc:docMk/>
            <pc:sldMk cId="2858277977" sldId="523"/>
            <ac:spMk id="690" creationId="{164FBD6C-8205-4E00-A3F3-1B114EB86B71}"/>
          </ac:spMkLst>
        </pc:spChg>
        <pc:spChg chg="add del mod">
          <ac:chgData name="Ragnhild Halvorsrud" userId="917ea340-fd63-490f-a7db-68428d24cf32" providerId="ADAL" clId="{3F26B701-AADC-4668-AAA4-FB7BA2B947B1}" dt="2020-06-19T09:17:47.506" v="5162"/>
          <ac:spMkLst>
            <pc:docMk/>
            <pc:sldMk cId="2858277977" sldId="523"/>
            <ac:spMk id="692" creationId="{AB8C0799-B3CE-4AD2-B0D9-38BAE39BE9BD}"/>
          </ac:spMkLst>
        </pc:spChg>
        <pc:spChg chg="add del mod">
          <ac:chgData name="Ragnhild Halvorsrud" userId="917ea340-fd63-490f-a7db-68428d24cf32" providerId="ADAL" clId="{3F26B701-AADC-4668-AAA4-FB7BA2B947B1}" dt="2020-06-19T09:17:47.506" v="5162"/>
          <ac:spMkLst>
            <pc:docMk/>
            <pc:sldMk cId="2858277977" sldId="523"/>
            <ac:spMk id="693" creationId="{1E39A577-6682-45CC-8C5B-90CFCF7E502C}"/>
          </ac:spMkLst>
        </pc:spChg>
        <pc:spChg chg="add del mod">
          <ac:chgData name="Ragnhild Halvorsrud" userId="917ea340-fd63-490f-a7db-68428d24cf32" providerId="ADAL" clId="{3F26B701-AADC-4668-AAA4-FB7BA2B947B1}" dt="2020-06-19T09:17:47.506" v="5162"/>
          <ac:spMkLst>
            <pc:docMk/>
            <pc:sldMk cId="2858277977" sldId="523"/>
            <ac:spMk id="694" creationId="{07C4A928-37BB-44A2-8EE2-A5550FF3C87F}"/>
          </ac:spMkLst>
        </pc:spChg>
        <pc:spChg chg="add del mod">
          <ac:chgData name="Ragnhild Halvorsrud" userId="917ea340-fd63-490f-a7db-68428d24cf32" providerId="ADAL" clId="{3F26B701-AADC-4668-AAA4-FB7BA2B947B1}" dt="2020-06-19T09:17:47.506" v="5162"/>
          <ac:spMkLst>
            <pc:docMk/>
            <pc:sldMk cId="2858277977" sldId="523"/>
            <ac:spMk id="695" creationId="{35395466-17B2-4474-AD2B-1735D8CCBFCC}"/>
          </ac:spMkLst>
        </pc:spChg>
        <pc:spChg chg="add del mod">
          <ac:chgData name="Ragnhild Halvorsrud" userId="917ea340-fd63-490f-a7db-68428d24cf32" providerId="ADAL" clId="{3F26B701-AADC-4668-AAA4-FB7BA2B947B1}" dt="2020-06-19T09:17:47.506" v="5162"/>
          <ac:spMkLst>
            <pc:docMk/>
            <pc:sldMk cId="2858277977" sldId="523"/>
            <ac:spMk id="696" creationId="{AFD605E3-1B77-48F4-9754-D75CD6EF38C5}"/>
          </ac:spMkLst>
        </pc:spChg>
        <pc:spChg chg="add del mod">
          <ac:chgData name="Ragnhild Halvorsrud" userId="917ea340-fd63-490f-a7db-68428d24cf32" providerId="ADAL" clId="{3F26B701-AADC-4668-AAA4-FB7BA2B947B1}" dt="2020-06-19T09:17:47.506" v="5162"/>
          <ac:spMkLst>
            <pc:docMk/>
            <pc:sldMk cId="2858277977" sldId="523"/>
            <ac:spMk id="697" creationId="{968E8A6E-1420-4D9D-AB0E-9FE3BFDA776B}"/>
          </ac:spMkLst>
        </pc:spChg>
        <pc:spChg chg="add del mod">
          <ac:chgData name="Ragnhild Halvorsrud" userId="917ea340-fd63-490f-a7db-68428d24cf32" providerId="ADAL" clId="{3F26B701-AADC-4668-AAA4-FB7BA2B947B1}" dt="2020-06-19T09:17:47.506" v="5162"/>
          <ac:spMkLst>
            <pc:docMk/>
            <pc:sldMk cId="2858277977" sldId="523"/>
            <ac:spMk id="699" creationId="{63D2F793-B60D-4B2F-8382-636DBFAAA833}"/>
          </ac:spMkLst>
        </pc:spChg>
        <pc:spChg chg="add del mod">
          <ac:chgData name="Ragnhild Halvorsrud" userId="917ea340-fd63-490f-a7db-68428d24cf32" providerId="ADAL" clId="{3F26B701-AADC-4668-AAA4-FB7BA2B947B1}" dt="2020-06-19T09:17:47.506" v="5162"/>
          <ac:spMkLst>
            <pc:docMk/>
            <pc:sldMk cId="2858277977" sldId="523"/>
            <ac:spMk id="700" creationId="{C43BCB4E-72D9-41D8-B5AC-69112935FB26}"/>
          </ac:spMkLst>
        </pc:spChg>
        <pc:spChg chg="add del mod">
          <ac:chgData name="Ragnhild Halvorsrud" userId="917ea340-fd63-490f-a7db-68428d24cf32" providerId="ADAL" clId="{3F26B701-AADC-4668-AAA4-FB7BA2B947B1}" dt="2020-06-19T09:17:47.506" v="5162"/>
          <ac:spMkLst>
            <pc:docMk/>
            <pc:sldMk cId="2858277977" sldId="523"/>
            <ac:spMk id="701" creationId="{AF905867-BD4E-4707-A79C-52E4E86CB358}"/>
          </ac:spMkLst>
        </pc:spChg>
        <pc:spChg chg="add del mod">
          <ac:chgData name="Ragnhild Halvorsrud" userId="917ea340-fd63-490f-a7db-68428d24cf32" providerId="ADAL" clId="{3F26B701-AADC-4668-AAA4-FB7BA2B947B1}" dt="2020-06-19T09:17:47.506" v="5162"/>
          <ac:spMkLst>
            <pc:docMk/>
            <pc:sldMk cId="2858277977" sldId="523"/>
            <ac:spMk id="702" creationId="{EFB1C0D5-F0B3-49CE-B94A-01ED9689454E}"/>
          </ac:spMkLst>
        </pc:spChg>
        <pc:spChg chg="add del mod">
          <ac:chgData name="Ragnhild Halvorsrud" userId="917ea340-fd63-490f-a7db-68428d24cf32" providerId="ADAL" clId="{3F26B701-AADC-4668-AAA4-FB7BA2B947B1}" dt="2020-06-19T09:17:47.506" v="5162"/>
          <ac:spMkLst>
            <pc:docMk/>
            <pc:sldMk cId="2858277977" sldId="523"/>
            <ac:spMk id="703" creationId="{B9F5BF4B-75F4-4FF0-9638-B9F476228307}"/>
          </ac:spMkLst>
        </pc:spChg>
        <pc:spChg chg="add del mod">
          <ac:chgData name="Ragnhild Halvorsrud" userId="917ea340-fd63-490f-a7db-68428d24cf32" providerId="ADAL" clId="{3F26B701-AADC-4668-AAA4-FB7BA2B947B1}" dt="2020-06-19T09:17:47.506" v="5162"/>
          <ac:spMkLst>
            <pc:docMk/>
            <pc:sldMk cId="2858277977" sldId="523"/>
            <ac:spMk id="704" creationId="{06AB6F70-1E96-4A2F-B834-283BE5CC8865}"/>
          </ac:spMkLst>
        </pc:spChg>
        <pc:spChg chg="add del mod">
          <ac:chgData name="Ragnhild Halvorsrud" userId="917ea340-fd63-490f-a7db-68428d24cf32" providerId="ADAL" clId="{3F26B701-AADC-4668-AAA4-FB7BA2B947B1}" dt="2020-06-19T09:17:47.506" v="5162"/>
          <ac:spMkLst>
            <pc:docMk/>
            <pc:sldMk cId="2858277977" sldId="523"/>
            <ac:spMk id="706" creationId="{3F98AC0C-4D85-4E83-9B04-BB9AB87B2FAA}"/>
          </ac:spMkLst>
        </pc:spChg>
        <pc:spChg chg="add del mod">
          <ac:chgData name="Ragnhild Halvorsrud" userId="917ea340-fd63-490f-a7db-68428d24cf32" providerId="ADAL" clId="{3F26B701-AADC-4668-AAA4-FB7BA2B947B1}" dt="2020-06-19T09:17:47.506" v="5162"/>
          <ac:spMkLst>
            <pc:docMk/>
            <pc:sldMk cId="2858277977" sldId="523"/>
            <ac:spMk id="707" creationId="{2F483F1F-CEB3-4C9C-A14F-92733304B2E8}"/>
          </ac:spMkLst>
        </pc:spChg>
        <pc:spChg chg="add del mod">
          <ac:chgData name="Ragnhild Halvorsrud" userId="917ea340-fd63-490f-a7db-68428d24cf32" providerId="ADAL" clId="{3F26B701-AADC-4668-AAA4-FB7BA2B947B1}" dt="2020-06-19T09:17:47.506" v="5162"/>
          <ac:spMkLst>
            <pc:docMk/>
            <pc:sldMk cId="2858277977" sldId="523"/>
            <ac:spMk id="708" creationId="{C488238F-0930-4718-A641-135975598927}"/>
          </ac:spMkLst>
        </pc:spChg>
        <pc:spChg chg="add del mod">
          <ac:chgData name="Ragnhild Halvorsrud" userId="917ea340-fd63-490f-a7db-68428d24cf32" providerId="ADAL" clId="{3F26B701-AADC-4668-AAA4-FB7BA2B947B1}" dt="2020-06-19T09:17:47.506" v="5162"/>
          <ac:spMkLst>
            <pc:docMk/>
            <pc:sldMk cId="2858277977" sldId="523"/>
            <ac:spMk id="709" creationId="{AFE46AF2-848A-49C2-A71A-23CD21D2C9F0}"/>
          </ac:spMkLst>
        </pc:spChg>
        <pc:spChg chg="add del mod">
          <ac:chgData name="Ragnhild Halvorsrud" userId="917ea340-fd63-490f-a7db-68428d24cf32" providerId="ADAL" clId="{3F26B701-AADC-4668-AAA4-FB7BA2B947B1}" dt="2020-06-19T09:17:47.506" v="5162"/>
          <ac:spMkLst>
            <pc:docMk/>
            <pc:sldMk cId="2858277977" sldId="523"/>
            <ac:spMk id="710" creationId="{3312EE61-F067-409A-A824-E2A5483FEE12}"/>
          </ac:spMkLst>
        </pc:spChg>
        <pc:spChg chg="add del mod">
          <ac:chgData name="Ragnhild Halvorsrud" userId="917ea340-fd63-490f-a7db-68428d24cf32" providerId="ADAL" clId="{3F26B701-AADC-4668-AAA4-FB7BA2B947B1}" dt="2020-06-19T09:17:47.506" v="5162"/>
          <ac:spMkLst>
            <pc:docMk/>
            <pc:sldMk cId="2858277977" sldId="523"/>
            <ac:spMk id="711" creationId="{0273F79A-AC97-4B54-8950-39EA94724923}"/>
          </ac:spMkLst>
        </pc:spChg>
        <pc:spChg chg="add del mod">
          <ac:chgData name="Ragnhild Halvorsrud" userId="917ea340-fd63-490f-a7db-68428d24cf32" providerId="ADAL" clId="{3F26B701-AADC-4668-AAA4-FB7BA2B947B1}" dt="2020-06-19T09:17:47.506" v="5162"/>
          <ac:spMkLst>
            <pc:docMk/>
            <pc:sldMk cId="2858277977" sldId="523"/>
            <ac:spMk id="713" creationId="{9BFEAE37-4496-4901-A6A5-F28259A08A17}"/>
          </ac:spMkLst>
        </pc:spChg>
        <pc:spChg chg="add del mod">
          <ac:chgData name="Ragnhild Halvorsrud" userId="917ea340-fd63-490f-a7db-68428d24cf32" providerId="ADAL" clId="{3F26B701-AADC-4668-AAA4-FB7BA2B947B1}" dt="2020-06-19T09:17:47.506" v="5162"/>
          <ac:spMkLst>
            <pc:docMk/>
            <pc:sldMk cId="2858277977" sldId="523"/>
            <ac:spMk id="714" creationId="{EB6B5604-2FAA-4E8A-A2F1-FDBDA3C6E323}"/>
          </ac:spMkLst>
        </pc:spChg>
        <pc:spChg chg="add del mod">
          <ac:chgData name="Ragnhild Halvorsrud" userId="917ea340-fd63-490f-a7db-68428d24cf32" providerId="ADAL" clId="{3F26B701-AADC-4668-AAA4-FB7BA2B947B1}" dt="2020-06-19T09:17:47.506" v="5162"/>
          <ac:spMkLst>
            <pc:docMk/>
            <pc:sldMk cId="2858277977" sldId="523"/>
            <ac:spMk id="715" creationId="{63FE2179-F419-4D3D-B8A8-9927829E32E6}"/>
          </ac:spMkLst>
        </pc:spChg>
        <pc:spChg chg="add del mod">
          <ac:chgData name="Ragnhild Halvorsrud" userId="917ea340-fd63-490f-a7db-68428d24cf32" providerId="ADAL" clId="{3F26B701-AADC-4668-AAA4-FB7BA2B947B1}" dt="2020-06-19T09:17:47.506" v="5162"/>
          <ac:spMkLst>
            <pc:docMk/>
            <pc:sldMk cId="2858277977" sldId="523"/>
            <ac:spMk id="716" creationId="{AB14A70A-9120-4D9C-8B4E-DF0A725A2A0E}"/>
          </ac:spMkLst>
        </pc:spChg>
        <pc:spChg chg="add del mod">
          <ac:chgData name="Ragnhild Halvorsrud" userId="917ea340-fd63-490f-a7db-68428d24cf32" providerId="ADAL" clId="{3F26B701-AADC-4668-AAA4-FB7BA2B947B1}" dt="2020-06-19T09:17:47.506" v="5162"/>
          <ac:spMkLst>
            <pc:docMk/>
            <pc:sldMk cId="2858277977" sldId="523"/>
            <ac:spMk id="717" creationId="{1235C0BC-09A0-40B8-AFC6-7839ED292E42}"/>
          </ac:spMkLst>
        </pc:spChg>
        <pc:spChg chg="add del mod">
          <ac:chgData name="Ragnhild Halvorsrud" userId="917ea340-fd63-490f-a7db-68428d24cf32" providerId="ADAL" clId="{3F26B701-AADC-4668-AAA4-FB7BA2B947B1}" dt="2020-06-19T09:17:47.506" v="5162"/>
          <ac:spMkLst>
            <pc:docMk/>
            <pc:sldMk cId="2858277977" sldId="523"/>
            <ac:spMk id="718" creationId="{288BBA10-88B6-46C9-95B8-2AEB7048E48A}"/>
          </ac:spMkLst>
        </pc:spChg>
        <pc:spChg chg="add del mod">
          <ac:chgData name="Ragnhild Halvorsrud" userId="917ea340-fd63-490f-a7db-68428d24cf32" providerId="ADAL" clId="{3F26B701-AADC-4668-AAA4-FB7BA2B947B1}" dt="2020-06-19T09:17:47.506" v="5162"/>
          <ac:spMkLst>
            <pc:docMk/>
            <pc:sldMk cId="2858277977" sldId="523"/>
            <ac:spMk id="719" creationId="{1726B96D-F02E-4CF4-A184-8E20047FE461}"/>
          </ac:spMkLst>
        </pc:spChg>
        <pc:spChg chg="add del mod">
          <ac:chgData name="Ragnhild Halvorsrud" userId="917ea340-fd63-490f-a7db-68428d24cf32" providerId="ADAL" clId="{3F26B701-AADC-4668-AAA4-FB7BA2B947B1}" dt="2020-06-19T09:17:47.506" v="5162"/>
          <ac:spMkLst>
            <pc:docMk/>
            <pc:sldMk cId="2858277977" sldId="523"/>
            <ac:spMk id="720" creationId="{D462F209-25EE-4A9A-94B6-04668F9A3901}"/>
          </ac:spMkLst>
        </pc:spChg>
        <pc:spChg chg="add del mod">
          <ac:chgData name="Ragnhild Halvorsrud" userId="917ea340-fd63-490f-a7db-68428d24cf32" providerId="ADAL" clId="{3F26B701-AADC-4668-AAA4-FB7BA2B947B1}" dt="2020-06-19T09:17:47.506" v="5162"/>
          <ac:spMkLst>
            <pc:docMk/>
            <pc:sldMk cId="2858277977" sldId="523"/>
            <ac:spMk id="721" creationId="{926852F3-0B02-4768-A8EF-523A87240573}"/>
          </ac:spMkLst>
        </pc:spChg>
        <pc:spChg chg="add del mod">
          <ac:chgData name="Ragnhild Halvorsrud" userId="917ea340-fd63-490f-a7db-68428d24cf32" providerId="ADAL" clId="{3F26B701-AADC-4668-AAA4-FB7BA2B947B1}" dt="2020-06-19T09:17:47.506" v="5162"/>
          <ac:spMkLst>
            <pc:docMk/>
            <pc:sldMk cId="2858277977" sldId="523"/>
            <ac:spMk id="722" creationId="{C7544492-AEFF-4F59-AEB4-58F6DF7EDB45}"/>
          </ac:spMkLst>
        </pc:spChg>
        <pc:spChg chg="add del mod">
          <ac:chgData name="Ragnhild Halvorsrud" userId="917ea340-fd63-490f-a7db-68428d24cf32" providerId="ADAL" clId="{3F26B701-AADC-4668-AAA4-FB7BA2B947B1}" dt="2020-06-19T09:17:47.506" v="5162"/>
          <ac:spMkLst>
            <pc:docMk/>
            <pc:sldMk cId="2858277977" sldId="523"/>
            <ac:spMk id="723" creationId="{4E2C98E3-1EEE-4D1E-B4B5-FF9C9C663472}"/>
          </ac:spMkLst>
        </pc:spChg>
        <pc:spChg chg="mod">
          <ac:chgData name="Ragnhild Halvorsrud" userId="917ea340-fd63-490f-a7db-68428d24cf32" providerId="ADAL" clId="{3F26B701-AADC-4668-AAA4-FB7BA2B947B1}" dt="2020-06-19T09:17:33.543" v="5159"/>
          <ac:spMkLst>
            <pc:docMk/>
            <pc:sldMk cId="2858277977" sldId="523"/>
            <ac:spMk id="734" creationId="{28302101-7E3D-44AC-A77B-27A85F339750}"/>
          </ac:spMkLst>
        </pc:spChg>
        <pc:spChg chg="mod">
          <ac:chgData name="Ragnhild Halvorsrud" userId="917ea340-fd63-490f-a7db-68428d24cf32" providerId="ADAL" clId="{3F26B701-AADC-4668-AAA4-FB7BA2B947B1}" dt="2020-06-19T09:17:33.543" v="5159"/>
          <ac:spMkLst>
            <pc:docMk/>
            <pc:sldMk cId="2858277977" sldId="523"/>
            <ac:spMk id="735" creationId="{275AF153-18B6-4C4E-BA1D-B5DEE98DB4A7}"/>
          </ac:spMkLst>
        </pc:spChg>
        <pc:spChg chg="mod">
          <ac:chgData name="Ragnhild Halvorsrud" userId="917ea340-fd63-490f-a7db-68428d24cf32" providerId="ADAL" clId="{3F26B701-AADC-4668-AAA4-FB7BA2B947B1}" dt="2020-06-19T09:17:33.543" v="5159"/>
          <ac:spMkLst>
            <pc:docMk/>
            <pc:sldMk cId="2858277977" sldId="523"/>
            <ac:spMk id="736" creationId="{0B17FC2D-0EB6-48EA-915C-BF6DB80A3680}"/>
          </ac:spMkLst>
        </pc:spChg>
        <pc:spChg chg="mod">
          <ac:chgData name="Ragnhild Halvorsrud" userId="917ea340-fd63-490f-a7db-68428d24cf32" providerId="ADAL" clId="{3F26B701-AADC-4668-AAA4-FB7BA2B947B1}" dt="2020-06-19T09:17:33.543" v="5159"/>
          <ac:spMkLst>
            <pc:docMk/>
            <pc:sldMk cId="2858277977" sldId="523"/>
            <ac:spMk id="737" creationId="{CCE366B1-154D-4850-BF1C-A57EB631D90D}"/>
          </ac:spMkLst>
        </pc:spChg>
        <pc:spChg chg="mod">
          <ac:chgData name="Ragnhild Halvorsrud" userId="917ea340-fd63-490f-a7db-68428d24cf32" providerId="ADAL" clId="{3F26B701-AADC-4668-AAA4-FB7BA2B947B1}" dt="2020-06-19T09:17:33.543" v="5159"/>
          <ac:spMkLst>
            <pc:docMk/>
            <pc:sldMk cId="2858277977" sldId="523"/>
            <ac:spMk id="738" creationId="{91B6B66D-D293-4E59-A95E-5527BE7A367F}"/>
          </ac:spMkLst>
        </pc:spChg>
        <pc:spChg chg="mod">
          <ac:chgData name="Ragnhild Halvorsrud" userId="917ea340-fd63-490f-a7db-68428d24cf32" providerId="ADAL" clId="{3F26B701-AADC-4668-AAA4-FB7BA2B947B1}" dt="2020-06-19T09:17:33.543" v="5159"/>
          <ac:spMkLst>
            <pc:docMk/>
            <pc:sldMk cId="2858277977" sldId="523"/>
            <ac:spMk id="739" creationId="{8A5912C0-772E-4A2C-80D2-F9872F1FFAE9}"/>
          </ac:spMkLst>
        </pc:spChg>
        <pc:spChg chg="mod">
          <ac:chgData name="Ragnhild Halvorsrud" userId="917ea340-fd63-490f-a7db-68428d24cf32" providerId="ADAL" clId="{3F26B701-AADC-4668-AAA4-FB7BA2B947B1}" dt="2020-06-19T09:17:33.543" v="5159"/>
          <ac:spMkLst>
            <pc:docMk/>
            <pc:sldMk cId="2858277977" sldId="523"/>
            <ac:spMk id="740" creationId="{158607E8-5EE9-4228-9195-5CA234CEBCC3}"/>
          </ac:spMkLst>
        </pc:spChg>
        <pc:spChg chg="mod">
          <ac:chgData name="Ragnhild Halvorsrud" userId="917ea340-fd63-490f-a7db-68428d24cf32" providerId="ADAL" clId="{3F26B701-AADC-4668-AAA4-FB7BA2B947B1}" dt="2020-06-19T09:17:33.543" v="5159"/>
          <ac:spMkLst>
            <pc:docMk/>
            <pc:sldMk cId="2858277977" sldId="523"/>
            <ac:spMk id="742" creationId="{9A8BF3C1-A469-4194-8791-78153D60B849}"/>
          </ac:spMkLst>
        </pc:spChg>
        <pc:spChg chg="mod">
          <ac:chgData name="Ragnhild Halvorsrud" userId="917ea340-fd63-490f-a7db-68428d24cf32" providerId="ADAL" clId="{3F26B701-AADC-4668-AAA4-FB7BA2B947B1}" dt="2020-06-19T09:17:33.543" v="5159"/>
          <ac:spMkLst>
            <pc:docMk/>
            <pc:sldMk cId="2858277977" sldId="523"/>
            <ac:spMk id="743" creationId="{8B74AF9C-7A2B-4BAF-939E-491C73E68E74}"/>
          </ac:spMkLst>
        </pc:spChg>
        <pc:spChg chg="mod">
          <ac:chgData name="Ragnhild Halvorsrud" userId="917ea340-fd63-490f-a7db-68428d24cf32" providerId="ADAL" clId="{3F26B701-AADC-4668-AAA4-FB7BA2B947B1}" dt="2020-06-19T09:17:33.543" v="5159"/>
          <ac:spMkLst>
            <pc:docMk/>
            <pc:sldMk cId="2858277977" sldId="523"/>
            <ac:spMk id="744" creationId="{6CCC69E6-435C-4A9E-B479-820157A8E8C3}"/>
          </ac:spMkLst>
        </pc:spChg>
        <pc:spChg chg="mod">
          <ac:chgData name="Ragnhild Halvorsrud" userId="917ea340-fd63-490f-a7db-68428d24cf32" providerId="ADAL" clId="{3F26B701-AADC-4668-AAA4-FB7BA2B947B1}" dt="2020-06-19T09:17:33.543" v="5159"/>
          <ac:spMkLst>
            <pc:docMk/>
            <pc:sldMk cId="2858277977" sldId="523"/>
            <ac:spMk id="745" creationId="{F79806DD-F6FE-491A-B209-56E1F744F460}"/>
          </ac:spMkLst>
        </pc:spChg>
        <pc:spChg chg="mod">
          <ac:chgData name="Ragnhild Halvorsrud" userId="917ea340-fd63-490f-a7db-68428d24cf32" providerId="ADAL" clId="{3F26B701-AADC-4668-AAA4-FB7BA2B947B1}" dt="2020-06-19T09:17:33.543" v="5159"/>
          <ac:spMkLst>
            <pc:docMk/>
            <pc:sldMk cId="2858277977" sldId="523"/>
            <ac:spMk id="746" creationId="{3117667E-C8E4-40FA-8887-638F1F11A272}"/>
          </ac:spMkLst>
        </pc:spChg>
        <pc:spChg chg="mod">
          <ac:chgData name="Ragnhild Halvorsrud" userId="917ea340-fd63-490f-a7db-68428d24cf32" providerId="ADAL" clId="{3F26B701-AADC-4668-AAA4-FB7BA2B947B1}" dt="2020-06-19T09:17:33.543" v="5159"/>
          <ac:spMkLst>
            <pc:docMk/>
            <pc:sldMk cId="2858277977" sldId="523"/>
            <ac:spMk id="747" creationId="{8ECA3811-B113-4572-AEFE-0F030AABFE27}"/>
          </ac:spMkLst>
        </pc:spChg>
        <pc:spChg chg="mod">
          <ac:chgData name="Ragnhild Halvorsrud" userId="917ea340-fd63-490f-a7db-68428d24cf32" providerId="ADAL" clId="{3F26B701-AADC-4668-AAA4-FB7BA2B947B1}" dt="2020-06-19T09:17:33.543" v="5159"/>
          <ac:spMkLst>
            <pc:docMk/>
            <pc:sldMk cId="2858277977" sldId="523"/>
            <ac:spMk id="748" creationId="{899A46D2-E207-44DD-80B3-A25ED7F81066}"/>
          </ac:spMkLst>
        </pc:spChg>
        <pc:spChg chg="mod">
          <ac:chgData name="Ragnhild Halvorsrud" userId="917ea340-fd63-490f-a7db-68428d24cf32" providerId="ADAL" clId="{3F26B701-AADC-4668-AAA4-FB7BA2B947B1}" dt="2020-06-19T09:17:33.543" v="5159"/>
          <ac:spMkLst>
            <pc:docMk/>
            <pc:sldMk cId="2858277977" sldId="523"/>
            <ac:spMk id="750" creationId="{3844DF65-AFAC-4920-A5EC-1DC31014D1FC}"/>
          </ac:spMkLst>
        </pc:spChg>
        <pc:spChg chg="mod">
          <ac:chgData name="Ragnhild Halvorsrud" userId="917ea340-fd63-490f-a7db-68428d24cf32" providerId="ADAL" clId="{3F26B701-AADC-4668-AAA4-FB7BA2B947B1}" dt="2020-06-19T09:17:33.543" v="5159"/>
          <ac:spMkLst>
            <pc:docMk/>
            <pc:sldMk cId="2858277977" sldId="523"/>
            <ac:spMk id="751" creationId="{0DE5E79C-6F29-4D82-B840-5409CEAA86D2}"/>
          </ac:spMkLst>
        </pc:spChg>
        <pc:spChg chg="mod">
          <ac:chgData name="Ragnhild Halvorsrud" userId="917ea340-fd63-490f-a7db-68428d24cf32" providerId="ADAL" clId="{3F26B701-AADC-4668-AAA4-FB7BA2B947B1}" dt="2020-06-19T09:17:33.543" v="5159"/>
          <ac:spMkLst>
            <pc:docMk/>
            <pc:sldMk cId="2858277977" sldId="523"/>
            <ac:spMk id="752" creationId="{6D8F9EAA-80A2-4210-A78F-552015FBF1D2}"/>
          </ac:spMkLst>
        </pc:spChg>
        <pc:spChg chg="mod">
          <ac:chgData name="Ragnhild Halvorsrud" userId="917ea340-fd63-490f-a7db-68428d24cf32" providerId="ADAL" clId="{3F26B701-AADC-4668-AAA4-FB7BA2B947B1}" dt="2020-06-19T09:17:33.543" v="5159"/>
          <ac:spMkLst>
            <pc:docMk/>
            <pc:sldMk cId="2858277977" sldId="523"/>
            <ac:spMk id="753" creationId="{00BEE292-2A47-4CE5-8B38-1C209328A2B8}"/>
          </ac:spMkLst>
        </pc:spChg>
        <pc:spChg chg="mod">
          <ac:chgData name="Ragnhild Halvorsrud" userId="917ea340-fd63-490f-a7db-68428d24cf32" providerId="ADAL" clId="{3F26B701-AADC-4668-AAA4-FB7BA2B947B1}" dt="2020-06-19T09:17:33.543" v="5159"/>
          <ac:spMkLst>
            <pc:docMk/>
            <pc:sldMk cId="2858277977" sldId="523"/>
            <ac:spMk id="754" creationId="{94895E3E-23CF-431B-B5D6-7802DB0420C1}"/>
          </ac:spMkLst>
        </pc:spChg>
        <pc:spChg chg="mod">
          <ac:chgData name="Ragnhild Halvorsrud" userId="917ea340-fd63-490f-a7db-68428d24cf32" providerId="ADAL" clId="{3F26B701-AADC-4668-AAA4-FB7BA2B947B1}" dt="2020-06-19T09:17:33.543" v="5159"/>
          <ac:spMkLst>
            <pc:docMk/>
            <pc:sldMk cId="2858277977" sldId="523"/>
            <ac:spMk id="755" creationId="{E6192249-BB89-447F-8E77-6D24C4A08863}"/>
          </ac:spMkLst>
        </pc:spChg>
        <pc:spChg chg="mod">
          <ac:chgData name="Ragnhild Halvorsrud" userId="917ea340-fd63-490f-a7db-68428d24cf32" providerId="ADAL" clId="{3F26B701-AADC-4668-AAA4-FB7BA2B947B1}" dt="2020-06-19T09:17:33.543" v="5159"/>
          <ac:spMkLst>
            <pc:docMk/>
            <pc:sldMk cId="2858277977" sldId="523"/>
            <ac:spMk id="756" creationId="{2872D771-5A0B-4769-8E3D-A19E14567604}"/>
          </ac:spMkLst>
        </pc:spChg>
        <pc:spChg chg="mod">
          <ac:chgData name="Ragnhild Halvorsrud" userId="917ea340-fd63-490f-a7db-68428d24cf32" providerId="ADAL" clId="{3F26B701-AADC-4668-AAA4-FB7BA2B947B1}" dt="2020-06-19T09:17:33.543" v="5159"/>
          <ac:spMkLst>
            <pc:docMk/>
            <pc:sldMk cId="2858277977" sldId="523"/>
            <ac:spMk id="758" creationId="{2DFE40A9-88DB-452A-BBEF-F0A0C3FE312A}"/>
          </ac:spMkLst>
        </pc:spChg>
        <pc:spChg chg="mod">
          <ac:chgData name="Ragnhild Halvorsrud" userId="917ea340-fd63-490f-a7db-68428d24cf32" providerId="ADAL" clId="{3F26B701-AADC-4668-AAA4-FB7BA2B947B1}" dt="2020-06-19T09:17:33.543" v="5159"/>
          <ac:spMkLst>
            <pc:docMk/>
            <pc:sldMk cId="2858277977" sldId="523"/>
            <ac:spMk id="759" creationId="{158A9AAF-7E3E-4E4F-8E99-23986275A750}"/>
          </ac:spMkLst>
        </pc:spChg>
        <pc:spChg chg="mod">
          <ac:chgData name="Ragnhild Halvorsrud" userId="917ea340-fd63-490f-a7db-68428d24cf32" providerId="ADAL" clId="{3F26B701-AADC-4668-AAA4-FB7BA2B947B1}" dt="2020-06-19T09:17:33.543" v="5159"/>
          <ac:spMkLst>
            <pc:docMk/>
            <pc:sldMk cId="2858277977" sldId="523"/>
            <ac:spMk id="760" creationId="{7874DFE1-B14F-4B69-BA98-94FB363D9D6E}"/>
          </ac:spMkLst>
        </pc:spChg>
        <pc:spChg chg="mod">
          <ac:chgData name="Ragnhild Halvorsrud" userId="917ea340-fd63-490f-a7db-68428d24cf32" providerId="ADAL" clId="{3F26B701-AADC-4668-AAA4-FB7BA2B947B1}" dt="2020-06-19T09:17:33.543" v="5159"/>
          <ac:spMkLst>
            <pc:docMk/>
            <pc:sldMk cId="2858277977" sldId="523"/>
            <ac:spMk id="761" creationId="{AD33CF4B-C1DD-459F-A2CC-94739E40100C}"/>
          </ac:spMkLst>
        </pc:spChg>
        <pc:spChg chg="mod">
          <ac:chgData name="Ragnhild Halvorsrud" userId="917ea340-fd63-490f-a7db-68428d24cf32" providerId="ADAL" clId="{3F26B701-AADC-4668-AAA4-FB7BA2B947B1}" dt="2020-06-19T09:17:33.543" v="5159"/>
          <ac:spMkLst>
            <pc:docMk/>
            <pc:sldMk cId="2858277977" sldId="523"/>
            <ac:spMk id="762" creationId="{66634809-8BAA-41EE-B5D3-FDE88CD9D5F0}"/>
          </ac:spMkLst>
        </pc:spChg>
        <pc:spChg chg="mod">
          <ac:chgData name="Ragnhild Halvorsrud" userId="917ea340-fd63-490f-a7db-68428d24cf32" providerId="ADAL" clId="{3F26B701-AADC-4668-AAA4-FB7BA2B947B1}" dt="2020-06-19T09:17:33.543" v="5159"/>
          <ac:spMkLst>
            <pc:docMk/>
            <pc:sldMk cId="2858277977" sldId="523"/>
            <ac:spMk id="763" creationId="{BB9F3F1E-F067-4C25-B11E-6A738D6F3D25}"/>
          </ac:spMkLst>
        </pc:spChg>
        <pc:spChg chg="mod">
          <ac:chgData name="Ragnhild Halvorsrud" userId="917ea340-fd63-490f-a7db-68428d24cf32" providerId="ADAL" clId="{3F26B701-AADC-4668-AAA4-FB7BA2B947B1}" dt="2020-06-19T09:17:33.543" v="5159"/>
          <ac:spMkLst>
            <pc:docMk/>
            <pc:sldMk cId="2858277977" sldId="523"/>
            <ac:spMk id="764" creationId="{14E7FDAB-6E7E-4E04-B1CA-D1CD4E5E3B46}"/>
          </ac:spMkLst>
        </pc:spChg>
        <pc:spChg chg="mod">
          <ac:chgData name="Ragnhild Halvorsrud" userId="917ea340-fd63-490f-a7db-68428d24cf32" providerId="ADAL" clId="{3F26B701-AADC-4668-AAA4-FB7BA2B947B1}" dt="2020-06-19T09:17:33.543" v="5159"/>
          <ac:spMkLst>
            <pc:docMk/>
            <pc:sldMk cId="2858277977" sldId="523"/>
            <ac:spMk id="766" creationId="{0A895F31-374F-44E3-BC80-B66DD49E854F}"/>
          </ac:spMkLst>
        </pc:spChg>
        <pc:spChg chg="mod">
          <ac:chgData name="Ragnhild Halvorsrud" userId="917ea340-fd63-490f-a7db-68428d24cf32" providerId="ADAL" clId="{3F26B701-AADC-4668-AAA4-FB7BA2B947B1}" dt="2020-06-19T09:17:33.543" v="5159"/>
          <ac:spMkLst>
            <pc:docMk/>
            <pc:sldMk cId="2858277977" sldId="523"/>
            <ac:spMk id="767" creationId="{403AB16D-F652-47D1-96F9-B6E40D661600}"/>
          </ac:spMkLst>
        </pc:spChg>
        <pc:spChg chg="mod">
          <ac:chgData name="Ragnhild Halvorsrud" userId="917ea340-fd63-490f-a7db-68428d24cf32" providerId="ADAL" clId="{3F26B701-AADC-4668-AAA4-FB7BA2B947B1}" dt="2020-06-19T09:17:33.543" v="5159"/>
          <ac:spMkLst>
            <pc:docMk/>
            <pc:sldMk cId="2858277977" sldId="523"/>
            <ac:spMk id="768" creationId="{FBAFC055-E173-44FA-ABC4-BA53C8CDA779}"/>
          </ac:spMkLst>
        </pc:spChg>
        <pc:spChg chg="mod">
          <ac:chgData name="Ragnhild Halvorsrud" userId="917ea340-fd63-490f-a7db-68428d24cf32" providerId="ADAL" clId="{3F26B701-AADC-4668-AAA4-FB7BA2B947B1}" dt="2020-06-19T09:17:33.543" v="5159"/>
          <ac:spMkLst>
            <pc:docMk/>
            <pc:sldMk cId="2858277977" sldId="523"/>
            <ac:spMk id="769" creationId="{A754A3F7-4AE4-466F-84CF-1AF09A2492E7}"/>
          </ac:spMkLst>
        </pc:spChg>
        <pc:spChg chg="mod">
          <ac:chgData name="Ragnhild Halvorsrud" userId="917ea340-fd63-490f-a7db-68428d24cf32" providerId="ADAL" clId="{3F26B701-AADC-4668-AAA4-FB7BA2B947B1}" dt="2020-06-19T09:17:33.543" v="5159"/>
          <ac:spMkLst>
            <pc:docMk/>
            <pc:sldMk cId="2858277977" sldId="523"/>
            <ac:spMk id="770" creationId="{D53ED2E5-719F-47BC-BE10-874B61EC0756}"/>
          </ac:spMkLst>
        </pc:spChg>
        <pc:spChg chg="mod">
          <ac:chgData name="Ragnhild Halvorsrud" userId="917ea340-fd63-490f-a7db-68428d24cf32" providerId="ADAL" clId="{3F26B701-AADC-4668-AAA4-FB7BA2B947B1}" dt="2020-06-19T09:17:33.543" v="5159"/>
          <ac:spMkLst>
            <pc:docMk/>
            <pc:sldMk cId="2858277977" sldId="523"/>
            <ac:spMk id="771" creationId="{046C3708-9CD3-401A-8B31-FA79DCA37ECC}"/>
          </ac:spMkLst>
        </pc:spChg>
        <pc:spChg chg="mod">
          <ac:chgData name="Ragnhild Halvorsrud" userId="917ea340-fd63-490f-a7db-68428d24cf32" providerId="ADAL" clId="{3F26B701-AADC-4668-AAA4-FB7BA2B947B1}" dt="2020-06-19T09:17:33.543" v="5159"/>
          <ac:spMkLst>
            <pc:docMk/>
            <pc:sldMk cId="2858277977" sldId="523"/>
            <ac:spMk id="772" creationId="{CC82FC91-BBFF-4A67-B8B4-F64727A5951C}"/>
          </ac:spMkLst>
        </pc:spChg>
        <pc:spChg chg="mod">
          <ac:chgData name="Ragnhild Halvorsrud" userId="917ea340-fd63-490f-a7db-68428d24cf32" providerId="ADAL" clId="{3F26B701-AADC-4668-AAA4-FB7BA2B947B1}" dt="2020-06-19T09:17:33.543" v="5159"/>
          <ac:spMkLst>
            <pc:docMk/>
            <pc:sldMk cId="2858277977" sldId="523"/>
            <ac:spMk id="773" creationId="{E7F6B134-3AFA-470A-B1E5-366A436CC006}"/>
          </ac:spMkLst>
        </pc:spChg>
        <pc:spChg chg="mod">
          <ac:chgData name="Ragnhild Halvorsrud" userId="917ea340-fd63-490f-a7db-68428d24cf32" providerId="ADAL" clId="{3F26B701-AADC-4668-AAA4-FB7BA2B947B1}" dt="2020-06-19T09:17:33.543" v="5159"/>
          <ac:spMkLst>
            <pc:docMk/>
            <pc:sldMk cId="2858277977" sldId="523"/>
            <ac:spMk id="774" creationId="{5441B6C4-F7C5-4B03-A24F-3B08A589B061}"/>
          </ac:spMkLst>
        </pc:spChg>
        <pc:spChg chg="mod">
          <ac:chgData name="Ragnhild Halvorsrud" userId="917ea340-fd63-490f-a7db-68428d24cf32" providerId="ADAL" clId="{3F26B701-AADC-4668-AAA4-FB7BA2B947B1}" dt="2020-06-19T09:17:33.543" v="5159"/>
          <ac:spMkLst>
            <pc:docMk/>
            <pc:sldMk cId="2858277977" sldId="523"/>
            <ac:spMk id="775" creationId="{D91F3D76-3A55-4452-9A67-28709C250D98}"/>
          </ac:spMkLst>
        </pc:spChg>
        <pc:spChg chg="mod">
          <ac:chgData name="Ragnhild Halvorsrud" userId="917ea340-fd63-490f-a7db-68428d24cf32" providerId="ADAL" clId="{3F26B701-AADC-4668-AAA4-FB7BA2B947B1}" dt="2020-06-19T09:17:33.543" v="5159"/>
          <ac:spMkLst>
            <pc:docMk/>
            <pc:sldMk cId="2858277977" sldId="523"/>
            <ac:spMk id="776" creationId="{6EB8B97A-63BB-4C2E-8E25-08362BAA275E}"/>
          </ac:spMkLst>
        </pc:spChg>
        <pc:spChg chg="mod">
          <ac:chgData name="Ragnhild Halvorsrud" userId="917ea340-fd63-490f-a7db-68428d24cf32" providerId="ADAL" clId="{3F26B701-AADC-4668-AAA4-FB7BA2B947B1}" dt="2020-06-19T09:17:33.543" v="5159"/>
          <ac:spMkLst>
            <pc:docMk/>
            <pc:sldMk cId="2858277977" sldId="523"/>
            <ac:spMk id="777" creationId="{14E691EA-D048-4297-B61B-7D05E2B1DFF6}"/>
          </ac:spMkLst>
        </pc:spChg>
        <pc:spChg chg="mod">
          <ac:chgData name="Ragnhild Halvorsrud" userId="917ea340-fd63-490f-a7db-68428d24cf32" providerId="ADAL" clId="{3F26B701-AADC-4668-AAA4-FB7BA2B947B1}" dt="2020-06-19T09:17:33.543" v="5159"/>
          <ac:spMkLst>
            <pc:docMk/>
            <pc:sldMk cId="2858277977" sldId="523"/>
            <ac:spMk id="788" creationId="{15BCF20D-7A3E-4AE8-B1A6-6AC6F5FB0DF8}"/>
          </ac:spMkLst>
        </pc:spChg>
        <pc:spChg chg="mod">
          <ac:chgData name="Ragnhild Halvorsrud" userId="917ea340-fd63-490f-a7db-68428d24cf32" providerId="ADAL" clId="{3F26B701-AADC-4668-AAA4-FB7BA2B947B1}" dt="2020-06-19T09:17:33.543" v="5159"/>
          <ac:spMkLst>
            <pc:docMk/>
            <pc:sldMk cId="2858277977" sldId="523"/>
            <ac:spMk id="789" creationId="{541071C8-AFDC-4BA0-8162-A8441D36ACE9}"/>
          </ac:spMkLst>
        </pc:spChg>
        <pc:spChg chg="mod">
          <ac:chgData name="Ragnhild Halvorsrud" userId="917ea340-fd63-490f-a7db-68428d24cf32" providerId="ADAL" clId="{3F26B701-AADC-4668-AAA4-FB7BA2B947B1}" dt="2020-06-19T09:17:33.543" v="5159"/>
          <ac:spMkLst>
            <pc:docMk/>
            <pc:sldMk cId="2858277977" sldId="523"/>
            <ac:spMk id="790" creationId="{D6D3CBAB-4921-4A52-A796-73765C108F52}"/>
          </ac:spMkLst>
        </pc:spChg>
        <pc:spChg chg="mod">
          <ac:chgData name="Ragnhild Halvorsrud" userId="917ea340-fd63-490f-a7db-68428d24cf32" providerId="ADAL" clId="{3F26B701-AADC-4668-AAA4-FB7BA2B947B1}" dt="2020-06-19T09:17:33.543" v="5159"/>
          <ac:spMkLst>
            <pc:docMk/>
            <pc:sldMk cId="2858277977" sldId="523"/>
            <ac:spMk id="792" creationId="{0D41D9E3-9E73-4A69-A6F7-664619EAA827}"/>
          </ac:spMkLst>
        </pc:spChg>
        <pc:spChg chg="mod">
          <ac:chgData name="Ragnhild Halvorsrud" userId="917ea340-fd63-490f-a7db-68428d24cf32" providerId="ADAL" clId="{3F26B701-AADC-4668-AAA4-FB7BA2B947B1}" dt="2020-06-19T09:17:33.543" v="5159"/>
          <ac:spMkLst>
            <pc:docMk/>
            <pc:sldMk cId="2858277977" sldId="523"/>
            <ac:spMk id="793" creationId="{4F3C2DE4-D5AC-4EF8-974F-A30BD9F9C783}"/>
          </ac:spMkLst>
        </pc:spChg>
        <pc:spChg chg="mod">
          <ac:chgData name="Ragnhild Halvorsrud" userId="917ea340-fd63-490f-a7db-68428d24cf32" providerId="ADAL" clId="{3F26B701-AADC-4668-AAA4-FB7BA2B947B1}" dt="2020-06-19T09:17:33.543" v="5159"/>
          <ac:spMkLst>
            <pc:docMk/>
            <pc:sldMk cId="2858277977" sldId="523"/>
            <ac:spMk id="794" creationId="{12FCB5E8-D82E-49D8-93C8-48055686D62D}"/>
          </ac:spMkLst>
        </pc:spChg>
        <pc:spChg chg="mod">
          <ac:chgData name="Ragnhild Halvorsrud" userId="917ea340-fd63-490f-a7db-68428d24cf32" providerId="ADAL" clId="{3F26B701-AADC-4668-AAA4-FB7BA2B947B1}" dt="2020-06-19T09:17:33.543" v="5159"/>
          <ac:spMkLst>
            <pc:docMk/>
            <pc:sldMk cId="2858277977" sldId="523"/>
            <ac:spMk id="796" creationId="{48EC98E2-6D61-4F07-9C55-6C5A9BBE6131}"/>
          </ac:spMkLst>
        </pc:spChg>
        <pc:spChg chg="mod">
          <ac:chgData name="Ragnhild Halvorsrud" userId="917ea340-fd63-490f-a7db-68428d24cf32" providerId="ADAL" clId="{3F26B701-AADC-4668-AAA4-FB7BA2B947B1}" dt="2020-06-19T09:17:33.543" v="5159"/>
          <ac:spMkLst>
            <pc:docMk/>
            <pc:sldMk cId="2858277977" sldId="523"/>
            <ac:spMk id="797" creationId="{89918427-2DAB-44E6-9491-E5AFF7A4B6BE}"/>
          </ac:spMkLst>
        </pc:spChg>
        <pc:spChg chg="add del mod">
          <ac:chgData name="Ragnhild Halvorsrud" userId="917ea340-fd63-490f-a7db-68428d24cf32" providerId="ADAL" clId="{3F26B701-AADC-4668-AAA4-FB7BA2B947B1}" dt="2020-06-19T09:17:47.506" v="5162"/>
          <ac:spMkLst>
            <pc:docMk/>
            <pc:sldMk cId="2858277977" sldId="523"/>
            <ac:spMk id="800" creationId="{3E5142B9-DCA8-4C6E-AEF2-0BDAA2426670}"/>
          </ac:spMkLst>
        </pc:spChg>
        <pc:spChg chg="add del mod">
          <ac:chgData name="Ragnhild Halvorsrud" userId="917ea340-fd63-490f-a7db-68428d24cf32" providerId="ADAL" clId="{3F26B701-AADC-4668-AAA4-FB7BA2B947B1}" dt="2020-06-19T09:17:47.506" v="5162"/>
          <ac:spMkLst>
            <pc:docMk/>
            <pc:sldMk cId="2858277977" sldId="523"/>
            <ac:spMk id="801" creationId="{E6C03ABB-7A59-4C10-B331-191005C4764C}"/>
          </ac:spMkLst>
        </pc:spChg>
        <pc:spChg chg="add del mod">
          <ac:chgData name="Ragnhild Halvorsrud" userId="917ea340-fd63-490f-a7db-68428d24cf32" providerId="ADAL" clId="{3F26B701-AADC-4668-AAA4-FB7BA2B947B1}" dt="2020-06-19T09:17:47.506" v="5162"/>
          <ac:spMkLst>
            <pc:docMk/>
            <pc:sldMk cId="2858277977" sldId="523"/>
            <ac:spMk id="802" creationId="{4675AAD5-4065-4A6D-91F6-67AC20CB8517}"/>
          </ac:spMkLst>
        </pc:spChg>
        <pc:spChg chg="add del mod">
          <ac:chgData name="Ragnhild Halvorsrud" userId="917ea340-fd63-490f-a7db-68428d24cf32" providerId="ADAL" clId="{3F26B701-AADC-4668-AAA4-FB7BA2B947B1}" dt="2020-06-19T09:17:47.506" v="5162"/>
          <ac:spMkLst>
            <pc:docMk/>
            <pc:sldMk cId="2858277977" sldId="523"/>
            <ac:spMk id="803" creationId="{782DBE43-1377-4FE2-8B51-5C750D1E2B67}"/>
          </ac:spMkLst>
        </pc:spChg>
        <pc:spChg chg="add del mod">
          <ac:chgData name="Ragnhild Halvorsrud" userId="917ea340-fd63-490f-a7db-68428d24cf32" providerId="ADAL" clId="{3F26B701-AADC-4668-AAA4-FB7BA2B947B1}" dt="2020-06-19T09:17:47.506" v="5162"/>
          <ac:spMkLst>
            <pc:docMk/>
            <pc:sldMk cId="2858277977" sldId="523"/>
            <ac:spMk id="804" creationId="{0D6C8383-39E8-4910-B67C-C3DA85473C6E}"/>
          </ac:spMkLst>
        </pc:spChg>
        <pc:spChg chg="add del mod">
          <ac:chgData name="Ragnhild Halvorsrud" userId="917ea340-fd63-490f-a7db-68428d24cf32" providerId="ADAL" clId="{3F26B701-AADC-4668-AAA4-FB7BA2B947B1}" dt="2020-06-19T09:17:47.506" v="5162"/>
          <ac:spMkLst>
            <pc:docMk/>
            <pc:sldMk cId="2858277977" sldId="523"/>
            <ac:spMk id="806" creationId="{4E11F456-9CB9-4DC2-B15E-C6A73ADAEAB1}"/>
          </ac:spMkLst>
        </pc:spChg>
        <pc:spChg chg="add del mod">
          <ac:chgData name="Ragnhild Halvorsrud" userId="917ea340-fd63-490f-a7db-68428d24cf32" providerId="ADAL" clId="{3F26B701-AADC-4668-AAA4-FB7BA2B947B1}" dt="2020-06-19T09:17:47.506" v="5162"/>
          <ac:spMkLst>
            <pc:docMk/>
            <pc:sldMk cId="2858277977" sldId="523"/>
            <ac:spMk id="807" creationId="{0B930F36-3377-453B-9021-21237998AC68}"/>
          </ac:spMkLst>
        </pc:spChg>
        <pc:spChg chg="add del mod">
          <ac:chgData name="Ragnhild Halvorsrud" userId="917ea340-fd63-490f-a7db-68428d24cf32" providerId="ADAL" clId="{3F26B701-AADC-4668-AAA4-FB7BA2B947B1}" dt="2020-06-19T09:17:47.506" v="5162"/>
          <ac:spMkLst>
            <pc:docMk/>
            <pc:sldMk cId="2858277977" sldId="523"/>
            <ac:spMk id="808" creationId="{E356CC48-E7F8-4729-8EFC-727B5395F975}"/>
          </ac:spMkLst>
        </pc:spChg>
        <pc:spChg chg="add del mod">
          <ac:chgData name="Ragnhild Halvorsrud" userId="917ea340-fd63-490f-a7db-68428d24cf32" providerId="ADAL" clId="{3F26B701-AADC-4668-AAA4-FB7BA2B947B1}" dt="2020-06-19T09:17:47.506" v="5162"/>
          <ac:spMkLst>
            <pc:docMk/>
            <pc:sldMk cId="2858277977" sldId="523"/>
            <ac:spMk id="809" creationId="{7C2487C5-63A1-4A2A-A391-25C8663B6897}"/>
          </ac:spMkLst>
        </pc:spChg>
        <pc:spChg chg="add del mod">
          <ac:chgData name="Ragnhild Halvorsrud" userId="917ea340-fd63-490f-a7db-68428d24cf32" providerId="ADAL" clId="{3F26B701-AADC-4668-AAA4-FB7BA2B947B1}" dt="2020-06-19T09:17:47.506" v="5162"/>
          <ac:spMkLst>
            <pc:docMk/>
            <pc:sldMk cId="2858277977" sldId="523"/>
            <ac:spMk id="810" creationId="{F60C0411-43C4-4C6F-BF63-8256AD74556A}"/>
          </ac:spMkLst>
        </pc:spChg>
        <pc:spChg chg="add del mod">
          <ac:chgData name="Ragnhild Halvorsrud" userId="917ea340-fd63-490f-a7db-68428d24cf32" providerId="ADAL" clId="{3F26B701-AADC-4668-AAA4-FB7BA2B947B1}" dt="2020-06-19T09:17:47.506" v="5162"/>
          <ac:spMkLst>
            <pc:docMk/>
            <pc:sldMk cId="2858277977" sldId="523"/>
            <ac:spMk id="812" creationId="{DF8D379A-9F71-4DE1-B45E-7A14EB7CEB1B}"/>
          </ac:spMkLst>
        </pc:spChg>
        <pc:spChg chg="add del mod">
          <ac:chgData name="Ragnhild Halvorsrud" userId="917ea340-fd63-490f-a7db-68428d24cf32" providerId="ADAL" clId="{3F26B701-AADC-4668-AAA4-FB7BA2B947B1}" dt="2020-06-19T09:17:47.506" v="5162"/>
          <ac:spMkLst>
            <pc:docMk/>
            <pc:sldMk cId="2858277977" sldId="523"/>
            <ac:spMk id="813" creationId="{0E470C04-9EF0-4769-AAD4-5A6BCDB2AC1C}"/>
          </ac:spMkLst>
        </pc:spChg>
        <pc:spChg chg="add del mod">
          <ac:chgData name="Ragnhild Halvorsrud" userId="917ea340-fd63-490f-a7db-68428d24cf32" providerId="ADAL" clId="{3F26B701-AADC-4668-AAA4-FB7BA2B947B1}" dt="2020-06-19T09:17:47.506" v="5162"/>
          <ac:spMkLst>
            <pc:docMk/>
            <pc:sldMk cId="2858277977" sldId="523"/>
            <ac:spMk id="814" creationId="{562217FD-E5C5-418A-AA18-09620875C33D}"/>
          </ac:spMkLst>
        </pc:spChg>
        <pc:spChg chg="add del mod">
          <ac:chgData name="Ragnhild Halvorsrud" userId="917ea340-fd63-490f-a7db-68428d24cf32" providerId="ADAL" clId="{3F26B701-AADC-4668-AAA4-FB7BA2B947B1}" dt="2020-06-19T09:17:47.506" v="5162"/>
          <ac:spMkLst>
            <pc:docMk/>
            <pc:sldMk cId="2858277977" sldId="523"/>
            <ac:spMk id="815" creationId="{5CB4BD9E-5873-4EC5-959E-9BAE44433F28}"/>
          </ac:spMkLst>
        </pc:spChg>
        <pc:spChg chg="add del mod">
          <ac:chgData name="Ragnhild Halvorsrud" userId="917ea340-fd63-490f-a7db-68428d24cf32" providerId="ADAL" clId="{3F26B701-AADC-4668-AAA4-FB7BA2B947B1}" dt="2020-06-19T09:17:47.506" v="5162"/>
          <ac:spMkLst>
            <pc:docMk/>
            <pc:sldMk cId="2858277977" sldId="523"/>
            <ac:spMk id="816" creationId="{6C8FABFA-1F2A-4030-862B-C6F8F79370FB}"/>
          </ac:spMkLst>
        </pc:spChg>
        <pc:spChg chg="add del mod">
          <ac:chgData name="Ragnhild Halvorsrud" userId="917ea340-fd63-490f-a7db-68428d24cf32" providerId="ADAL" clId="{3F26B701-AADC-4668-AAA4-FB7BA2B947B1}" dt="2020-06-19T09:17:47.506" v="5162"/>
          <ac:spMkLst>
            <pc:docMk/>
            <pc:sldMk cId="2858277977" sldId="523"/>
            <ac:spMk id="818" creationId="{86F043DD-6298-423F-9C3E-AF48D49C87CC}"/>
          </ac:spMkLst>
        </pc:spChg>
        <pc:spChg chg="add del mod">
          <ac:chgData name="Ragnhild Halvorsrud" userId="917ea340-fd63-490f-a7db-68428d24cf32" providerId="ADAL" clId="{3F26B701-AADC-4668-AAA4-FB7BA2B947B1}" dt="2020-06-19T09:17:47.506" v="5162"/>
          <ac:spMkLst>
            <pc:docMk/>
            <pc:sldMk cId="2858277977" sldId="523"/>
            <ac:spMk id="819" creationId="{FEF91B9E-EB71-4C61-B59E-631B63120B13}"/>
          </ac:spMkLst>
        </pc:spChg>
        <pc:spChg chg="add del mod">
          <ac:chgData name="Ragnhild Halvorsrud" userId="917ea340-fd63-490f-a7db-68428d24cf32" providerId="ADAL" clId="{3F26B701-AADC-4668-AAA4-FB7BA2B947B1}" dt="2020-06-19T09:17:47.506" v="5162"/>
          <ac:spMkLst>
            <pc:docMk/>
            <pc:sldMk cId="2858277977" sldId="523"/>
            <ac:spMk id="820" creationId="{A168536A-BE1B-4F23-A2AD-76D93E7FAA25}"/>
          </ac:spMkLst>
        </pc:spChg>
        <pc:spChg chg="add del mod">
          <ac:chgData name="Ragnhild Halvorsrud" userId="917ea340-fd63-490f-a7db-68428d24cf32" providerId="ADAL" clId="{3F26B701-AADC-4668-AAA4-FB7BA2B947B1}" dt="2020-06-19T09:17:47.506" v="5162"/>
          <ac:spMkLst>
            <pc:docMk/>
            <pc:sldMk cId="2858277977" sldId="523"/>
            <ac:spMk id="821" creationId="{13915E0D-4F1A-4FA7-A588-B4CB0B697CC9}"/>
          </ac:spMkLst>
        </pc:spChg>
        <pc:spChg chg="add del mod">
          <ac:chgData name="Ragnhild Halvorsrud" userId="917ea340-fd63-490f-a7db-68428d24cf32" providerId="ADAL" clId="{3F26B701-AADC-4668-AAA4-FB7BA2B947B1}" dt="2020-06-19T09:17:47.506" v="5162"/>
          <ac:spMkLst>
            <pc:docMk/>
            <pc:sldMk cId="2858277977" sldId="523"/>
            <ac:spMk id="822" creationId="{35B9BB70-B151-4394-9E19-09E89463988B}"/>
          </ac:spMkLst>
        </pc:spChg>
        <pc:spChg chg="add del mod">
          <ac:chgData name="Ragnhild Halvorsrud" userId="917ea340-fd63-490f-a7db-68428d24cf32" providerId="ADAL" clId="{3F26B701-AADC-4668-AAA4-FB7BA2B947B1}" dt="2020-06-19T09:17:47.506" v="5162"/>
          <ac:spMkLst>
            <pc:docMk/>
            <pc:sldMk cId="2858277977" sldId="523"/>
            <ac:spMk id="823" creationId="{F38D26CA-6296-4FED-B5D5-8D5F427C22E9}"/>
          </ac:spMkLst>
        </pc:spChg>
        <pc:spChg chg="add del mod">
          <ac:chgData name="Ragnhild Halvorsrud" userId="917ea340-fd63-490f-a7db-68428d24cf32" providerId="ADAL" clId="{3F26B701-AADC-4668-AAA4-FB7BA2B947B1}" dt="2020-06-19T09:17:47.506" v="5162"/>
          <ac:spMkLst>
            <pc:docMk/>
            <pc:sldMk cId="2858277977" sldId="523"/>
            <ac:spMk id="824" creationId="{89817BC2-B5F9-4359-86B5-EB61A0B07D00}"/>
          </ac:spMkLst>
        </pc:spChg>
        <pc:spChg chg="add del mod">
          <ac:chgData name="Ragnhild Halvorsrud" userId="917ea340-fd63-490f-a7db-68428d24cf32" providerId="ADAL" clId="{3F26B701-AADC-4668-AAA4-FB7BA2B947B1}" dt="2020-06-19T09:17:47.506" v="5162"/>
          <ac:spMkLst>
            <pc:docMk/>
            <pc:sldMk cId="2858277977" sldId="523"/>
            <ac:spMk id="825" creationId="{F2933095-8AF5-4DC4-91C7-A487296535C1}"/>
          </ac:spMkLst>
        </pc:spChg>
        <pc:spChg chg="add del mod">
          <ac:chgData name="Ragnhild Halvorsrud" userId="917ea340-fd63-490f-a7db-68428d24cf32" providerId="ADAL" clId="{3F26B701-AADC-4668-AAA4-FB7BA2B947B1}" dt="2020-06-19T09:17:47.506" v="5162"/>
          <ac:spMkLst>
            <pc:docMk/>
            <pc:sldMk cId="2858277977" sldId="523"/>
            <ac:spMk id="826" creationId="{D6F5FE44-C46A-4464-ABFD-59E40B9D6F20}"/>
          </ac:spMkLst>
        </pc:spChg>
        <pc:spChg chg="add del mod">
          <ac:chgData name="Ragnhild Halvorsrud" userId="917ea340-fd63-490f-a7db-68428d24cf32" providerId="ADAL" clId="{3F26B701-AADC-4668-AAA4-FB7BA2B947B1}" dt="2020-06-19T09:17:47.506" v="5162"/>
          <ac:spMkLst>
            <pc:docMk/>
            <pc:sldMk cId="2858277977" sldId="523"/>
            <ac:spMk id="834" creationId="{57650BC3-70F4-4A7A-B928-F1290A96E9CD}"/>
          </ac:spMkLst>
        </pc:spChg>
        <pc:spChg chg="add del mod">
          <ac:chgData name="Ragnhild Halvorsrud" userId="917ea340-fd63-490f-a7db-68428d24cf32" providerId="ADAL" clId="{3F26B701-AADC-4668-AAA4-FB7BA2B947B1}" dt="2020-06-19T09:17:47.506" v="5162"/>
          <ac:spMkLst>
            <pc:docMk/>
            <pc:sldMk cId="2858277977" sldId="523"/>
            <ac:spMk id="836" creationId="{DCF97289-9F94-4D1D-89A1-24E76B9009DD}"/>
          </ac:spMkLst>
        </pc:spChg>
        <pc:spChg chg="add del mod">
          <ac:chgData name="Ragnhild Halvorsrud" userId="917ea340-fd63-490f-a7db-68428d24cf32" providerId="ADAL" clId="{3F26B701-AADC-4668-AAA4-FB7BA2B947B1}" dt="2020-06-19T09:17:47.506" v="5162"/>
          <ac:spMkLst>
            <pc:docMk/>
            <pc:sldMk cId="2858277977" sldId="523"/>
            <ac:spMk id="839" creationId="{F3A7170A-656C-4484-803D-5AC691094C26}"/>
          </ac:spMkLst>
        </pc:spChg>
        <pc:spChg chg="add del mod">
          <ac:chgData name="Ragnhild Halvorsrud" userId="917ea340-fd63-490f-a7db-68428d24cf32" providerId="ADAL" clId="{3F26B701-AADC-4668-AAA4-FB7BA2B947B1}" dt="2020-06-19T09:17:47.506" v="5162"/>
          <ac:spMkLst>
            <pc:docMk/>
            <pc:sldMk cId="2858277977" sldId="523"/>
            <ac:spMk id="840" creationId="{80C8C409-3D5C-4ADA-8915-7B372B9AB166}"/>
          </ac:spMkLst>
        </pc:spChg>
        <pc:spChg chg="add del mod">
          <ac:chgData name="Ragnhild Halvorsrud" userId="917ea340-fd63-490f-a7db-68428d24cf32" providerId="ADAL" clId="{3F26B701-AADC-4668-AAA4-FB7BA2B947B1}" dt="2020-06-19T09:17:47.506" v="5162"/>
          <ac:spMkLst>
            <pc:docMk/>
            <pc:sldMk cId="2858277977" sldId="523"/>
            <ac:spMk id="843" creationId="{3097F4BD-A3B8-4BA0-890D-7C85908F02CF}"/>
          </ac:spMkLst>
        </pc:spChg>
        <pc:spChg chg="add del mod">
          <ac:chgData name="Ragnhild Halvorsrud" userId="917ea340-fd63-490f-a7db-68428d24cf32" providerId="ADAL" clId="{3F26B701-AADC-4668-AAA4-FB7BA2B947B1}" dt="2020-06-19T09:17:47.506" v="5162"/>
          <ac:spMkLst>
            <pc:docMk/>
            <pc:sldMk cId="2858277977" sldId="523"/>
            <ac:spMk id="844" creationId="{9D1809E0-210C-4FAC-A60A-1A3FFF603052}"/>
          </ac:spMkLst>
        </pc:spChg>
        <pc:spChg chg="add del mod">
          <ac:chgData name="Ragnhild Halvorsrud" userId="917ea340-fd63-490f-a7db-68428d24cf32" providerId="ADAL" clId="{3F26B701-AADC-4668-AAA4-FB7BA2B947B1}" dt="2020-06-19T09:17:47.506" v="5162"/>
          <ac:spMkLst>
            <pc:docMk/>
            <pc:sldMk cId="2858277977" sldId="523"/>
            <ac:spMk id="846" creationId="{DCA75D95-ECDD-4F8F-AA8E-A062FF590A0C}"/>
          </ac:spMkLst>
        </pc:spChg>
        <pc:spChg chg="add del mod">
          <ac:chgData name="Ragnhild Halvorsrud" userId="917ea340-fd63-490f-a7db-68428d24cf32" providerId="ADAL" clId="{3F26B701-AADC-4668-AAA4-FB7BA2B947B1}" dt="2020-06-19T09:17:47.506" v="5162"/>
          <ac:spMkLst>
            <pc:docMk/>
            <pc:sldMk cId="2858277977" sldId="523"/>
            <ac:spMk id="849" creationId="{347EA4DA-D551-42C5-872E-A9A8902AD41E}"/>
          </ac:spMkLst>
        </pc:spChg>
        <pc:spChg chg="add del mod">
          <ac:chgData name="Ragnhild Halvorsrud" userId="917ea340-fd63-490f-a7db-68428d24cf32" providerId="ADAL" clId="{3F26B701-AADC-4668-AAA4-FB7BA2B947B1}" dt="2020-06-19T09:17:47.506" v="5162"/>
          <ac:spMkLst>
            <pc:docMk/>
            <pc:sldMk cId="2858277977" sldId="523"/>
            <ac:spMk id="850" creationId="{A9FFBBBB-6149-4107-81DC-54DA20BAEAE7}"/>
          </ac:spMkLst>
        </pc:spChg>
        <pc:spChg chg="add del mod">
          <ac:chgData name="Ragnhild Halvorsrud" userId="917ea340-fd63-490f-a7db-68428d24cf32" providerId="ADAL" clId="{3F26B701-AADC-4668-AAA4-FB7BA2B947B1}" dt="2020-06-19T09:17:47.506" v="5162"/>
          <ac:spMkLst>
            <pc:docMk/>
            <pc:sldMk cId="2858277977" sldId="523"/>
            <ac:spMk id="851" creationId="{FB9BCE28-32D2-45A2-B7EA-4E5FC362D621}"/>
          </ac:spMkLst>
        </pc:spChg>
        <pc:spChg chg="add del mod">
          <ac:chgData name="Ragnhild Halvorsrud" userId="917ea340-fd63-490f-a7db-68428d24cf32" providerId="ADAL" clId="{3F26B701-AADC-4668-AAA4-FB7BA2B947B1}" dt="2020-06-19T09:17:47.506" v="5162"/>
          <ac:spMkLst>
            <pc:docMk/>
            <pc:sldMk cId="2858277977" sldId="523"/>
            <ac:spMk id="852" creationId="{4E47089C-82C3-437E-BF5A-F531A409857D}"/>
          </ac:spMkLst>
        </pc:spChg>
        <pc:spChg chg="add del mod">
          <ac:chgData name="Ragnhild Halvorsrud" userId="917ea340-fd63-490f-a7db-68428d24cf32" providerId="ADAL" clId="{3F26B701-AADC-4668-AAA4-FB7BA2B947B1}" dt="2020-06-19T09:17:47.506" v="5162"/>
          <ac:spMkLst>
            <pc:docMk/>
            <pc:sldMk cId="2858277977" sldId="523"/>
            <ac:spMk id="857" creationId="{1ABC9394-8F38-4C08-BA1A-0F09C2058FE1}"/>
          </ac:spMkLst>
        </pc:spChg>
        <pc:spChg chg="add del mod">
          <ac:chgData name="Ragnhild Halvorsrud" userId="917ea340-fd63-490f-a7db-68428d24cf32" providerId="ADAL" clId="{3F26B701-AADC-4668-AAA4-FB7BA2B947B1}" dt="2020-06-19T09:17:47.506" v="5162"/>
          <ac:spMkLst>
            <pc:docMk/>
            <pc:sldMk cId="2858277977" sldId="523"/>
            <ac:spMk id="859" creationId="{9A77646A-A590-4138-B45D-3148BF1599F4}"/>
          </ac:spMkLst>
        </pc:spChg>
        <pc:spChg chg="add del mod">
          <ac:chgData name="Ragnhild Halvorsrud" userId="917ea340-fd63-490f-a7db-68428d24cf32" providerId="ADAL" clId="{3F26B701-AADC-4668-AAA4-FB7BA2B947B1}" dt="2020-06-19T09:17:47.506" v="5162"/>
          <ac:spMkLst>
            <pc:docMk/>
            <pc:sldMk cId="2858277977" sldId="523"/>
            <ac:spMk id="862" creationId="{8F91DC6B-04E2-470A-A516-E3A28E819230}"/>
          </ac:spMkLst>
        </pc:spChg>
        <pc:spChg chg="add del mod">
          <ac:chgData name="Ragnhild Halvorsrud" userId="917ea340-fd63-490f-a7db-68428d24cf32" providerId="ADAL" clId="{3F26B701-AADC-4668-AAA4-FB7BA2B947B1}" dt="2020-06-19T09:17:47.506" v="5162"/>
          <ac:spMkLst>
            <pc:docMk/>
            <pc:sldMk cId="2858277977" sldId="523"/>
            <ac:spMk id="863" creationId="{9EC0F22A-B485-45F6-8959-998309F3EE40}"/>
          </ac:spMkLst>
        </pc:spChg>
        <pc:spChg chg="add del mod">
          <ac:chgData name="Ragnhild Halvorsrud" userId="917ea340-fd63-490f-a7db-68428d24cf32" providerId="ADAL" clId="{3F26B701-AADC-4668-AAA4-FB7BA2B947B1}" dt="2020-06-19T09:17:47.506" v="5162"/>
          <ac:spMkLst>
            <pc:docMk/>
            <pc:sldMk cId="2858277977" sldId="523"/>
            <ac:spMk id="864" creationId="{9E0D80C0-D1EA-480E-8859-E927A630EF57}"/>
          </ac:spMkLst>
        </pc:spChg>
        <pc:spChg chg="add del mod">
          <ac:chgData name="Ragnhild Halvorsrud" userId="917ea340-fd63-490f-a7db-68428d24cf32" providerId="ADAL" clId="{3F26B701-AADC-4668-AAA4-FB7BA2B947B1}" dt="2020-06-19T09:17:47.506" v="5162"/>
          <ac:spMkLst>
            <pc:docMk/>
            <pc:sldMk cId="2858277977" sldId="523"/>
            <ac:spMk id="866" creationId="{E9FB9AE0-0739-4F1E-8342-F068242A5683}"/>
          </ac:spMkLst>
        </pc:spChg>
        <pc:spChg chg="add del mod">
          <ac:chgData name="Ragnhild Halvorsrud" userId="917ea340-fd63-490f-a7db-68428d24cf32" providerId="ADAL" clId="{3F26B701-AADC-4668-AAA4-FB7BA2B947B1}" dt="2020-06-19T09:17:47.506" v="5162"/>
          <ac:spMkLst>
            <pc:docMk/>
            <pc:sldMk cId="2858277977" sldId="523"/>
            <ac:spMk id="867" creationId="{23A3B78C-4D3F-47D6-9AB9-F69CE5F189A7}"/>
          </ac:spMkLst>
        </pc:spChg>
        <pc:spChg chg="add del mod">
          <ac:chgData name="Ragnhild Halvorsrud" userId="917ea340-fd63-490f-a7db-68428d24cf32" providerId="ADAL" clId="{3F26B701-AADC-4668-AAA4-FB7BA2B947B1}" dt="2020-06-19T09:17:47.506" v="5162"/>
          <ac:spMkLst>
            <pc:docMk/>
            <pc:sldMk cId="2858277977" sldId="523"/>
            <ac:spMk id="868" creationId="{F8569636-21B7-44FC-8979-07DBD7FD8B6F}"/>
          </ac:spMkLst>
        </pc:spChg>
        <pc:spChg chg="add del mod">
          <ac:chgData name="Ragnhild Halvorsrud" userId="917ea340-fd63-490f-a7db-68428d24cf32" providerId="ADAL" clId="{3F26B701-AADC-4668-AAA4-FB7BA2B947B1}" dt="2020-06-19T09:17:47.506" v="5162"/>
          <ac:spMkLst>
            <pc:docMk/>
            <pc:sldMk cId="2858277977" sldId="523"/>
            <ac:spMk id="872" creationId="{2C998322-741E-4F22-87B0-B63CACF10518}"/>
          </ac:spMkLst>
        </pc:spChg>
        <pc:spChg chg="add del mod">
          <ac:chgData name="Ragnhild Halvorsrud" userId="917ea340-fd63-490f-a7db-68428d24cf32" providerId="ADAL" clId="{3F26B701-AADC-4668-AAA4-FB7BA2B947B1}" dt="2020-06-19T09:17:47.506" v="5162"/>
          <ac:spMkLst>
            <pc:docMk/>
            <pc:sldMk cId="2858277977" sldId="523"/>
            <ac:spMk id="873" creationId="{50C0FC3E-2B34-44ED-B890-7B89CA5BA70F}"/>
          </ac:spMkLst>
        </pc:spChg>
        <pc:spChg chg="add del mod">
          <ac:chgData name="Ragnhild Halvorsrud" userId="917ea340-fd63-490f-a7db-68428d24cf32" providerId="ADAL" clId="{3F26B701-AADC-4668-AAA4-FB7BA2B947B1}" dt="2020-06-19T09:17:47.506" v="5162"/>
          <ac:spMkLst>
            <pc:docMk/>
            <pc:sldMk cId="2858277977" sldId="523"/>
            <ac:spMk id="877" creationId="{3665B697-C04D-451F-934E-F21DC6CE1DD2}"/>
          </ac:spMkLst>
        </pc:spChg>
        <pc:spChg chg="add del mod">
          <ac:chgData name="Ragnhild Halvorsrud" userId="917ea340-fd63-490f-a7db-68428d24cf32" providerId="ADAL" clId="{3F26B701-AADC-4668-AAA4-FB7BA2B947B1}" dt="2020-06-19T09:17:47.506" v="5162"/>
          <ac:spMkLst>
            <pc:docMk/>
            <pc:sldMk cId="2858277977" sldId="523"/>
            <ac:spMk id="880" creationId="{644C23F1-36B6-441B-BEF8-730C13555C4D}"/>
          </ac:spMkLst>
        </pc:spChg>
        <pc:spChg chg="add del mod">
          <ac:chgData name="Ragnhild Halvorsrud" userId="917ea340-fd63-490f-a7db-68428d24cf32" providerId="ADAL" clId="{3F26B701-AADC-4668-AAA4-FB7BA2B947B1}" dt="2020-06-19T09:17:47.506" v="5162"/>
          <ac:spMkLst>
            <pc:docMk/>
            <pc:sldMk cId="2858277977" sldId="523"/>
            <ac:spMk id="882" creationId="{C0908E29-1449-4D2F-837E-A6413188DC6E}"/>
          </ac:spMkLst>
        </pc:spChg>
        <pc:spChg chg="add del mod">
          <ac:chgData name="Ragnhild Halvorsrud" userId="917ea340-fd63-490f-a7db-68428d24cf32" providerId="ADAL" clId="{3F26B701-AADC-4668-AAA4-FB7BA2B947B1}" dt="2020-06-19T09:17:47.506" v="5162"/>
          <ac:spMkLst>
            <pc:docMk/>
            <pc:sldMk cId="2858277977" sldId="523"/>
            <ac:spMk id="883" creationId="{954DE81D-4F2F-479A-B661-2D0EE5A35061}"/>
          </ac:spMkLst>
        </pc:spChg>
        <pc:spChg chg="add del mod">
          <ac:chgData name="Ragnhild Halvorsrud" userId="917ea340-fd63-490f-a7db-68428d24cf32" providerId="ADAL" clId="{3F26B701-AADC-4668-AAA4-FB7BA2B947B1}" dt="2020-06-19T09:17:47.506" v="5162"/>
          <ac:spMkLst>
            <pc:docMk/>
            <pc:sldMk cId="2858277977" sldId="523"/>
            <ac:spMk id="884" creationId="{AD3D88C4-41CE-4246-9770-FCCEB96C771D}"/>
          </ac:spMkLst>
        </pc:spChg>
        <pc:spChg chg="add del mod">
          <ac:chgData name="Ragnhild Halvorsrud" userId="917ea340-fd63-490f-a7db-68428d24cf32" providerId="ADAL" clId="{3F26B701-AADC-4668-AAA4-FB7BA2B947B1}" dt="2020-06-19T09:17:47.506" v="5162"/>
          <ac:spMkLst>
            <pc:docMk/>
            <pc:sldMk cId="2858277977" sldId="523"/>
            <ac:spMk id="887" creationId="{7B11084E-6736-4A9B-9E3D-6EF01A6BBA89}"/>
          </ac:spMkLst>
        </pc:spChg>
        <pc:spChg chg="add del mod">
          <ac:chgData name="Ragnhild Halvorsrud" userId="917ea340-fd63-490f-a7db-68428d24cf32" providerId="ADAL" clId="{3F26B701-AADC-4668-AAA4-FB7BA2B947B1}" dt="2020-06-19T09:17:47.506" v="5162"/>
          <ac:spMkLst>
            <pc:docMk/>
            <pc:sldMk cId="2858277977" sldId="523"/>
            <ac:spMk id="889" creationId="{EFD490FD-F13B-44AF-929D-1ED7CE68C47D}"/>
          </ac:spMkLst>
        </pc:spChg>
        <pc:spChg chg="add del mod">
          <ac:chgData name="Ragnhild Halvorsrud" userId="917ea340-fd63-490f-a7db-68428d24cf32" providerId="ADAL" clId="{3F26B701-AADC-4668-AAA4-FB7BA2B947B1}" dt="2020-06-19T09:17:47.506" v="5162"/>
          <ac:spMkLst>
            <pc:docMk/>
            <pc:sldMk cId="2858277977" sldId="523"/>
            <ac:spMk id="891" creationId="{8A29D8E7-24A3-4582-A5DB-864E36DE474C}"/>
          </ac:spMkLst>
        </pc:spChg>
        <pc:spChg chg="add del mod">
          <ac:chgData name="Ragnhild Halvorsrud" userId="917ea340-fd63-490f-a7db-68428d24cf32" providerId="ADAL" clId="{3F26B701-AADC-4668-AAA4-FB7BA2B947B1}" dt="2020-06-19T09:17:47.506" v="5162"/>
          <ac:spMkLst>
            <pc:docMk/>
            <pc:sldMk cId="2858277977" sldId="523"/>
            <ac:spMk id="892" creationId="{285C8D6E-3024-490D-AA19-ECCE13D8EE8E}"/>
          </ac:spMkLst>
        </pc:spChg>
        <pc:spChg chg="add del mod">
          <ac:chgData name="Ragnhild Halvorsrud" userId="917ea340-fd63-490f-a7db-68428d24cf32" providerId="ADAL" clId="{3F26B701-AADC-4668-AAA4-FB7BA2B947B1}" dt="2020-06-19T09:17:47.506" v="5162"/>
          <ac:spMkLst>
            <pc:docMk/>
            <pc:sldMk cId="2858277977" sldId="523"/>
            <ac:spMk id="893" creationId="{E5F38539-BEA6-47B2-8863-713DAF8071DE}"/>
          </ac:spMkLst>
        </pc:spChg>
        <pc:spChg chg="add del mod">
          <ac:chgData name="Ragnhild Halvorsrud" userId="917ea340-fd63-490f-a7db-68428d24cf32" providerId="ADAL" clId="{3F26B701-AADC-4668-AAA4-FB7BA2B947B1}" dt="2020-06-19T09:17:47.506" v="5162"/>
          <ac:spMkLst>
            <pc:docMk/>
            <pc:sldMk cId="2858277977" sldId="523"/>
            <ac:spMk id="895" creationId="{3968A80F-DB61-4FA0-B8E0-187442265680}"/>
          </ac:spMkLst>
        </pc:spChg>
        <pc:spChg chg="add del mod">
          <ac:chgData name="Ragnhild Halvorsrud" userId="917ea340-fd63-490f-a7db-68428d24cf32" providerId="ADAL" clId="{3F26B701-AADC-4668-AAA4-FB7BA2B947B1}" dt="2020-06-19T09:17:47.506" v="5162"/>
          <ac:spMkLst>
            <pc:docMk/>
            <pc:sldMk cId="2858277977" sldId="523"/>
            <ac:spMk id="899" creationId="{3D2B8A9C-BF4A-4034-8F14-DDB9AD599273}"/>
          </ac:spMkLst>
        </pc:spChg>
        <pc:spChg chg="add del mod">
          <ac:chgData name="Ragnhild Halvorsrud" userId="917ea340-fd63-490f-a7db-68428d24cf32" providerId="ADAL" clId="{3F26B701-AADC-4668-AAA4-FB7BA2B947B1}" dt="2020-06-19T09:17:47.506" v="5162"/>
          <ac:spMkLst>
            <pc:docMk/>
            <pc:sldMk cId="2858277977" sldId="523"/>
            <ac:spMk id="900" creationId="{D73A5890-5392-423A-BAAF-27E5ECD3857E}"/>
          </ac:spMkLst>
        </pc:spChg>
        <pc:spChg chg="add del mod">
          <ac:chgData name="Ragnhild Halvorsrud" userId="917ea340-fd63-490f-a7db-68428d24cf32" providerId="ADAL" clId="{3F26B701-AADC-4668-AAA4-FB7BA2B947B1}" dt="2020-06-19T09:17:47.506" v="5162"/>
          <ac:spMkLst>
            <pc:docMk/>
            <pc:sldMk cId="2858277977" sldId="523"/>
            <ac:spMk id="912" creationId="{F6F2C565-357E-4821-9ED4-FD7D5293F180}"/>
          </ac:spMkLst>
        </pc:spChg>
        <pc:spChg chg="add del mod">
          <ac:chgData name="Ragnhild Halvorsrud" userId="917ea340-fd63-490f-a7db-68428d24cf32" providerId="ADAL" clId="{3F26B701-AADC-4668-AAA4-FB7BA2B947B1}" dt="2020-06-19T09:17:47.506" v="5162"/>
          <ac:spMkLst>
            <pc:docMk/>
            <pc:sldMk cId="2858277977" sldId="523"/>
            <ac:spMk id="913" creationId="{508A18E0-637C-4977-9AD7-70EEC4F34E61}"/>
          </ac:spMkLst>
        </pc:spChg>
        <pc:spChg chg="mod">
          <ac:chgData name="Ragnhild Halvorsrud" userId="917ea340-fd63-490f-a7db-68428d24cf32" providerId="ADAL" clId="{3F26B701-AADC-4668-AAA4-FB7BA2B947B1}" dt="2020-06-19T09:18:12.801" v="5164"/>
          <ac:spMkLst>
            <pc:docMk/>
            <pc:sldMk cId="2858277977" sldId="523"/>
            <ac:spMk id="917" creationId="{7AE64104-242A-4E3E-893F-790A8D2A3D0A}"/>
          </ac:spMkLst>
        </pc:spChg>
        <pc:spChg chg="mod">
          <ac:chgData name="Ragnhild Halvorsrud" userId="917ea340-fd63-490f-a7db-68428d24cf32" providerId="ADAL" clId="{3F26B701-AADC-4668-AAA4-FB7BA2B947B1}" dt="2020-06-19T09:18:12.801" v="5164"/>
          <ac:spMkLst>
            <pc:docMk/>
            <pc:sldMk cId="2858277977" sldId="523"/>
            <ac:spMk id="918" creationId="{686D4086-FC9C-4758-B8C0-7D646924D5E6}"/>
          </ac:spMkLst>
        </pc:spChg>
        <pc:spChg chg="mod">
          <ac:chgData name="Ragnhild Halvorsrud" userId="917ea340-fd63-490f-a7db-68428d24cf32" providerId="ADAL" clId="{3F26B701-AADC-4668-AAA4-FB7BA2B947B1}" dt="2020-06-19T09:18:12.801" v="5164"/>
          <ac:spMkLst>
            <pc:docMk/>
            <pc:sldMk cId="2858277977" sldId="523"/>
            <ac:spMk id="919" creationId="{3BC85987-23C8-4EB3-9BEF-244676313AEE}"/>
          </ac:spMkLst>
        </pc:spChg>
        <pc:spChg chg="mod">
          <ac:chgData name="Ragnhild Halvorsrud" userId="917ea340-fd63-490f-a7db-68428d24cf32" providerId="ADAL" clId="{3F26B701-AADC-4668-AAA4-FB7BA2B947B1}" dt="2020-06-19T09:18:12.801" v="5164"/>
          <ac:spMkLst>
            <pc:docMk/>
            <pc:sldMk cId="2858277977" sldId="523"/>
            <ac:spMk id="920" creationId="{D1E612AF-A5D6-4367-820B-D3805DA6A228}"/>
          </ac:spMkLst>
        </pc:spChg>
        <pc:spChg chg="mod">
          <ac:chgData name="Ragnhild Halvorsrud" userId="917ea340-fd63-490f-a7db-68428d24cf32" providerId="ADAL" clId="{3F26B701-AADC-4668-AAA4-FB7BA2B947B1}" dt="2020-06-19T09:18:12.801" v="5164"/>
          <ac:spMkLst>
            <pc:docMk/>
            <pc:sldMk cId="2858277977" sldId="523"/>
            <ac:spMk id="921" creationId="{A8E8668D-E933-47D3-BB73-29EE2D379985}"/>
          </ac:spMkLst>
        </pc:spChg>
        <pc:spChg chg="mod">
          <ac:chgData name="Ragnhild Halvorsrud" userId="917ea340-fd63-490f-a7db-68428d24cf32" providerId="ADAL" clId="{3F26B701-AADC-4668-AAA4-FB7BA2B947B1}" dt="2020-06-19T09:18:12.801" v="5164"/>
          <ac:spMkLst>
            <pc:docMk/>
            <pc:sldMk cId="2858277977" sldId="523"/>
            <ac:spMk id="922" creationId="{0D05182A-07AA-4D1F-9673-A31374788FE4}"/>
          </ac:spMkLst>
        </pc:spChg>
        <pc:spChg chg="mod">
          <ac:chgData name="Ragnhild Halvorsrud" userId="917ea340-fd63-490f-a7db-68428d24cf32" providerId="ADAL" clId="{3F26B701-AADC-4668-AAA4-FB7BA2B947B1}" dt="2020-06-19T09:18:12.801" v="5164"/>
          <ac:spMkLst>
            <pc:docMk/>
            <pc:sldMk cId="2858277977" sldId="523"/>
            <ac:spMk id="923" creationId="{E0A1AD72-F269-4376-B68F-45219A56BA07}"/>
          </ac:spMkLst>
        </pc:spChg>
        <pc:spChg chg="mod">
          <ac:chgData name="Ragnhild Halvorsrud" userId="917ea340-fd63-490f-a7db-68428d24cf32" providerId="ADAL" clId="{3F26B701-AADC-4668-AAA4-FB7BA2B947B1}" dt="2020-06-19T09:18:12.801" v="5164"/>
          <ac:spMkLst>
            <pc:docMk/>
            <pc:sldMk cId="2858277977" sldId="523"/>
            <ac:spMk id="924" creationId="{DDC6386F-A207-492F-B649-67D2B952435B}"/>
          </ac:spMkLst>
        </pc:spChg>
        <pc:spChg chg="mod">
          <ac:chgData name="Ragnhild Halvorsrud" userId="917ea340-fd63-490f-a7db-68428d24cf32" providerId="ADAL" clId="{3F26B701-AADC-4668-AAA4-FB7BA2B947B1}" dt="2020-06-19T09:18:12.801" v="5164"/>
          <ac:spMkLst>
            <pc:docMk/>
            <pc:sldMk cId="2858277977" sldId="523"/>
            <ac:spMk id="926" creationId="{7A6E2F92-7CC5-43D2-9543-3406A456A757}"/>
          </ac:spMkLst>
        </pc:spChg>
        <pc:spChg chg="mod">
          <ac:chgData name="Ragnhild Halvorsrud" userId="917ea340-fd63-490f-a7db-68428d24cf32" providerId="ADAL" clId="{3F26B701-AADC-4668-AAA4-FB7BA2B947B1}" dt="2020-06-19T09:18:12.801" v="5164"/>
          <ac:spMkLst>
            <pc:docMk/>
            <pc:sldMk cId="2858277977" sldId="523"/>
            <ac:spMk id="927" creationId="{001D6523-8D69-4EAF-942A-7BABBAE8788F}"/>
          </ac:spMkLst>
        </pc:spChg>
        <pc:spChg chg="mod">
          <ac:chgData name="Ragnhild Halvorsrud" userId="917ea340-fd63-490f-a7db-68428d24cf32" providerId="ADAL" clId="{3F26B701-AADC-4668-AAA4-FB7BA2B947B1}" dt="2020-06-19T09:18:12.801" v="5164"/>
          <ac:spMkLst>
            <pc:docMk/>
            <pc:sldMk cId="2858277977" sldId="523"/>
            <ac:spMk id="928" creationId="{A1CC82B2-56BF-4BC5-9B28-598238AC6862}"/>
          </ac:spMkLst>
        </pc:spChg>
        <pc:spChg chg="mod">
          <ac:chgData name="Ragnhild Halvorsrud" userId="917ea340-fd63-490f-a7db-68428d24cf32" providerId="ADAL" clId="{3F26B701-AADC-4668-AAA4-FB7BA2B947B1}" dt="2020-06-19T09:18:12.801" v="5164"/>
          <ac:spMkLst>
            <pc:docMk/>
            <pc:sldMk cId="2858277977" sldId="523"/>
            <ac:spMk id="929" creationId="{578CEE96-D018-43A7-8B27-668F981CB589}"/>
          </ac:spMkLst>
        </pc:spChg>
        <pc:spChg chg="mod">
          <ac:chgData name="Ragnhild Halvorsrud" userId="917ea340-fd63-490f-a7db-68428d24cf32" providerId="ADAL" clId="{3F26B701-AADC-4668-AAA4-FB7BA2B947B1}" dt="2020-06-19T09:18:12.801" v="5164"/>
          <ac:spMkLst>
            <pc:docMk/>
            <pc:sldMk cId="2858277977" sldId="523"/>
            <ac:spMk id="930" creationId="{0B2C5667-9FAE-4F6B-83B8-F358A234B39A}"/>
          </ac:spMkLst>
        </pc:spChg>
        <pc:spChg chg="mod">
          <ac:chgData name="Ragnhild Halvorsrud" userId="917ea340-fd63-490f-a7db-68428d24cf32" providerId="ADAL" clId="{3F26B701-AADC-4668-AAA4-FB7BA2B947B1}" dt="2020-06-19T09:18:12.801" v="5164"/>
          <ac:spMkLst>
            <pc:docMk/>
            <pc:sldMk cId="2858277977" sldId="523"/>
            <ac:spMk id="931" creationId="{494AABC3-0BE0-4C40-8FDD-54DA7C02E7F9}"/>
          </ac:spMkLst>
        </pc:spChg>
        <pc:spChg chg="mod">
          <ac:chgData name="Ragnhild Halvorsrud" userId="917ea340-fd63-490f-a7db-68428d24cf32" providerId="ADAL" clId="{3F26B701-AADC-4668-AAA4-FB7BA2B947B1}" dt="2020-06-19T09:18:12.801" v="5164"/>
          <ac:spMkLst>
            <pc:docMk/>
            <pc:sldMk cId="2858277977" sldId="523"/>
            <ac:spMk id="932" creationId="{C1D3A783-03BF-4D54-8D2A-806F899CA341}"/>
          </ac:spMkLst>
        </pc:spChg>
        <pc:spChg chg="mod">
          <ac:chgData name="Ragnhild Halvorsrud" userId="917ea340-fd63-490f-a7db-68428d24cf32" providerId="ADAL" clId="{3F26B701-AADC-4668-AAA4-FB7BA2B947B1}" dt="2020-06-19T09:18:12.801" v="5164"/>
          <ac:spMkLst>
            <pc:docMk/>
            <pc:sldMk cId="2858277977" sldId="523"/>
            <ac:spMk id="933" creationId="{45771FD0-301B-4F4B-9173-2B23A2142BE4}"/>
          </ac:spMkLst>
        </pc:spChg>
        <pc:spChg chg="mod">
          <ac:chgData name="Ragnhild Halvorsrud" userId="917ea340-fd63-490f-a7db-68428d24cf32" providerId="ADAL" clId="{3F26B701-AADC-4668-AAA4-FB7BA2B947B1}" dt="2020-06-19T09:18:12.801" v="5164"/>
          <ac:spMkLst>
            <pc:docMk/>
            <pc:sldMk cId="2858277977" sldId="523"/>
            <ac:spMk id="935" creationId="{D9E2EE67-2656-46B3-AA53-0E51FC5BAC80}"/>
          </ac:spMkLst>
        </pc:spChg>
        <pc:spChg chg="mod">
          <ac:chgData name="Ragnhild Halvorsrud" userId="917ea340-fd63-490f-a7db-68428d24cf32" providerId="ADAL" clId="{3F26B701-AADC-4668-AAA4-FB7BA2B947B1}" dt="2020-06-19T09:18:12.801" v="5164"/>
          <ac:spMkLst>
            <pc:docMk/>
            <pc:sldMk cId="2858277977" sldId="523"/>
            <ac:spMk id="936" creationId="{66708255-E4DC-4143-87A6-7D9F28CAE645}"/>
          </ac:spMkLst>
        </pc:spChg>
        <pc:spChg chg="mod">
          <ac:chgData name="Ragnhild Halvorsrud" userId="917ea340-fd63-490f-a7db-68428d24cf32" providerId="ADAL" clId="{3F26B701-AADC-4668-AAA4-FB7BA2B947B1}" dt="2020-06-19T09:18:12.801" v="5164"/>
          <ac:spMkLst>
            <pc:docMk/>
            <pc:sldMk cId="2858277977" sldId="523"/>
            <ac:spMk id="937" creationId="{732BD996-DE12-40AE-941A-074C86E351C0}"/>
          </ac:spMkLst>
        </pc:spChg>
        <pc:spChg chg="mod">
          <ac:chgData name="Ragnhild Halvorsrud" userId="917ea340-fd63-490f-a7db-68428d24cf32" providerId="ADAL" clId="{3F26B701-AADC-4668-AAA4-FB7BA2B947B1}" dt="2020-06-19T09:18:12.801" v="5164"/>
          <ac:spMkLst>
            <pc:docMk/>
            <pc:sldMk cId="2858277977" sldId="523"/>
            <ac:spMk id="938" creationId="{49428AA7-FEF8-4667-8564-F518941F02BA}"/>
          </ac:spMkLst>
        </pc:spChg>
        <pc:spChg chg="mod">
          <ac:chgData name="Ragnhild Halvorsrud" userId="917ea340-fd63-490f-a7db-68428d24cf32" providerId="ADAL" clId="{3F26B701-AADC-4668-AAA4-FB7BA2B947B1}" dt="2020-06-19T09:18:12.801" v="5164"/>
          <ac:spMkLst>
            <pc:docMk/>
            <pc:sldMk cId="2858277977" sldId="523"/>
            <ac:spMk id="939" creationId="{E7CC397C-F1D1-4892-9B52-1C772F71F03E}"/>
          </ac:spMkLst>
        </pc:spChg>
        <pc:spChg chg="mod">
          <ac:chgData name="Ragnhild Halvorsrud" userId="917ea340-fd63-490f-a7db-68428d24cf32" providerId="ADAL" clId="{3F26B701-AADC-4668-AAA4-FB7BA2B947B1}" dt="2020-06-19T09:18:12.801" v="5164"/>
          <ac:spMkLst>
            <pc:docMk/>
            <pc:sldMk cId="2858277977" sldId="523"/>
            <ac:spMk id="940" creationId="{90FA6660-7874-4A44-88BB-62A9A6BC0B5F}"/>
          </ac:spMkLst>
        </pc:spChg>
        <pc:spChg chg="mod">
          <ac:chgData name="Ragnhild Halvorsrud" userId="917ea340-fd63-490f-a7db-68428d24cf32" providerId="ADAL" clId="{3F26B701-AADC-4668-AAA4-FB7BA2B947B1}" dt="2020-06-19T09:18:12.801" v="5164"/>
          <ac:spMkLst>
            <pc:docMk/>
            <pc:sldMk cId="2858277977" sldId="523"/>
            <ac:spMk id="941" creationId="{EC3B71FF-ABEC-4ABF-B39D-4FD6854DD0C3}"/>
          </ac:spMkLst>
        </pc:spChg>
        <pc:spChg chg="mod">
          <ac:chgData name="Ragnhild Halvorsrud" userId="917ea340-fd63-490f-a7db-68428d24cf32" providerId="ADAL" clId="{3F26B701-AADC-4668-AAA4-FB7BA2B947B1}" dt="2020-06-19T09:18:12.801" v="5164"/>
          <ac:spMkLst>
            <pc:docMk/>
            <pc:sldMk cId="2858277977" sldId="523"/>
            <ac:spMk id="942" creationId="{B0ACA6F0-5ABA-49E7-8156-4FE5DF72741E}"/>
          </ac:spMkLst>
        </pc:spChg>
        <pc:spChg chg="mod">
          <ac:chgData name="Ragnhild Halvorsrud" userId="917ea340-fd63-490f-a7db-68428d24cf32" providerId="ADAL" clId="{3F26B701-AADC-4668-AAA4-FB7BA2B947B1}" dt="2020-06-19T09:18:12.801" v="5164"/>
          <ac:spMkLst>
            <pc:docMk/>
            <pc:sldMk cId="2858277977" sldId="523"/>
            <ac:spMk id="944" creationId="{EC00CA57-8676-4842-9F2E-64752D2CBBF4}"/>
          </ac:spMkLst>
        </pc:spChg>
        <pc:spChg chg="mod">
          <ac:chgData name="Ragnhild Halvorsrud" userId="917ea340-fd63-490f-a7db-68428d24cf32" providerId="ADAL" clId="{3F26B701-AADC-4668-AAA4-FB7BA2B947B1}" dt="2020-06-19T09:18:12.801" v="5164"/>
          <ac:spMkLst>
            <pc:docMk/>
            <pc:sldMk cId="2858277977" sldId="523"/>
            <ac:spMk id="945" creationId="{D7523D8D-431C-4633-94CF-D56439E99C9B}"/>
          </ac:spMkLst>
        </pc:spChg>
        <pc:spChg chg="mod">
          <ac:chgData name="Ragnhild Halvorsrud" userId="917ea340-fd63-490f-a7db-68428d24cf32" providerId="ADAL" clId="{3F26B701-AADC-4668-AAA4-FB7BA2B947B1}" dt="2020-06-19T09:18:12.801" v="5164"/>
          <ac:spMkLst>
            <pc:docMk/>
            <pc:sldMk cId="2858277977" sldId="523"/>
            <ac:spMk id="946" creationId="{A45C0D6C-2113-4B8B-A301-AF16C1AC6DFD}"/>
          </ac:spMkLst>
        </pc:spChg>
        <pc:spChg chg="mod">
          <ac:chgData name="Ragnhild Halvorsrud" userId="917ea340-fd63-490f-a7db-68428d24cf32" providerId="ADAL" clId="{3F26B701-AADC-4668-AAA4-FB7BA2B947B1}" dt="2020-06-19T09:18:12.801" v="5164"/>
          <ac:spMkLst>
            <pc:docMk/>
            <pc:sldMk cId="2858277977" sldId="523"/>
            <ac:spMk id="947" creationId="{7F5AFC0C-C874-4D79-9A26-F58A3ADB7092}"/>
          </ac:spMkLst>
        </pc:spChg>
        <pc:spChg chg="mod">
          <ac:chgData name="Ragnhild Halvorsrud" userId="917ea340-fd63-490f-a7db-68428d24cf32" providerId="ADAL" clId="{3F26B701-AADC-4668-AAA4-FB7BA2B947B1}" dt="2020-06-19T09:18:12.801" v="5164"/>
          <ac:spMkLst>
            <pc:docMk/>
            <pc:sldMk cId="2858277977" sldId="523"/>
            <ac:spMk id="948" creationId="{24FBD814-31B4-4429-8B6D-C0B289D0EA82}"/>
          </ac:spMkLst>
        </pc:spChg>
        <pc:spChg chg="mod">
          <ac:chgData name="Ragnhild Halvorsrud" userId="917ea340-fd63-490f-a7db-68428d24cf32" providerId="ADAL" clId="{3F26B701-AADC-4668-AAA4-FB7BA2B947B1}" dt="2020-06-19T09:18:12.801" v="5164"/>
          <ac:spMkLst>
            <pc:docMk/>
            <pc:sldMk cId="2858277977" sldId="523"/>
            <ac:spMk id="949" creationId="{6A8E7259-5C78-4EB5-9C1D-6AB86BA0D5E2}"/>
          </ac:spMkLst>
        </pc:spChg>
        <pc:spChg chg="mod">
          <ac:chgData name="Ragnhild Halvorsrud" userId="917ea340-fd63-490f-a7db-68428d24cf32" providerId="ADAL" clId="{3F26B701-AADC-4668-AAA4-FB7BA2B947B1}" dt="2020-06-19T09:18:12.801" v="5164"/>
          <ac:spMkLst>
            <pc:docMk/>
            <pc:sldMk cId="2858277977" sldId="523"/>
            <ac:spMk id="950" creationId="{5146EBF0-6608-4ADF-A589-B9AE470FF634}"/>
          </ac:spMkLst>
        </pc:spChg>
        <pc:spChg chg="mod">
          <ac:chgData name="Ragnhild Halvorsrud" userId="917ea340-fd63-490f-a7db-68428d24cf32" providerId="ADAL" clId="{3F26B701-AADC-4668-AAA4-FB7BA2B947B1}" dt="2020-06-19T09:18:12.801" v="5164"/>
          <ac:spMkLst>
            <pc:docMk/>
            <pc:sldMk cId="2858277977" sldId="523"/>
            <ac:spMk id="951" creationId="{4B9D19D0-64BC-4D97-A9A0-5107BDFD05C9}"/>
          </ac:spMkLst>
        </pc:spChg>
        <pc:spChg chg="mod">
          <ac:chgData name="Ragnhild Halvorsrud" userId="917ea340-fd63-490f-a7db-68428d24cf32" providerId="ADAL" clId="{3F26B701-AADC-4668-AAA4-FB7BA2B947B1}" dt="2020-06-19T09:18:12.801" v="5164"/>
          <ac:spMkLst>
            <pc:docMk/>
            <pc:sldMk cId="2858277977" sldId="523"/>
            <ac:spMk id="953" creationId="{C0B7F9CD-DF12-4303-A029-151013670E1C}"/>
          </ac:spMkLst>
        </pc:spChg>
        <pc:spChg chg="mod">
          <ac:chgData name="Ragnhild Halvorsrud" userId="917ea340-fd63-490f-a7db-68428d24cf32" providerId="ADAL" clId="{3F26B701-AADC-4668-AAA4-FB7BA2B947B1}" dt="2020-06-19T09:18:12.801" v="5164"/>
          <ac:spMkLst>
            <pc:docMk/>
            <pc:sldMk cId="2858277977" sldId="523"/>
            <ac:spMk id="954" creationId="{C0D99650-2B78-43CA-BF1F-227E69677899}"/>
          </ac:spMkLst>
        </pc:spChg>
        <pc:spChg chg="mod">
          <ac:chgData name="Ragnhild Halvorsrud" userId="917ea340-fd63-490f-a7db-68428d24cf32" providerId="ADAL" clId="{3F26B701-AADC-4668-AAA4-FB7BA2B947B1}" dt="2020-06-19T09:18:12.801" v="5164"/>
          <ac:spMkLst>
            <pc:docMk/>
            <pc:sldMk cId="2858277977" sldId="523"/>
            <ac:spMk id="955" creationId="{D0EF0853-DC72-4662-B61B-A1BC887A6522}"/>
          </ac:spMkLst>
        </pc:spChg>
        <pc:spChg chg="mod">
          <ac:chgData name="Ragnhild Halvorsrud" userId="917ea340-fd63-490f-a7db-68428d24cf32" providerId="ADAL" clId="{3F26B701-AADC-4668-AAA4-FB7BA2B947B1}" dt="2020-06-19T09:18:12.801" v="5164"/>
          <ac:spMkLst>
            <pc:docMk/>
            <pc:sldMk cId="2858277977" sldId="523"/>
            <ac:spMk id="956" creationId="{2CF8B3AA-3669-410F-BF32-FC9408828079}"/>
          </ac:spMkLst>
        </pc:spChg>
        <pc:spChg chg="mod">
          <ac:chgData name="Ragnhild Halvorsrud" userId="917ea340-fd63-490f-a7db-68428d24cf32" providerId="ADAL" clId="{3F26B701-AADC-4668-AAA4-FB7BA2B947B1}" dt="2020-06-19T09:18:12.801" v="5164"/>
          <ac:spMkLst>
            <pc:docMk/>
            <pc:sldMk cId="2858277977" sldId="523"/>
            <ac:spMk id="957" creationId="{8F954941-D1C5-476D-8D05-F0C05708AAFC}"/>
          </ac:spMkLst>
        </pc:spChg>
        <pc:spChg chg="mod">
          <ac:chgData name="Ragnhild Halvorsrud" userId="917ea340-fd63-490f-a7db-68428d24cf32" providerId="ADAL" clId="{3F26B701-AADC-4668-AAA4-FB7BA2B947B1}" dt="2020-06-19T09:18:12.801" v="5164"/>
          <ac:spMkLst>
            <pc:docMk/>
            <pc:sldMk cId="2858277977" sldId="523"/>
            <ac:spMk id="958" creationId="{A63FE7D6-40EB-4A6A-B191-347FBFDC44A6}"/>
          </ac:spMkLst>
        </pc:spChg>
        <pc:spChg chg="mod">
          <ac:chgData name="Ragnhild Halvorsrud" userId="917ea340-fd63-490f-a7db-68428d24cf32" providerId="ADAL" clId="{3F26B701-AADC-4668-AAA4-FB7BA2B947B1}" dt="2020-06-19T09:18:12.801" v="5164"/>
          <ac:spMkLst>
            <pc:docMk/>
            <pc:sldMk cId="2858277977" sldId="523"/>
            <ac:spMk id="959" creationId="{EA144FBC-8251-4CA2-ABA4-5651383EE05F}"/>
          </ac:spMkLst>
        </pc:spChg>
        <pc:spChg chg="mod">
          <ac:chgData name="Ragnhild Halvorsrud" userId="917ea340-fd63-490f-a7db-68428d24cf32" providerId="ADAL" clId="{3F26B701-AADC-4668-AAA4-FB7BA2B947B1}" dt="2020-06-19T09:18:12.801" v="5164"/>
          <ac:spMkLst>
            <pc:docMk/>
            <pc:sldMk cId="2858277977" sldId="523"/>
            <ac:spMk id="960" creationId="{89ADDC25-D495-42E1-9128-A59E044AF864}"/>
          </ac:spMkLst>
        </pc:spChg>
        <pc:spChg chg="mod">
          <ac:chgData name="Ragnhild Halvorsrud" userId="917ea340-fd63-490f-a7db-68428d24cf32" providerId="ADAL" clId="{3F26B701-AADC-4668-AAA4-FB7BA2B947B1}" dt="2020-06-19T09:18:12.801" v="5164"/>
          <ac:spMkLst>
            <pc:docMk/>
            <pc:sldMk cId="2858277977" sldId="523"/>
            <ac:spMk id="962" creationId="{C5C3C03E-90DA-48CF-8255-6011DF148C9D}"/>
          </ac:spMkLst>
        </pc:spChg>
        <pc:spChg chg="mod">
          <ac:chgData name="Ragnhild Halvorsrud" userId="917ea340-fd63-490f-a7db-68428d24cf32" providerId="ADAL" clId="{3F26B701-AADC-4668-AAA4-FB7BA2B947B1}" dt="2020-06-19T09:18:12.801" v="5164"/>
          <ac:spMkLst>
            <pc:docMk/>
            <pc:sldMk cId="2858277977" sldId="523"/>
            <ac:spMk id="963" creationId="{B1DF7B2B-24BD-4CE6-893F-D1F60B40960F}"/>
          </ac:spMkLst>
        </pc:spChg>
        <pc:spChg chg="mod">
          <ac:chgData name="Ragnhild Halvorsrud" userId="917ea340-fd63-490f-a7db-68428d24cf32" providerId="ADAL" clId="{3F26B701-AADC-4668-AAA4-FB7BA2B947B1}" dt="2020-06-19T09:18:12.801" v="5164"/>
          <ac:spMkLst>
            <pc:docMk/>
            <pc:sldMk cId="2858277977" sldId="523"/>
            <ac:spMk id="964" creationId="{F2E577E1-28DC-4E11-B26F-160404C24023}"/>
          </ac:spMkLst>
        </pc:spChg>
        <pc:spChg chg="mod">
          <ac:chgData name="Ragnhild Halvorsrud" userId="917ea340-fd63-490f-a7db-68428d24cf32" providerId="ADAL" clId="{3F26B701-AADC-4668-AAA4-FB7BA2B947B1}" dt="2020-06-19T09:18:12.801" v="5164"/>
          <ac:spMkLst>
            <pc:docMk/>
            <pc:sldMk cId="2858277977" sldId="523"/>
            <ac:spMk id="965" creationId="{E1B7F93C-9DE0-4C53-B9CB-9CB627A6308C}"/>
          </ac:spMkLst>
        </pc:spChg>
        <pc:spChg chg="mod">
          <ac:chgData name="Ragnhild Halvorsrud" userId="917ea340-fd63-490f-a7db-68428d24cf32" providerId="ADAL" clId="{3F26B701-AADC-4668-AAA4-FB7BA2B947B1}" dt="2020-06-19T09:18:12.801" v="5164"/>
          <ac:spMkLst>
            <pc:docMk/>
            <pc:sldMk cId="2858277977" sldId="523"/>
            <ac:spMk id="966" creationId="{0EA5DCD6-9821-4657-A91A-B0B2FD7AEEBE}"/>
          </ac:spMkLst>
        </pc:spChg>
        <pc:spChg chg="mod">
          <ac:chgData name="Ragnhild Halvorsrud" userId="917ea340-fd63-490f-a7db-68428d24cf32" providerId="ADAL" clId="{3F26B701-AADC-4668-AAA4-FB7BA2B947B1}" dt="2020-06-19T09:18:12.801" v="5164"/>
          <ac:spMkLst>
            <pc:docMk/>
            <pc:sldMk cId="2858277977" sldId="523"/>
            <ac:spMk id="967" creationId="{9EA1A132-A09C-46A3-95AE-069F21391CAC}"/>
          </ac:spMkLst>
        </pc:spChg>
        <pc:spChg chg="mod">
          <ac:chgData name="Ragnhild Halvorsrud" userId="917ea340-fd63-490f-a7db-68428d24cf32" providerId="ADAL" clId="{3F26B701-AADC-4668-AAA4-FB7BA2B947B1}" dt="2020-06-19T09:18:12.801" v="5164"/>
          <ac:spMkLst>
            <pc:docMk/>
            <pc:sldMk cId="2858277977" sldId="523"/>
            <ac:spMk id="968" creationId="{AAE49E1E-DAA5-4E7F-BD95-AF64E61CFA8E}"/>
          </ac:spMkLst>
        </pc:spChg>
        <pc:spChg chg="mod">
          <ac:chgData name="Ragnhild Halvorsrud" userId="917ea340-fd63-490f-a7db-68428d24cf32" providerId="ADAL" clId="{3F26B701-AADC-4668-AAA4-FB7BA2B947B1}" dt="2020-06-19T09:18:12.801" v="5164"/>
          <ac:spMkLst>
            <pc:docMk/>
            <pc:sldMk cId="2858277977" sldId="523"/>
            <ac:spMk id="969" creationId="{E68AA488-48D1-4462-B59A-D7379BD6C805}"/>
          </ac:spMkLst>
        </pc:spChg>
        <pc:spChg chg="mod">
          <ac:chgData name="Ragnhild Halvorsrud" userId="917ea340-fd63-490f-a7db-68428d24cf32" providerId="ADAL" clId="{3F26B701-AADC-4668-AAA4-FB7BA2B947B1}" dt="2020-06-19T09:18:12.801" v="5164"/>
          <ac:spMkLst>
            <pc:docMk/>
            <pc:sldMk cId="2858277977" sldId="523"/>
            <ac:spMk id="970" creationId="{A178801F-7FA1-4D79-BB36-0CFD33160DFF}"/>
          </ac:spMkLst>
        </pc:spChg>
        <pc:spChg chg="mod">
          <ac:chgData name="Ragnhild Halvorsrud" userId="917ea340-fd63-490f-a7db-68428d24cf32" providerId="ADAL" clId="{3F26B701-AADC-4668-AAA4-FB7BA2B947B1}" dt="2020-06-19T09:18:12.801" v="5164"/>
          <ac:spMkLst>
            <pc:docMk/>
            <pc:sldMk cId="2858277977" sldId="523"/>
            <ac:spMk id="971" creationId="{C55E2F26-16E3-41A1-ADF4-5CE333BA3799}"/>
          </ac:spMkLst>
        </pc:spChg>
        <pc:spChg chg="mod">
          <ac:chgData name="Ragnhild Halvorsrud" userId="917ea340-fd63-490f-a7db-68428d24cf32" providerId="ADAL" clId="{3F26B701-AADC-4668-AAA4-FB7BA2B947B1}" dt="2020-06-19T09:18:12.801" v="5164"/>
          <ac:spMkLst>
            <pc:docMk/>
            <pc:sldMk cId="2858277977" sldId="523"/>
            <ac:spMk id="972" creationId="{B353BCA5-3D18-450E-9DE4-69CE823806A8}"/>
          </ac:spMkLst>
        </pc:spChg>
        <pc:spChg chg="mod">
          <ac:chgData name="Ragnhild Halvorsrud" userId="917ea340-fd63-490f-a7db-68428d24cf32" providerId="ADAL" clId="{3F26B701-AADC-4668-AAA4-FB7BA2B947B1}" dt="2020-06-19T09:18:12.801" v="5164"/>
          <ac:spMkLst>
            <pc:docMk/>
            <pc:sldMk cId="2858277977" sldId="523"/>
            <ac:spMk id="973" creationId="{354C2403-119B-4089-AB6C-85FDCACC62FD}"/>
          </ac:spMkLst>
        </pc:spChg>
        <pc:spChg chg="mod">
          <ac:chgData name="Ragnhild Halvorsrud" userId="917ea340-fd63-490f-a7db-68428d24cf32" providerId="ADAL" clId="{3F26B701-AADC-4668-AAA4-FB7BA2B947B1}" dt="2020-06-19T09:18:12.801" v="5164"/>
          <ac:spMkLst>
            <pc:docMk/>
            <pc:sldMk cId="2858277977" sldId="523"/>
            <ac:spMk id="974" creationId="{006E581F-0FAD-42AE-8177-FF0B179D4273}"/>
          </ac:spMkLst>
        </pc:spChg>
        <pc:spChg chg="mod">
          <ac:chgData name="Ragnhild Halvorsrud" userId="917ea340-fd63-490f-a7db-68428d24cf32" providerId="ADAL" clId="{3F26B701-AADC-4668-AAA4-FB7BA2B947B1}" dt="2020-06-19T09:18:12.801" v="5164"/>
          <ac:spMkLst>
            <pc:docMk/>
            <pc:sldMk cId="2858277977" sldId="523"/>
            <ac:spMk id="975" creationId="{F2FC78B4-00A8-470E-A98C-5265363A3A95}"/>
          </ac:spMkLst>
        </pc:spChg>
        <pc:spChg chg="add del mod">
          <ac:chgData name="Ragnhild Halvorsrud" userId="917ea340-fd63-490f-a7db-68428d24cf32" providerId="ADAL" clId="{3F26B701-AADC-4668-AAA4-FB7BA2B947B1}" dt="2020-06-19T09:18:16.536" v="5165"/>
          <ac:spMkLst>
            <pc:docMk/>
            <pc:sldMk cId="2858277977" sldId="523"/>
            <ac:spMk id="987" creationId="{CF1B1E71-EFED-4A89-983A-1BCBCA50D710}"/>
          </ac:spMkLst>
        </pc:spChg>
        <pc:spChg chg="add del mod">
          <ac:chgData name="Ragnhild Halvorsrud" userId="917ea340-fd63-490f-a7db-68428d24cf32" providerId="ADAL" clId="{3F26B701-AADC-4668-AAA4-FB7BA2B947B1}" dt="2020-06-19T09:18:16.536" v="5165"/>
          <ac:spMkLst>
            <pc:docMk/>
            <pc:sldMk cId="2858277977" sldId="523"/>
            <ac:spMk id="988" creationId="{4D2F0D67-05F8-4BC7-A58C-C62AE8663869}"/>
          </ac:spMkLst>
        </pc:spChg>
        <pc:spChg chg="add del mod">
          <ac:chgData name="Ragnhild Halvorsrud" userId="917ea340-fd63-490f-a7db-68428d24cf32" providerId="ADAL" clId="{3F26B701-AADC-4668-AAA4-FB7BA2B947B1}" dt="2020-06-19T09:18:16.536" v="5165"/>
          <ac:spMkLst>
            <pc:docMk/>
            <pc:sldMk cId="2858277977" sldId="523"/>
            <ac:spMk id="989" creationId="{8D5A7867-590C-4102-B355-D5053CB6D5CF}"/>
          </ac:spMkLst>
        </pc:spChg>
        <pc:spChg chg="add del mod">
          <ac:chgData name="Ragnhild Halvorsrud" userId="917ea340-fd63-490f-a7db-68428d24cf32" providerId="ADAL" clId="{3F26B701-AADC-4668-AAA4-FB7BA2B947B1}" dt="2020-06-19T09:18:16.536" v="5165"/>
          <ac:spMkLst>
            <pc:docMk/>
            <pc:sldMk cId="2858277977" sldId="523"/>
            <ac:spMk id="990" creationId="{78DDC095-6523-405A-8F59-AEEFABAD4B27}"/>
          </ac:spMkLst>
        </pc:spChg>
        <pc:spChg chg="add del mod">
          <ac:chgData name="Ragnhild Halvorsrud" userId="917ea340-fd63-490f-a7db-68428d24cf32" providerId="ADAL" clId="{3F26B701-AADC-4668-AAA4-FB7BA2B947B1}" dt="2020-06-19T09:18:16.536" v="5165"/>
          <ac:spMkLst>
            <pc:docMk/>
            <pc:sldMk cId="2858277977" sldId="523"/>
            <ac:spMk id="991" creationId="{C2D55C4E-545A-4C7B-A2B8-32D0028DEA38}"/>
          </ac:spMkLst>
        </pc:spChg>
        <pc:spChg chg="add del mod">
          <ac:chgData name="Ragnhild Halvorsrud" userId="917ea340-fd63-490f-a7db-68428d24cf32" providerId="ADAL" clId="{3F26B701-AADC-4668-AAA4-FB7BA2B947B1}" dt="2020-06-19T09:18:16.536" v="5165"/>
          <ac:spMkLst>
            <pc:docMk/>
            <pc:sldMk cId="2858277977" sldId="523"/>
            <ac:spMk id="992" creationId="{C38E2949-5BB3-4173-A4AB-4F1F492D87BE}"/>
          </ac:spMkLst>
        </pc:spChg>
        <pc:spChg chg="add del mod">
          <ac:chgData name="Ragnhild Halvorsrud" userId="917ea340-fd63-490f-a7db-68428d24cf32" providerId="ADAL" clId="{3F26B701-AADC-4668-AAA4-FB7BA2B947B1}" dt="2020-06-19T09:18:16.536" v="5165"/>
          <ac:spMkLst>
            <pc:docMk/>
            <pc:sldMk cId="2858277977" sldId="523"/>
            <ac:spMk id="994" creationId="{6648A9C2-D76B-4232-A22D-F7A1F1AB23E6}"/>
          </ac:spMkLst>
        </pc:spChg>
        <pc:spChg chg="add del mod">
          <ac:chgData name="Ragnhild Halvorsrud" userId="917ea340-fd63-490f-a7db-68428d24cf32" providerId="ADAL" clId="{3F26B701-AADC-4668-AAA4-FB7BA2B947B1}" dt="2020-06-19T09:18:16.536" v="5165"/>
          <ac:spMkLst>
            <pc:docMk/>
            <pc:sldMk cId="2858277977" sldId="523"/>
            <ac:spMk id="995" creationId="{839C425D-4738-40CE-866C-6B297A752CBB}"/>
          </ac:spMkLst>
        </pc:spChg>
        <pc:spChg chg="add del mod">
          <ac:chgData name="Ragnhild Halvorsrud" userId="917ea340-fd63-490f-a7db-68428d24cf32" providerId="ADAL" clId="{3F26B701-AADC-4668-AAA4-FB7BA2B947B1}" dt="2020-06-19T09:18:16.536" v="5165"/>
          <ac:spMkLst>
            <pc:docMk/>
            <pc:sldMk cId="2858277977" sldId="523"/>
            <ac:spMk id="996" creationId="{1990C02B-3011-4B3C-A744-CBB9DBEEF30D}"/>
          </ac:spMkLst>
        </pc:spChg>
        <pc:spChg chg="add del mod">
          <ac:chgData name="Ragnhild Halvorsrud" userId="917ea340-fd63-490f-a7db-68428d24cf32" providerId="ADAL" clId="{3F26B701-AADC-4668-AAA4-FB7BA2B947B1}" dt="2020-06-19T09:18:16.536" v="5165"/>
          <ac:spMkLst>
            <pc:docMk/>
            <pc:sldMk cId="2858277977" sldId="523"/>
            <ac:spMk id="997" creationId="{E21564A9-BBD9-4D5E-A26A-E21E2FC1150E}"/>
          </ac:spMkLst>
        </pc:spChg>
        <pc:spChg chg="add del mod">
          <ac:chgData name="Ragnhild Halvorsrud" userId="917ea340-fd63-490f-a7db-68428d24cf32" providerId="ADAL" clId="{3F26B701-AADC-4668-AAA4-FB7BA2B947B1}" dt="2020-06-19T09:18:16.536" v="5165"/>
          <ac:spMkLst>
            <pc:docMk/>
            <pc:sldMk cId="2858277977" sldId="523"/>
            <ac:spMk id="998" creationId="{D5F07C2B-049F-45BB-A04E-56186D6DA782}"/>
          </ac:spMkLst>
        </pc:spChg>
        <pc:spChg chg="add del mod">
          <ac:chgData name="Ragnhild Halvorsrud" userId="917ea340-fd63-490f-a7db-68428d24cf32" providerId="ADAL" clId="{3F26B701-AADC-4668-AAA4-FB7BA2B947B1}" dt="2020-06-19T09:18:16.536" v="5165"/>
          <ac:spMkLst>
            <pc:docMk/>
            <pc:sldMk cId="2858277977" sldId="523"/>
            <ac:spMk id="999" creationId="{ED9C258D-FD43-41DE-8E63-BD7F98B53C6C}"/>
          </ac:spMkLst>
        </pc:spChg>
        <pc:spChg chg="add del mod">
          <ac:chgData name="Ragnhild Halvorsrud" userId="917ea340-fd63-490f-a7db-68428d24cf32" providerId="ADAL" clId="{3F26B701-AADC-4668-AAA4-FB7BA2B947B1}" dt="2020-06-19T09:18:16.536" v="5165"/>
          <ac:spMkLst>
            <pc:docMk/>
            <pc:sldMk cId="2858277977" sldId="523"/>
            <ac:spMk id="1001" creationId="{0CDEEC13-33CB-4157-8FEB-78A2061C42D8}"/>
          </ac:spMkLst>
        </pc:spChg>
        <pc:spChg chg="add del mod">
          <ac:chgData name="Ragnhild Halvorsrud" userId="917ea340-fd63-490f-a7db-68428d24cf32" providerId="ADAL" clId="{3F26B701-AADC-4668-AAA4-FB7BA2B947B1}" dt="2020-06-19T09:18:16.536" v="5165"/>
          <ac:spMkLst>
            <pc:docMk/>
            <pc:sldMk cId="2858277977" sldId="523"/>
            <ac:spMk id="1002" creationId="{E9EE6D0E-A876-4660-8377-891BD3DDA6B6}"/>
          </ac:spMkLst>
        </pc:spChg>
        <pc:spChg chg="add del mod">
          <ac:chgData name="Ragnhild Halvorsrud" userId="917ea340-fd63-490f-a7db-68428d24cf32" providerId="ADAL" clId="{3F26B701-AADC-4668-AAA4-FB7BA2B947B1}" dt="2020-06-19T09:18:16.536" v="5165"/>
          <ac:spMkLst>
            <pc:docMk/>
            <pc:sldMk cId="2858277977" sldId="523"/>
            <ac:spMk id="1003" creationId="{099AF986-41C0-4F78-A9F8-F6B67C12EC2A}"/>
          </ac:spMkLst>
        </pc:spChg>
        <pc:spChg chg="add del mod">
          <ac:chgData name="Ragnhild Halvorsrud" userId="917ea340-fd63-490f-a7db-68428d24cf32" providerId="ADAL" clId="{3F26B701-AADC-4668-AAA4-FB7BA2B947B1}" dt="2020-06-19T09:18:16.536" v="5165"/>
          <ac:spMkLst>
            <pc:docMk/>
            <pc:sldMk cId="2858277977" sldId="523"/>
            <ac:spMk id="1004" creationId="{BBAB052F-8D65-45D5-B522-D8C9EF86784D}"/>
          </ac:spMkLst>
        </pc:spChg>
        <pc:spChg chg="add del mod">
          <ac:chgData name="Ragnhild Halvorsrud" userId="917ea340-fd63-490f-a7db-68428d24cf32" providerId="ADAL" clId="{3F26B701-AADC-4668-AAA4-FB7BA2B947B1}" dt="2020-06-19T09:18:16.536" v="5165"/>
          <ac:spMkLst>
            <pc:docMk/>
            <pc:sldMk cId="2858277977" sldId="523"/>
            <ac:spMk id="1005" creationId="{92279511-4F6B-4BD8-AAB1-B7188AE06BD2}"/>
          </ac:spMkLst>
        </pc:spChg>
        <pc:spChg chg="add del mod">
          <ac:chgData name="Ragnhild Halvorsrud" userId="917ea340-fd63-490f-a7db-68428d24cf32" providerId="ADAL" clId="{3F26B701-AADC-4668-AAA4-FB7BA2B947B1}" dt="2020-06-19T09:18:16.536" v="5165"/>
          <ac:spMkLst>
            <pc:docMk/>
            <pc:sldMk cId="2858277977" sldId="523"/>
            <ac:spMk id="1006" creationId="{F6A792DD-25B7-40CE-878C-35435F146A2B}"/>
          </ac:spMkLst>
        </pc:spChg>
        <pc:spChg chg="add del mod">
          <ac:chgData name="Ragnhild Halvorsrud" userId="917ea340-fd63-490f-a7db-68428d24cf32" providerId="ADAL" clId="{3F26B701-AADC-4668-AAA4-FB7BA2B947B1}" dt="2020-06-19T09:18:16.536" v="5165"/>
          <ac:spMkLst>
            <pc:docMk/>
            <pc:sldMk cId="2858277977" sldId="523"/>
            <ac:spMk id="1008" creationId="{1453F18A-50E2-452D-818E-55B7E28B90D8}"/>
          </ac:spMkLst>
        </pc:spChg>
        <pc:spChg chg="add del mod">
          <ac:chgData name="Ragnhild Halvorsrud" userId="917ea340-fd63-490f-a7db-68428d24cf32" providerId="ADAL" clId="{3F26B701-AADC-4668-AAA4-FB7BA2B947B1}" dt="2020-06-19T09:18:16.536" v="5165"/>
          <ac:spMkLst>
            <pc:docMk/>
            <pc:sldMk cId="2858277977" sldId="523"/>
            <ac:spMk id="1009" creationId="{F7019C96-79D3-4238-BD4D-26AB7C3BCCB8}"/>
          </ac:spMkLst>
        </pc:spChg>
        <pc:spChg chg="add del mod">
          <ac:chgData name="Ragnhild Halvorsrud" userId="917ea340-fd63-490f-a7db-68428d24cf32" providerId="ADAL" clId="{3F26B701-AADC-4668-AAA4-FB7BA2B947B1}" dt="2020-06-19T09:18:16.536" v="5165"/>
          <ac:spMkLst>
            <pc:docMk/>
            <pc:sldMk cId="2858277977" sldId="523"/>
            <ac:spMk id="1010" creationId="{A95F6052-B84D-4CCC-8834-3334C37CFDC7}"/>
          </ac:spMkLst>
        </pc:spChg>
        <pc:spChg chg="add del mod">
          <ac:chgData name="Ragnhild Halvorsrud" userId="917ea340-fd63-490f-a7db-68428d24cf32" providerId="ADAL" clId="{3F26B701-AADC-4668-AAA4-FB7BA2B947B1}" dt="2020-06-19T09:18:16.536" v="5165"/>
          <ac:spMkLst>
            <pc:docMk/>
            <pc:sldMk cId="2858277977" sldId="523"/>
            <ac:spMk id="1011" creationId="{5605A2EC-BDE2-410B-BFE3-9FEAA31E4DBC}"/>
          </ac:spMkLst>
        </pc:spChg>
        <pc:spChg chg="add del mod">
          <ac:chgData name="Ragnhild Halvorsrud" userId="917ea340-fd63-490f-a7db-68428d24cf32" providerId="ADAL" clId="{3F26B701-AADC-4668-AAA4-FB7BA2B947B1}" dt="2020-06-19T09:18:16.536" v="5165"/>
          <ac:spMkLst>
            <pc:docMk/>
            <pc:sldMk cId="2858277977" sldId="523"/>
            <ac:spMk id="1012" creationId="{B4B78B32-C763-4512-AEE2-F23849304CC6}"/>
          </ac:spMkLst>
        </pc:spChg>
        <pc:spChg chg="add del mod">
          <ac:chgData name="Ragnhild Halvorsrud" userId="917ea340-fd63-490f-a7db-68428d24cf32" providerId="ADAL" clId="{3F26B701-AADC-4668-AAA4-FB7BA2B947B1}" dt="2020-06-19T09:18:16.536" v="5165"/>
          <ac:spMkLst>
            <pc:docMk/>
            <pc:sldMk cId="2858277977" sldId="523"/>
            <ac:spMk id="1013" creationId="{116E1B96-555D-4589-9FE6-ECECCE1BFC32}"/>
          </ac:spMkLst>
        </pc:spChg>
        <pc:spChg chg="add del mod">
          <ac:chgData name="Ragnhild Halvorsrud" userId="917ea340-fd63-490f-a7db-68428d24cf32" providerId="ADAL" clId="{3F26B701-AADC-4668-AAA4-FB7BA2B947B1}" dt="2020-06-19T09:18:16.536" v="5165"/>
          <ac:spMkLst>
            <pc:docMk/>
            <pc:sldMk cId="2858277977" sldId="523"/>
            <ac:spMk id="1015" creationId="{DFBB2688-4470-473A-B7B6-A276740BA47D}"/>
          </ac:spMkLst>
        </pc:spChg>
        <pc:spChg chg="add del mod">
          <ac:chgData name="Ragnhild Halvorsrud" userId="917ea340-fd63-490f-a7db-68428d24cf32" providerId="ADAL" clId="{3F26B701-AADC-4668-AAA4-FB7BA2B947B1}" dt="2020-06-19T09:18:16.536" v="5165"/>
          <ac:spMkLst>
            <pc:docMk/>
            <pc:sldMk cId="2858277977" sldId="523"/>
            <ac:spMk id="1016" creationId="{49EE6D27-87FA-46B1-971F-2B9C405C3E39}"/>
          </ac:spMkLst>
        </pc:spChg>
        <pc:spChg chg="add del mod">
          <ac:chgData name="Ragnhild Halvorsrud" userId="917ea340-fd63-490f-a7db-68428d24cf32" providerId="ADAL" clId="{3F26B701-AADC-4668-AAA4-FB7BA2B947B1}" dt="2020-06-19T09:18:16.536" v="5165"/>
          <ac:spMkLst>
            <pc:docMk/>
            <pc:sldMk cId="2858277977" sldId="523"/>
            <ac:spMk id="1017" creationId="{DEF13555-EC7B-48A7-8F8F-94465B0361B6}"/>
          </ac:spMkLst>
        </pc:spChg>
        <pc:spChg chg="add del mod">
          <ac:chgData name="Ragnhild Halvorsrud" userId="917ea340-fd63-490f-a7db-68428d24cf32" providerId="ADAL" clId="{3F26B701-AADC-4668-AAA4-FB7BA2B947B1}" dt="2020-06-19T09:18:16.536" v="5165"/>
          <ac:spMkLst>
            <pc:docMk/>
            <pc:sldMk cId="2858277977" sldId="523"/>
            <ac:spMk id="1018" creationId="{4E8654FA-0EC6-4FDE-A822-6F31A9226C6B}"/>
          </ac:spMkLst>
        </pc:spChg>
        <pc:spChg chg="add del mod">
          <ac:chgData name="Ragnhild Halvorsrud" userId="917ea340-fd63-490f-a7db-68428d24cf32" providerId="ADAL" clId="{3F26B701-AADC-4668-AAA4-FB7BA2B947B1}" dt="2020-06-19T09:18:16.536" v="5165"/>
          <ac:spMkLst>
            <pc:docMk/>
            <pc:sldMk cId="2858277977" sldId="523"/>
            <ac:spMk id="1019" creationId="{37457354-3DF6-430A-B9B7-41A197B61D5D}"/>
          </ac:spMkLst>
        </pc:spChg>
        <pc:spChg chg="add del mod">
          <ac:chgData name="Ragnhild Halvorsrud" userId="917ea340-fd63-490f-a7db-68428d24cf32" providerId="ADAL" clId="{3F26B701-AADC-4668-AAA4-FB7BA2B947B1}" dt="2020-06-19T09:18:16.536" v="5165"/>
          <ac:spMkLst>
            <pc:docMk/>
            <pc:sldMk cId="2858277977" sldId="523"/>
            <ac:spMk id="1020" creationId="{70903653-D5F5-44EF-837E-9F042EAFB786}"/>
          </ac:spMkLst>
        </pc:spChg>
        <pc:spChg chg="add del mod">
          <ac:chgData name="Ragnhild Halvorsrud" userId="917ea340-fd63-490f-a7db-68428d24cf32" providerId="ADAL" clId="{3F26B701-AADC-4668-AAA4-FB7BA2B947B1}" dt="2020-06-19T09:18:16.536" v="5165"/>
          <ac:spMkLst>
            <pc:docMk/>
            <pc:sldMk cId="2858277977" sldId="523"/>
            <ac:spMk id="1021" creationId="{A8F921C5-49F8-4777-A22F-559167378DED}"/>
          </ac:spMkLst>
        </pc:spChg>
        <pc:spChg chg="add del mod">
          <ac:chgData name="Ragnhild Halvorsrud" userId="917ea340-fd63-490f-a7db-68428d24cf32" providerId="ADAL" clId="{3F26B701-AADC-4668-AAA4-FB7BA2B947B1}" dt="2020-06-19T09:18:16.536" v="5165"/>
          <ac:spMkLst>
            <pc:docMk/>
            <pc:sldMk cId="2858277977" sldId="523"/>
            <ac:spMk id="1022" creationId="{766866D4-C19C-44B7-8270-06A28D7F27FB}"/>
          </ac:spMkLst>
        </pc:spChg>
        <pc:spChg chg="add del mod">
          <ac:chgData name="Ragnhild Halvorsrud" userId="917ea340-fd63-490f-a7db-68428d24cf32" providerId="ADAL" clId="{3F26B701-AADC-4668-AAA4-FB7BA2B947B1}" dt="2020-06-19T09:18:16.536" v="5165"/>
          <ac:spMkLst>
            <pc:docMk/>
            <pc:sldMk cId="2858277977" sldId="523"/>
            <ac:spMk id="1023" creationId="{0B222818-014C-42D6-84D3-5E1991A591E1}"/>
          </ac:spMkLst>
        </pc:spChg>
        <pc:spChg chg="add del mod">
          <ac:chgData name="Ragnhild Halvorsrud" userId="917ea340-fd63-490f-a7db-68428d24cf32" providerId="ADAL" clId="{3F26B701-AADC-4668-AAA4-FB7BA2B947B1}" dt="2020-06-19T09:18:16.536" v="5165"/>
          <ac:spMkLst>
            <pc:docMk/>
            <pc:sldMk cId="2858277977" sldId="523"/>
            <ac:spMk id="1024" creationId="{B8471044-D725-4AD8-B14E-3547A71CB79B}"/>
          </ac:spMkLst>
        </pc:spChg>
        <pc:spChg chg="add del mod">
          <ac:chgData name="Ragnhild Halvorsrud" userId="917ea340-fd63-490f-a7db-68428d24cf32" providerId="ADAL" clId="{3F26B701-AADC-4668-AAA4-FB7BA2B947B1}" dt="2020-06-19T09:18:16.536" v="5165"/>
          <ac:spMkLst>
            <pc:docMk/>
            <pc:sldMk cId="2858277977" sldId="523"/>
            <ac:spMk id="1025" creationId="{FA7D01AA-7483-4BAD-9362-613E635ED0F6}"/>
          </ac:spMkLst>
        </pc:spChg>
        <pc:spChg chg="mod">
          <ac:chgData name="Ragnhild Halvorsrud" userId="917ea340-fd63-490f-a7db-68428d24cf32" providerId="ADAL" clId="{3F26B701-AADC-4668-AAA4-FB7BA2B947B1}" dt="2020-06-19T09:18:12.801" v="5164"/>
          <ac:spMkLst>
            <pc:docMk/>
            <pc:sldMk cId="2858277977" sldId="523"/>
            <ac:spMk id="1036" creationId="{B5D0DAE5-FD72-4200-A656-45C3660BFBCC}"/>
          </ac:spMkLst>
        </pc:spChg>
        <pc:spChg chg="mod">
          <ac:chgData name="Ragnhild Halvorsrud" userId="917ea340-fd63-490f-a7db-68428d24cf32" providerId="ADAL" clId="{3F26B701-AADC-4668-AAA4-FB7BA2B947B1}" dt="2020-06-19T09:18:12.801" v="5164"/>
          <ac:spMkLst>
            <pc:docMk/>
            <pc:sldMk cId="2858277977" sldId="523"/>
            <ac:spMk id="1037" creationId="{91018C08-AF9E-477D-884A-9046D54C1396}"/>
          </ac:spMkLst>
        </pc:spChg>
        <pc:spChg chg="mod">
          <ac:chgData name="Ragnhild Halvorsrud" userId="917ea340-fd63-490f-a7db-68428d24cf32" providerId="ADAL" clId="{3F26B701-AADC-4668-AAA4-FB7BA2B947B1}" dt="2020-06-19T09:18:12.801" v="5164"/>
          <ac:spMkLst>
            <pc:docMk/>
            <pc:sldMk cId="2858277977" sldId="523"/>
            <ac:spMk id="1038" creationId="{72C2E827-2B62-46C9-A012-E3D4A4E8E4EE}"/>
          </ac:spMkLst>
        </pc:spChg>
        <pc:spChg chg="mod">
          <ac:chgData name="Ragnhild Halvorsrud" userId="917ea340-fd63-490f-a7db-68428d24cf32" providerId="ADAL" clId="{3F26B701-AADC-4668-AAA4-FB7BA2B947B1}" dt="2020-06-19T09:18:12.801" v="5164"/>
          <ac:spMkLst>
            <pc:docMk/>
            <pc:sldMk cId="2858277977" sldId="523"/>
            <ac:spMk id="1039" creationId="{945DC3FF-DB48-4F11-83A8-8A00E24EA563}"/>
          </ac:spMkLst>
        </pc:spChg>
        <pc:spChg chg="mod">
          <ac:chgData name="Ragnhild Halvorsrud" userId="917ea340-fd63-490f-a7db-68428d24cf32" providerId="ADAL" clId="{3F26B701-AADC-4668-AAA4-FB7BA2B947B1}" dt="2020-06-19T09:18:12.801" v="5164"/>
          <ac:spMkLst>
            <pc:docMk/>
            <pc:sldMk cId="2858277977" sldId="523"/>
            <ac:spMk id="1040" creationId="{833BF86B-79BD-48CA-A5E4-6BC0E3850BEF}"/>
          </ac:spMkLst>
        </pc:spChg>
        <pc:spChg chg="mod">
          <ac:chgData name="Ragnhild Halvorsrud" userId="917ea340-fd63-490f-a7db-68428d24cf32" providerId="ADAL" clId="{3F26B701-AADC-4668-AAA4-FB7BA2B947B1}" dt="2020-06-19T09:18:12.801" v="5164"/>
          <ac:spMkLst>
            <pc:docMk/>
            <pc:sldMk cId="2858277977" sldId="523"/>
            <ac:spMk id="1041" creationId="{87B8CC87-3995-4402-81C7-EACAE6E5B32D}"/>
          </ac:spMkLst>
        </pc:spChg>
        <pc:spChg chg="mod">
          <ac:chgData name="Ragnhild Halvorsrud" userId="917ea340-fd63-490f-a7db-68428d24cf32" providerId="ADAL" clId="{3F26B701-AADC-4668-AAA4-FB7BA2B947B1}" dt="2020-06-19T09:18:12.801" v="5164"/>
          <ac:spMkLst>
            <pc:docMk/>
            <pc:sldMk cId="2858277977" sldId="523"/>
            <ac:spMk id="1042" creationId="{A54CFAE9-99FD-40D0-B8D0-B0C5470742E4}"/>
          </ac:spMkLst>
        </pc:spChg>
        <pc:spChg chg="mod">
          <ac:chgData name="Ragnhild Halvorsrud" userId="917ea340-fd63-490f-a7db-68428d24cf32" providerId="ADAL" clId="{3F26B701-AADC-4668-AAA4-FB7BA2B947B1}" dt="2020-06-19T09:18:12.801" v="5164"/>
          <ac:spMkLst>
            <pc:docMk/>
            <pc:sldMk cId="2858277977" sldId="523"/>
            <ac:spMk id="1044" creationId="{24012D33-3B51-4136-9224-FC369EA0DF71}"/>
          </ac:spMkLst>
        </pc:spChg>
        <pc:spChg chg="mod">
          <ac:chgData name="Ragnhild Halvorsrud" userId="917ea340-fd63-490f-a7db-68428d24cf32" providerId="ADAL" clId="{3F26B701-AADC-4668-AAA4-FB7BA2B947B1}" dt="2020-06-19T09:18:12.801" v="5164"/>
          <ac:spMkLst>
            <pc:docMk/>
            <pc:sldMk cId="2858277977" sldId="523"/>
            <ac:spMk id="1045" creationId="{A997CE38-4797-4CDC-B0FC-C0BD0D8AE33E}"/>
          </ac:spMkLst>
        </pc:spChg>
        <pc:spChg chg="mod">
          <ac:chgData name="Ragnhild Halvorsrud" userId="917ea340-fd63-490f-a7db-68428d24cf32" providerId="ADAL" clId="{3F26B701-AADC-4668-AAA4-FB7BA2B947B1}" dt="2020-06-19T09:18:12.801" v="5164"/>
          <ac:spMkLst>
            <pc:docMk/>
            <pc:sldMk cId="2858277977" sldId="523"/>
            <ac:spMk id="1046" creationId="{E9D80CF9-A324-41F1-8423-A4E764955EE5}"/>
          </ac:spMkLst>
        </pc:spChg>
        <pc:spChg chg="mod">
          <ac:chgData name="Ragnhild Halvorsrud" userId="917ea340-fd63-490f-a7db-68428d24cf32" providerId="ADAL" clId="{3F26B701-AADC-4668-AAA4-FB7BA2B947B1}" dt="2020-06-19T09:18:12.801" v="5164"/>
          <ac:spMkLst>
            <pc:docMk/>
            <pc:sldMk cId="2858277977" sldId="523"/>
            <ac:spMk id="1047" creationId="{F4F2F40A-6F55-46EE-9B6D-A87B2429ED81}"/>
          </ac:spMkLst>
        </pc:spChg>
        <pc:spChg chg="mod">
          <ac:chgData name="Ragnhild Halvorsrud" userId="917ea340-fd63-490f-a7db-68428d24cf32" providerId="ADAL" clId="{3F26B701-AADC-4668-AAA4-FB7BA2B947B1}" dt="2020-06-19T09:18:12.801" v="5164"/>
          <ac:spMkLst>
            <pc:docMk/>
            <pc:sldMk cId="2858277977" sldId="523"/>
            <ac:spMk id="1048" creationId="{9B7429A8-3161-4C6B-B320-FFAD76B8B54A}"/>
          </ac:spMkLst>
        </pc:spChg>
        <pc:spChg chg="mod">
          <ac:chgData name="Ragnhild Halvorsrud" userId="917ea340-fd63-490f-a7db-68428d24cf32" providerId="ADAL" clId="{3F26B701-AADC-4668-AAA4-FB7BA2B947B1}" dt="2020-06-19T09:18:12.801" v="5164"/>
          <ac:spMkLst>
            <pc:docMk/>
            <pc:sldMk cId="2858277977" sldId="523"/>
            <ac:spMk id="1049" creationId="{1017EB3D-E7E6-4A3D-B082-AE13233E5DD8}"/>
          </ac:spMkLst>
        </pc:spChg>
        <pc:spChg chg="mod">
          <ac:chgData name="Ragnhild Halvorsrud" userId="917ea340-fd63-490f-a7db-68428d24cf32" providerId="ADAL" clId="{3F26B701-AADC-4668-AAA4-FB7BA2B947B1}" dt="2020-06-19T09:18:12.801" v="5164"/>
          <ac:spMkLst>
            <pc:docMk/>
            <pc:sldMk cId="2858277977" sldId="523"/>
            <ac:spMk id="1050" creationId="{A679C8AA-EDBD-496C-ABBF-0196AE0A6927}"/>
          </ac:spMkLst>
        </pc:spChg>
        <pc:spChg chg="mod">
          <ac:chgData name="Ragnhild Halvorsrud" userId="917ea340-fd63-490f-a7db-68428d24cf32" providerId="ADAL" clId="{3F26B701-AADC-4668-AAA4-FB7BA2B947B1}" dt="2020-06-19T09:18:12.801" v="5164"/>
          <ac:spMkLst>
            <pc:docMk/>
            <pc:sldMk cId="2858277977" sldId="523"/>
            <ac:spMk id="1052" creationId="{49875AEA-89E8-4C47-86F8-6A5150FA70A3}"/>
          </ac:spMkLst>
        </pc:spChg>
        <pc:spChg chg="mod">
          <ac:chgData name="Ragnhild Halvorsrud" userId="917ea340-fd63-490f-a7db-68428d24cf32" providerId="ADAL" clId="{3F26B701-AADC-4668-AAA4-FB7BA2B947B1}" dt="2020-06-19T09:18:12.801" v="5164"/>
          <ac:spMkLst>
            <pc:docMk/>
            <pc:sldMk cId="2858277977" sldId="523"/>
            <ac:spMk id="1053" creationId="{E85D27B2-34C5-429A-807F-16618CB3258F}"/>
          </ac:spMkLst>
        </pc:spChg>
        <pc:spChg chg="mod">
          <ac:chgData name="Ragnhild Halvorsrud" userId="917ea340-fd63-490f-a7db-68428d24cf32" providerId="ADAL" clId="{3F26B701-AADC-4668-AAA4-FB7BA2B947B1}" dt="2020-06-19T09:18:12.801" v="5164"/>
          <ac:spMkLst>
            <pc:docMk/>
            <pc:sldMk cId="2858277977" sldId="523"/>
            <ac:spMk id="1054" creationId="{2015C8D7-9EA9-4721-A37B-4AFC494CE0B6}"/>
          </ac:spMkLst>
        </pc:spChg>
        <pc:spChg chg="mod">
          <ac:chgData name="Ragnhild Halvorsrud" userId="917ea340-fd63-490f-a7db-68428d24cf32" providerId="ADAL" clId="{3F26B701-AADC-4668-AAA4-FB7BA2B947B1}" dt="2020-06-19T09:18:12.801" v="5164"/>
          <ac:spMkLst>
            <pc:docMk/>
            <pc:sldMk cId="2858277977" sldId="523"/>
            <ac:spMk id="1055" creationId="{3DE563A3-71BB-4688-9298-2078BAF5599A}"/>
          </ac:spMkLst>
        </pc:spChg>
        <pc:spChg chg="mod">
          <ac:chgData name="Ragnhild Halvorsrud" userId="917ea340-fd63-490f-a7db-68428d24cf32" providerId="ADAL" clId="{3F26B701-AADC-4668-AAA4-FB7BA2B947B1}" dt="2020-06-19T09:18:12.801" v="5164"/>
          <ac:spMkLst>
            <pc:docMk/>
            <pc:sldMk cId="2858277977" sldId="523"/>
            <ac:spMk id="1056" creationId="{309FB396-0054-4D4B-A7CA-B7BB6BD61D76}"/>
          </ac:spMkLst>
        </pc:spChg>
        <pc:spChg chg="mod">
          <ac:chgData name="Ragnhild Halvorsrud" userId="917ea340-fd63-490f-a7db-68428d24cf32" providerId="ADAL" clId="{3F26B701-AADC-4668-AAA4-FB7BA2B947B1}" dt="2020-06-19T09:18:12.801" v="5164"/>
          <ac:spMkLst>
            <pc:docMk/>
            <pc:sldMk cId="2858277977" sldId="523"/>
            <ac:spMk id="1057" creationId="{F2786C55-E9DE-4A9A-B00A-514F48B727F4}"/>
          </ac:spMkLst>
        </pc:spChg>
        <pc:spChg chg="mod">
          <ac:chgData name="Ragnhild Halvorsrud" userId="917ea340-fd63-490f-a7db-68428d24cf32" providerId="ADAL" clId="{3F26B701-AADC-4668-AAA4-FB7BA2B947B1}" dt="2020-06-19T09:18:12.801" v="5164"/>
          <ac:spMkLst>
            <pc:docMk/>
            <pc:sldMk cId="2858277977" sldId="523"/>
            <ac:spMk id="1058" creationId="{EC09ADB8-1DBA-47BC-A635-586846D26704}"/>
          </ac:spMkLst>
        </pc:spChg>
        <pc:spChg chg="mod">
          <ac:chgData name="Ragnhild Halvorsrud" userId="917ea340-fd63-490f-a7db-68428d24cf32" providerId="ADAL" clId="{3F26B701-AADC-4668-AAA4-FB7BA2B947B1}" dt="2020-06-19T09:18:12.801" v="5164"/>
          <ac:spMkLst>
            <pc:docMk/>
            <pc:sldMk cId="2858277977" sldId="523"/>
            <ac:spMk id="1060" creationId="{949E49E5-C3A3-442E-8190-4D970C8797C5}"/>
          </ac:spMkLst>
        </pc:spChg>
        <pc:spChg chg="mod">
          <ac:chgData name="Ragnhild Halvorsrud" userId="917ea340-fd63-490f-a7db-68428d24cf32" providerId="ADAL" clId="{3F26B701-AADC-4668-AAA4-FB7BA2B947B1}" dt="2020-06-19T09:18:12.801" v="5164"/>
          <ac:spMkLst>
            <pc:docMk/>
            <pc:sldMk cId="2858277977" sldId="523"/>
            <ac:spMk id="1061" creationId="{C3C63F9A-880C-4EC0-A56B-6442191FA1BD}"/>
          </ac:spMkLst>
        </pc:spChg>
        <pc:spChg chg="mod">
          <ac:chgData name="Ragnhild Halvorsrud" userId="917ea340-fd63-490f-a7db-68428d24cf32" providerId="ADAL" clId="{3F26B701-AADC-4668-AAA4-FB7BA2B947B1}" dt="2020-06-19T09:18:12.801" v="5164"/>
          <ac:spMkLst>
            <pc:docMk/>
            <pc:sldMk cId="2858277977" sldId="523"/>
            <ac:spMk id="1062" creationId="{1B08DB78-92ED-49BA-971F-37EF838F5CE3}"/>
          </ac:spMkLst>
        </pc:spChg>
        <pc:spChg chg="mod">
          <ac:chgData name="Ragnhild Halvorsrud" userId="917ea340-fd63-490f-a7db-68428d24cf32" providerId="ADAL" clId="{3F26B701-AADC-4668-AAA4-FB7BA2B947B1}" dt="2020-06-19T09:18:12.801" v="5164"/>
          <ac:spMkLst>
            <pc:docMk/>
            <pc:sldMk cId="2858277977" sldId="523"/>
            <ac:spMk id="1063" creationId="{4F263E87-6BFD-45E8-9D9B-07D49F0EB86A}"/>
          </ac:spMkLst>
        </pc:spChg>
        <pc:spChg chg="mod">
          <ac:chgData name="Ragnhild Halvorsrud" userId="917ea340-fd63-490f-a7db-68428d24cf32" providerId="ADAL" clId="{3F26B701-AADC-4668-AAA4-FB7BA2B947B1}" dt="2020-06-19T09:18:12.801" v="5164"/>
          <ac:spMkLst>
            <pc:docMk/>
            <pc:sldMk cId="2858277977" sldId="523"/>
            <ac:spMk id="1064" creationId="{A0F6442B-6B04-4FB6-A2E0-1A9427FC8068}"/>
          </ac:spMkLst>
        </pc:spChg>
        <pc:spChg chg="mod">
          <ac:chgData name="Ragnhild Halvorsrud" userId="917ea340-fd63-490f-a7db-68428d24cf32" providerId="ADAL" clId="{3F26B701-AADC-4668-AAA4-FB7BA2B947B1}" dt="2020-06-19T09:18:12.801" v="5164"/>
          <ac:spMkLst>
            <pc:docMk/>
            <pc:sldMk cId="2858277977" sldId="523"/>
            <ac:spMk id="1065" creationId="{F63F0EBC-CFB7-403B-B94D-5DC26AB23695}"/>
          </ac:spMkLst>
        </pc:spChg>
        <pc:spChg chg="mod">
          <ac:chgData name="Ragnhild Halvorsrud" userId="917ea340-fd63-490f-a7db-68428d24cf32" providerId="ADAL" clId="{3F26B701-AADC-4668-AAA4-FB7BA2B947B1}" dt="2020-06-19T09:18:12.801" v="5164"/>
          <ac:spMkLst>
            <pc:docMk/>
            <pc:sldMk cId="2858277977" sldId="523"/>
            <ac:spMk id="1066" creationId="{6E48AC80-C9B3-4618-90D3-2D012112860F}"/>
          </ac:spMkLst>
        </pc:spChg>
        <pc:spChg chg="mod">
          <ac:chgData name="Ragnhild Halvorsrud" userId="917ea340-fd63-490f-a7db-68428d24cf32" providerId="ADAL" clId="{3F26B701-AADC-4668-AAA4-FB7BA2B947B1}" dt="2020-06-19T09:18:12.801" v="5164"/>
          <ac:spMkLst>
            <pc:docMk/>
            <pc:sldMk cId="2858277977" sldId="523"/>
            <ac:spMk id="1068" creationId="{20274E7C-9E5B-4668-9EA4-580460E1C1EA}"/>
          </ac:spMkLst>
        </pc:spChg>
        <pc:spChg chg="mod">
          <ac:chgData name="Ragnhild Halvorsrud" userId="917ea340-fd63-490f-a7db-68428d24cf32" providerId="ADAL" clId="{3F26B701-AADC-4668-AAA4-FB7BA2B947B1}" dt="2020-06-19T09:18:12.801" v="5164"/>
          <ac:spMkLst>
            <pc:docMk/>
            <pc:sldMk cId="2858277977" sldId="523"/>
            <ac:spMk id="1069" creationId="{58BAC009-4E2E-49FB-A1C9-30CF69BDDC4C}"/>
          </ac:spMkLst>
        </pc:spChg>
        <pc:spChg chg="mod">
          <ac:chgData name="Ragnhild Halvorsrud" userId="917ea340-fd63-490f-a7db-68428d24cf32" providerId="ADAL" clId="{3F26B701-AADC-4668-AAA4-FB7BA2B947B1}" dt="2020-06-19T09:18:12.801" v="5164"/>
          <ac:spMkLst>
            <pc:docMk/>
            <pc:sldMk cId="2858277977" sldId="523"/>
            <ac:spMk id="1070" creationId="{36CE0ED2-D682-4C92-9307-356ECF56F25D}"/>
          </ac:spMkLst>
        </pc:spChg>
        <pc:spChg chg="mod">
          <ac:chgData name="Ragnhild Halvorsrud" userId="917ea340-fd63-490f-a7db-68428d24cf32" providerId="ADAL" clId="{3F26B701-AADC-4668-AAA4-FB7BA2B947B1}" dt="2020-06-19T09:18:12.801" v="5164"/>
          <ac:spMkLst>
            <pc:docMk/>
            <pc:sldMk cId="2858277977" sldId="523"/>
            <ac:spMk id="1071" creationId="{C81F8F6F-F4F5-4258-BA19-E320893C2035}"/>
          </ac:spMkLst>
        </pc:spChg>
        <pc:spChg chg="mod">
          <ac:chgData name="Ragnhild Halvorsrud" userId="917ea340-fd63-490f-a7db-68428d24cf32" providerId="ADAL" clId="{3F26B701-AADC-4668-AAA4-FB7BA2B947B1}" dt="2020-06-19T09:18:12.801" v="5164"/>
          <ac:spMkLst>
            <pc:docMk/>
            <pc:sldMk cId="2858277977" sldId="523"/>
            <ac:spMk id="1072" creationId="{1314CF92-B5F9-4856-A463-CFA82224C05F}"/>
          </ac:spMkLst>
        </pc:spChg>
        <pc:spChg chg="mod">
          <ac:chgData name="Ragnhild Halvorsrud" userId="917ea340-fd63-490f-a7db-68428d24cf32" providerId="ADAL" clId="{3F26B701-AADC-4668-AAA4-FB7BA2B947B1}" dt="2020-06-19T09:18:12.801" v="5164"/>
          <ac:spMkLst>
            <pc:docMk/>
            <pc:sldMk cId="2858277977" sldId="523"/>
            <ac:spMk id="1073" creationId="{C4E35B87-7C1F-46B8-B596-52DD7D3470AF}"/>
          </ac:spMkLst>
        </pc:spChg>
        <pc:spChg chg="mod">
          <ac:chgData name="Ragnhild Halvorsrud" userId="917ea340-fd63-490f-a7db-68428d24cf32" providerId="ADAL" clId="{3F26B701-AADC-4668-AAA4-FB7BA2B947B1}" dt="2020-06-19T09:18:12.801" v="5164"/>
          <ac:spMkLst>
            <pc:docMk/>
            <pc:sldMk cId="2858277977" sldId="523"/>
            <ac:spMk id="1074" creationId="{33F010D7-DBEF-4904-BBB1-1C35ECF23E5E}"/>
          </ac:spMkLst>
        </pc:spChg>
        <pc:spChg chg="mod">
          <ac:chgData name="Ragnhild Halvorsrud" userId="917ea340-fd63-490f-a7db-68428d24cf32" providerId="ADAL" clId="{3F26B701-AADC-4668-AAA4-FB7BA2B947B1}" dt="2020-06-19T09:18:12.801" v="5164"/>
          <ac:spMkLst>
            <pc:docMk/>
            <pc:sldMk cId="2858277977" sldId="523"/>
            <ac:spMk id="1075" creationId="{04B40456-13DD-4581-B045-DF41FC170B76}"/>
          </ac:spMkLst>
        </pc:spChg>
        <pc:spChg chg="mod">
          <ac:chgData name="Ragnhild Halvorsrud" userId="917ea340-fd63-490f-a7db-68428d24cf32" providerId="ADAL" clId="{3F26B701-AADC-4668-AAA4-FB7BA2B947B1}" dt="2020-06-19T09:18:12.801" v="5164"/>
          <ac:spMkLst>
            <pc:docMk/>
            <pc:sldMk cId="2858277977" sldId="523"/>
            <ac:spMk id="1076" creationId="{380CBF3F-7A5B-4B19-AF7F-B62AFA1BBC6E}"/>
          </ac:spMkLst>
        </pc:spChg>
        <pc:spChg chg="mod">
          <ac:chgData name="Ragnhild Halvorsrud" userId="917ea340-fd63-490f-a7db-68428d24cf32" providerId="ADAL" clId="{3F26B701-AADC-4668-AAA4-FB7BA2B947B1}" dt="2020-06-19T09:18:12.801" v="5164"/>
          <ac:spMkLst>
            <pc:docMk/>
            <pc:sldMk cId="2858277977" sldId="523"/>
            <ac:spMk id="1077" creationId="{5EC0BCBD-8D9B-476D-A49D-19870B4FCDA2}"/>
          </ac:spMkLst>
        </pc:spChg>
        <pc:spChg chg="mod">
          <ac:chgData name="Ragnhild Halvorsrud" userId="917ea340-fd63-490f-a7db-68428d24cf32" providerId="ADAL" clId="{3F26B701-AADC-4668-AAA4-FB7BA2B947B1}" dt="2020-06-19T09:18:12.801" v="5164"/>
          <ac:spMkLst>
            <pc:docMk/>
            <pc:sldMk cId="2858277977" sldId="523"/>
            <ac:spMk id="1078" creationId="{4D6D2D36-D481-42DB-926B-F50B981EA9F8}"/>
          </ac:spMkLst>
        </pc:spChg>
        <pc:spChg chg="mod">
          <ac:chgData name="Ragnhild Halvorsrud" userId="917ea340-fd63-490f-a7db-68428d24cf32" providerId="ADAL" clId="{3F26B701-AADC-4668-AAA4-FB7BA2B947B1}" dt="2020-06-19T09:18:12.801" v="5164"/>
          <ac:spMkLst>
            <pc:docMk/>
            <pc:sldMk cId="2858277977" sldId="523"/>
            <ac:spMk id="1079" creationId="{D4C1A7DB-6C94-4C68-8063-0825CFD866EB}"/>
          </ac:spMkLst>
        </pc:spChg>
        <pc:spChg chg="mod">
          <ac:chgData name="Ragnhild Halvorsrud" userId="917ea340-fd63-490f-a7db-68428d24cf32" providerId="ADAL" clId="{3F26B701-AADC-4668-AAA4-FB7BA2B947B1}" dt="2020-06-19T09:18:12.801" v="5164"/>
          <ac:spMkLst>
            <pc:docMk/>
            <pc:sldMk cId="2858277977" sldId="523"/>
            <ac:spMk id="1090" creationId="{4B1F855D-3B35-4130-AC94-45C1261308C4}"/>
          </ac:spMkLst>
        </pc:spChg>
        <pc:spChg chg="mod">
          <ac:chgData name="Ragnhild Halvorsrud" userId="917ea340-fd63-490f-a7db-68428d24cf32" providerId="ADAL" clId="{3F26B701-AADC-4668-AAA4-FB7BA2B947B1}" dt="2020-06-19T09:18:12.801" v="5164"/>
          <ac:spMkLst>
            <pc:docMk/>
            <pc:sldMk cId="2858277977" sldId="523"/>
            <ac:spMk id="1091" creationId="{5FFC897E-675D-4242-8B02-076F6B82B6D8}"/>
          </ac:spMkLst>
        </pc:spChg>
        <pc:spChg chg="mod">
          <ac:chgData name="Ragnhild Halvorsrud" userId="917ea340-fd63-490f-a7db-68428d24cf32" providerId="ADAL" clId="{3F26B701-AADC-4668-AAA4-FB7BA2B947B1}" dt="2020-06-19T09:18:12.801" v="5164"/>
          <ac:spMkLst>
            <pc:docMk/>
            <pc:sldMk cId="2858277977" sldId="523"/>
            <ac:spMk id="1092" creationId="{CCDF45B7-6314-495B-A2E3-BD9D089A489D}"/>
          </ac:spMkLst>
        </pc:spChg>
        <pc:spChg chg="mod">
          <ac:chgData name="Ragnhild Halvorsrud" userId="917ea340-fd63-490f-a7db-68428d24cf32" providerId="ADAL" clId="{3F26B701-AADC-4668-AAA4-FB7BA2B947B1}" dt="2020-06-19T09:18:12.801" v="5164"/>
          <ac:spMkLst>
            <pc:docMk/>
            <pc:sldMk cId="2858277977" sldId="523"/>
            <ac:spMk id="1094" creationId="{EAF78D65-88D1-4E0E-A66B-150DB0F4D646}"/>
          </ac:spMkLst>
        </pc:spChg>
        <pc:spChg chg="mod">
          <ac:chgData name="Ragnhild Halvorsrud" userId="917ea340-fd63-490f-a7db-68428d24cf32" providerId="ADAL" clId="{3F26B701-AADC-4668-AAA4-FB7BA2B947B1}" dt="2020-06-19T09:18:12.801" v="5164"/>
          <ac:spMkLst>
            <pc:docMk/>
            <pc:sldMk cId="2858277977" sldId="523"/>
            <ac:spMk id="1095" creationId="{0D8859D3-CAC3-4F90-837E-C9271A3CD896}"/>
          </ac:spMkLst>
        </pc:spChg>
        <pc:spChg chg="mod">
          <ac:chgData name="Ragnhild Halvorsrud" userId="917ea340-fd63-490f-a7db-68428d24cf32" providerId="ADAL" clId="{3F26B701-AADC-4668-AAA4-FB7BA2B947B1}" dt="2020-06-19T09:18:12.801" v="5164"/>
          <ac:spMkLst>
            <pc:docMk/>
            <pc:sldMk cId="2858277977" sldId="523"/>
            <ac:spMk id="1096" creationId="{28BEFFBA-41A9-4701-BBF0-DB9B73001199}"/>
          </ac:spMkLst>
        </pc:spChg>
        <pc:spChg chg="mod">
          <ac:chgData name="Ragnhild Halvorsrud" userId="917ea340-fd63-490f-a7db-68428d24cf32" providerId="ADAL" clId="{3F26B701-AADC-4668-AAA4-FB7BA2B947B1}" dt="2020-06-19T09:18:12.801" v="5164"/>
          <ac:spMkLst>
            <pc:docMk/>
            <pc:sldMk cId="2858277977" sldId="523"/>
            <ac:spMk id="1098" creationId="{2E8F8965-D051-4553-8069-1DF9DC39418D}"/>
          </ac:spMkLst>
        </pc:spChg>
        <pc:spChg chg="mod">
          <ac:chgData name="Ragnhild Halvorsrud" userId="917ea340-fd63-490f-a7db-68428d24cf32" providerId="ADAL" clId="{3F26B701-AADC-4668-AAA4-FB7BA2B947B1}" dt="2020-06-19T09:18:12.801" v="5164"/>
          <ac:spMkLst>
            <pc:docMk/>
            <pc:sldMk cId="2858277977" sldId="523"/>
            <ac:spMk id="1099" creationId="{9C63BA53-A56F-4C7E-BD94-1FD53B4BB6E8}"/>
          </ac:spMkLst>
        </pc:spChg>
        <pc:spChg chg="add del mod">
          <ac:chgData name="Ragnhild Halvorsrud" userId="917ea340-fd63-490f-a7db-68428d24cf32" providerId="ADAL" clId="{3F26B701-AADC-4668-AAA4-FB7BA2B947B1}" dt="2020-06-19T09:18:16.536" v="5165"/>
          <ac:spMkLst>
            <pc:docMk/>
            <pc:sldMk cId="2858277977" sldId="523"/>
            <ac:spMk id="1102" creationId="{BF36A791-DCE5-49D8-A23E-629977A030A3}"/>
          </ac:spMkLst>
        </pc:spChg>
        <pc:spChg chg="add del mod">
          <ac:chgData name="Ragnhild Halvorsrud" userId="917ea340-fd63-490f-a7db-68428d24cf32" providerId="ADAL" clId="{3F26B701-AADC-4668-AAA4-FB7BA2B947B1}" dt="2020-06-19T09:18:16.536" v="5165"/>
          <ac:spMkLst>
            <pc:docMk/>
            <pc:sldMk cId="2858277977" sldId="523"/>
            <ac:spMk id="1103" creationId="{A0A2F931-963B-4962-8003-43C547C66D6C}"/>
          </ac:spMkLst>
        </pc:spChg>
        <pc:spChg chg="add del mod">
          <ac:chgData name="Ragnhild Halvorsrud" userId="917ea340-fd63-490f-a7db-68428d24cf32" providerId="ADAL" clId="{3F26B701-AADC-4668-AAA4-FB7BA2B947B1}" dt="2020-06-19T09:18:16.536" v="5165"/>
          <ac:spMkLst>
            <pc:docMk/>
            <pc:sldMk cId="2858277977" sldId="523"/>
            <ac:spMk id="1104" creationId="{D5452E9F-AFC8-4E62-80C2-1FBDEA49169D}"/>
          </ac:spMkLst>
        </pc:spChg>
        <pc:spChg chg="add del mod">
          <ac:chgData name="Ragnhild Halvorsrud" userId="917ea340-fd63-490f-a7db-68428d24cf32" providerId="ADAL" clId="{3F26B701-AADC-4668-AAA4-FB7BA2B947B1}" dt="2020-06-19T09:18:16.536" v="5165"/>
          <ac:spMkLst>
            <pc:docMk/>
            <pc:sldMk cId="2858277977" sldId="523"/>
            <ac:spMk id="1105" creationId="{1B180C2F-25A9-4892-8718-066005B67150}"/>
          </ac:spMkLst>
        </pc:spChg>
        <pc:spChg chg="add del mod">
          <ac:chgData name="Ragnhild Halvorsrud" userId="917ea340-fd63-490f-a7db-68428d24cf32" providerId="ADAL" clId="{3F26B701-AADC-4668-AAA4-FB7BA2B947B1}" dt="2020-06-19T09:18:16.536" v="5165"/>
          <ac:spMkLst>
            <pc:docMk/>
            <pc:sldMk cId="2858277977" sldId="523"/>
            <ac:spMk id="1106" creationId="{CEA319B8-F1CB-4CE1-9CB9-4C87EAA22F31}"/>
          </ac:spMkLst>
        </pc:spChg>
        <pc:spChg chg="add del mod">
          <ac:chgData name="Ragnhild Halvorsrud" userId="917ea340-fd63-490f-a7db-68428d24cf32" providerId="ADAL" clId="{3F26B701-AADC-4668-AAA4-FB7BA2B947B1}" dt="2020-06-19T09:18:16.536" v="5165"/>
          <ac:spMkLst>
            <pc:docMk/>
            <pc:sldMk cId="2858277977" sldId="523"/>
            <ac:spMk id="1108" creationId="{FC4920B3-C734-482C-AF4F-F01216400E7A}"/>
          </ac:spMkLst>
        </pc:spChg>
        <pc:spChg chg="add del mod">
          <ac:chgData name="Ragnhild Halvorsrud" userId="917ea340-fd63-490f-a7db-68428d24cf32" providerId="ADAL" clId="{3F26B701-AADC-4668-AAA4-FB7BA2B947B1}" dt="2020-06-19T09:18:16.536" v="5165"/>
          <ac:spMkLst>
            <pc:docMk/>
            <pc:sldMk cId="2858277977" sldId="523"/>
            <ac:spMk id="1109" creationId="{E623B05A-7470-4E8E-9E45-0AB84917F55B}"/>
          </ac:spMkLst>
        </pc:spChg>
        <pc:spChg chg="add del mod">
          <ac:chgData name="Ragnhild Halvorsrud" userId="917ea340-fd63-490f-a7db-68428d24cf32" providerId="ADAL" clId="{3F26B701-AADC-4668-AAA4-FB7BA2B947B1}" dt="2020-06-19T09:18:16.536" v="5165"/>
          <ac:spMkLst>
            <pc:docMk/>
            <pc:sldMk cId="2858277977" sldId="523"/>
            <ac:spMk id="1110" creationId="{4FF08651-75E8-4FDE-8DC9-E59ECD645123}"/>
          </ac:spMkLst>
        </pc:spChg>
        <pc:spChg chg="add del mod">
          <ac:chgData name="Ragnhild Halvorsrud" userId="917ea340-fd63-490f-a7db-68428d24cf32" providerId="ADAL" clId="{3F26B701-AADC-4668-AAA4-FB7BA2B947B1}" dt="2020-06-19T09:18:16.536" v="5165"/>
          <ac:spMkLst>
            <pc:docMk/>
            <pc:sldMk cId="2858277977" sldId="523"/>
            <ac:spMk id="1111" creationId="{EB9323D9-F150-4CDB-9BBD-F04EFC76092F}"/>
          </ac:spMkLst>
        </pc:spChg>
        <pc:spChg chg="add del mod">
          <ac:chgData name="Ragnhild Halvorsrud" userId="917ea340-fd63-490f-a7db-68428d24cf32" providerId="ADAL" clId="{3F26B701-AADC-4668-AAA4-FB7BA2B947B1}" dt="2020-06-19T09:18:16.536" v="5165"/>
          <ac:spMkLst>
            <pc:docMk/>
            <pc:sldMk cId="2858277977" sldId="523"/>
            <ac:spMk id="1112" creationId="{B86B5BA5-3AF0-47C8-88C2-FBE4BA9EE982}"/>
          </ac:spMkLst>
        </pc:spChg>
        <pc:spChg chg="add del mod">
          <ac:chgData name="Ragnhild Halvorsrud" userId="917ea340-fd63-490f-a7db-68428d24cf32" providerId="ADAL" clId="{3F26B701-AADC-4668-AAA4-FB7BA2B947B1}" dt="2020-06-19T09:18:16.536" v="5165"/>
          <ac:spMkLst>
            <pc:docMk/>
            <pc:sldMk cId="2858277977" sldId="523"/>
            <ac:spMk id="1114" creationId="{85AD3D45-429F-40E1-903B-837A72EA50F1}"/>
          </ac:spMkLst>
        </pc:spChg>
        <pc:spChg chg="add del mod">
          <ac:chgData name="Ragnhild Halvorsrud" userId="917ea340-fd63-490f-a7db-68428d24cf32" providerId="ADAL" clId="{3F26B701-AADC-4668-AAA4-FB7BA2B947B1}" dt="2020-06-19T09:18:16.536" v="5165"/>
          <ac:spMkLst>
            <pc:docMk/>
            <pc:sldMk cId="2858277977" sldId="523"/>
            <ac:spMk id="1115" creationId="{84EE2BC8-7D04-4408-A201-3D15636AECB1}"/>
          </ac:spMkLst>
        </pc:spChg>
        <pc:spChg chg="add del mod">
          <ac:chgData name="Ragnhild Halvorsrud" userId="917ea340-fd63-490f-a7db-68428d24cf32" providerId="ADAL" clId="{3F26B701-AADC-4668-AAA4-FB7BA2B947B1}" dt="2020-06-19T09:18:16.536" v="5165"/>
          <ac:spMkLst>
            <pc:docMk/>
            <pc:sldMk cId="2858277977" sldId="523"/>
            <ac:spMk id="1116" creationId="{134C98B8-D8EE-49E6-953B-FFB87134D384}"/>
          </ac:spMkLst>
        </pc:spChg>
        <pc:spChg chg="add del mod">
          <ac:chgData name="Ragnhild Halvorsrud" userId="917ea340-fd63-490f-a7db-68428d24cf32" providerId="ADAL" clId="{3F26B701-AADC-4668-AAA4-FB7BA2B947B1}" dt="2020-06-19T09:18:16.536" v="5165"/>
          <ac:spMkLst>
            <pc:docMk/>
            <pc:sldMk cId="2858277977" sldId="523"/>
            <ac:spMk id="1117" creationId="{88411743-6CEA-4DCA-9685-39C886F873A0}"/>
          </ac:spMkLst>
        </pc:spChg>
        <pc:spChg chg="add del mod">
          <ac:chgData name="Ragnhild Halvorsrud" userId="917ea340-fd63-490f-a7db-68428d24cf32" providerId="ADAL" clId="{3F26B701-AADC-4668-AAA4-FB7BA2B947B1}" dt="2020-06-19T09:18:16.536" v="5165"/>
          <ac:spMkLst>
            <pc:docMk/>
            <pc:sldMk cId="2858277977" sldId="523"/>
            <ac:spMk id="1118" creationId="{1CF977BA-2CB9-4669-9B4F-493E14D5E455}"/>
          </ac:spMkLst>
        </pc:spChg>
        <pc:spChg chg="add del mod">
          <ac:chgData name="Ragnhild Halvorsrud" userId="917ea340-fd63-490f-a7db-68428d24cf32" providerId="ADAL" clId="{3F26B701-AADC-4668-AAA4-FB7BA2B947B1}" dt="2020-06-19T09:18:16.536" v="5165"/>
          <ac:spMkLst>
            <pc:docMk/>
            <pc:sldMk cId="2858277977" sldId="523"/>
            <ac:spMk id="1120" creationId="{1012FB43-C0AC-45EA-B499-F616127A19FC}"/>
          </ac:spMkLst>
        </pc:spChg>
        <pc:spChg chg="add del mod">
          <ac:chgData name="Ragnhild Halvorsrud" userId="917ea340-fd63-490f-a7db-68428d24cf32" providerId="ADAL" clId="{3F26B701-AADC-4668-AAA4-FB7BA2B947B1}" dt="2020-06-19T09:18:16.536" v="5165"/>
          <ac:spMkLst>
            <pc:docMk/>
            <pc:sldMk cId="2858277977" sldId="523"/>
            <ac:spMk id="1121" creationId="{2702AFDC-42D3-48C8-A661-DCAFADF39A3D}"/>
          </ac:spMkLst>
        </pc:spChg>
        <pc:spChg chg="add del mod">
          <ac:chgData name="Ragnhild Halvorsrud" userId="917ea340-fd63-490f-a7db-68428d24cf32" providerId="ADAL" clId="{3F26B701-AADC-4668-AAA4-FB7BA2B947B1}" dt="2020-06-19T09:18:16.536" v="5165"/>
          <ac:spMkLst>
            <pc:docMk/>
            <pc:sldMk cId="2858277977" sldId="523"/>
            <ac:spMk id="1122" creationId="{695AEE1E-6C49-4020-9134-CE56E6C0A3B8}"/>
          </ac:spMkLst>
        </pc:spChg>
        <pc:spChg chg="add del mod">
          <ac:chgData name="Ragnhild Halvorsrud" userId="917ea340-fd63-490f-a7db-68428d24cf32" providerId="ADAL" clId="{3F26B701-AADC-4668-AAA4-FB7BA2B947B1}" dt="2020-06-19T09:18:16.536" v="5165"/>
          <ac:spMkLst>
            <pc:docMk/>
            <pc:sldMk cId="2858277977" sldId="523"/>
            <ac:spMk id="1123" creationId="{A7DD9F36-FE38-423A-B59E-F69B8159C65C}"/>
          </ac:spMkLst>
        </pc:spChg>
        <pc:spChg chg="add del mod">
          <ac:chgData name="Ragnhild Halvorsrud" userId="917ea340-fd63-490f-a7db-68428d24cf32" providerId="ADAL" clId="{3F26B701-AADC-4668-AAA4-FB7BA2B947B1}" dt="2020-06-19T09:18:16.536" v="5165"/>
          <ac:spMkLst>
            <pc:docMk/>
            <pc:sldMk cId="2858277977" sldId="523"/>
            <ac:spMk id="1124" creationId="{AB89A3D7-573F-4265-9577-1F2F1F5E8BEA}"/>
          </ac:spMkLst>
        </pc:spChg>
        <pc:spChg chg="add del mod">
          <ac:chgData name="Ragnhild Halvorsrud" userId="917ea340-fd63-490f-a7db-68428d24cf32" providerId="ADAL" clId="{3F26B701-AADC-4668-AAA4-FB7BA2B947B1}" dt="2020-06-19T09:18:16.536" v="5165"/>
          <ac:spMkLst>
            <pc:docMk/>
            <pc:sldMk cId="2858277977" sldId="523"/>
            <ac:spMk id="1125" creationId="{C4774E66-D323-45BD-9530-0545BA0B3E3E}"/>
          </ac:spMkLst>
        </pc:spChg>
        <pc:spChg chg="add del mod">
          <ac:chgData name="Ragnhild Halvorsrud" userId="917ea340-fd63-490f-a7db-68428d24cf32" providerId="ADAL" clId="{3F26B701-AADC-4668-AAA4-FB7BA2B947B1}" dt="2020-06-19T09:18:16.536" v="5165"/>
          <ac:spMkLst>
            <pc:docMk/>
            <pc:sldMk cId="2858277977" sldId="523"/>
            <ac:spMk id="1126" creationId="{CB144C83-25C2-474B-882B-3848D38B3D58}"/>
          </ac:spMkLst>
        </pc:spChg>
        <pc:spChg chg="add del mod">
          <ac:chgData name="Ragnhild Halvorsrud" userId="917ea340-fd63-490f-a7db-68428d24cf32" providerId="ADAL" clId="{3F26B701-AADC-4668-AAA4-FB7BA2B947B1}" dt="2020-06-19T09:18:16.536" v="5165"/>
          <ac:spMkLst>
            <pc:docMk/>
            <pc:sldMk cId="2858277977" sldId="523"/>
            <ac:spMk id="1127" creationId="{D04FEC52-9273-41F8-8297-671600350D0F}"/>
          </ac:spMkLst>
        </pc:spChg>
        <pc:spChg chg="add del mod">
          <ac:chgData name="Ragnhild Halvorsrud" userId="917ea340-fd63-490f-a7db-68428d24cf32" providerId="ADAL" clId="{3F26B701-AADC-4668-AAA4-FB7BA2B947B1}" dt="2020-06-19T09:18:16.536" v="5165"/>
          <ac:spMkLst>
            <pc:docMk/>
            <pc:sldMk cId="2858277977" sldId="523"/>
            <ac:spMk id="1128" creationId="{694EAAEC-4B5E-414E-91C3-C6750869DC1D}"/>
          </ac:spMkLst>
        </pc:spChg>
        <pc:spChg chg="add del mod">
          <ac:chgData name="Ragnhild Halvorsrud" userId="917ea340-fd63-490f-a7db-68428d24cf32" providerId="ADAL" clId="{3F26B701-AADC-4668-AAA4-FB7BA2B947B1}" dt="2020-06-19T09:18:16.536" v="5165"/>
          <ac:spMkLst>
            <pc:docMk/>
            <pc:sldMk cId="2858277977" sldId="523"/>
            <ac:spMk id="1136" creationId="{DDEDD172-FF1A-4E43-ADBB-558132AB2AE9}"/>
          </ac:spMkLst>
        </pc:spChg>
        <pc:spChg chg="add del mod">
          <ac:chgData name="Ragnhild Halvorsrud" userId="917ea340-fd63-490f-a7db-68428d24cf32" providerId="ADAL" clId="{3F26B701-AADC-4668-AAA4-FB7BA2B947B1}" dt="2020-06-19T09:18:16.536" v="5165"/>
          <ac:spMkLst>
            <pc:docMk/>
            <pc:sldMk cId="2858277977" sldId="523"/>
            <ac:spMk id="1138" creationId="{58DB990F-BE51-4C02-984B-83FC6CCB857C}"/>
          </ac:spMkLst>
        </pc:spChg>
        <pc:spChg chg="add del mod">
          <ac:chgData name="Ragnhild Halvorsrud" userId="917ea340-fd63-490f-a7db-68428d24cf32" providerId="ADAL" clId="{3F26B701-AADC-4668-AAA4-FB7BA2B947B1}" dt="2020-06-19T09:18:16.536" v="5165"/>
          <ac:spMkLst>
            <pc:docMk/>
            <pc:sldMk cId="2858277977" sldId="523"/>
            <ac:spMk id="1141" creationId="{DED5AA31-A718-4E67-88D7-C0CC3243A50A}"/>
          </ac:spMkLst>
        </pc:spChg>
        <pc:spChg chg="add del mod">
          <ac:chgData name="Ragnhild Halvorsrud" userId="917ea340-fd63-490f-a7db-68428d24cf32" providerId="ADAL" clId="{3F26B701-AADC-4668-AAA4-FB7BA2B947B1}" dt="2020-06-19T09:18:16.536" v="5165"/>
          <ac:spMkLst>
            <pc:docMk/>
            <pc:sldMk cId="2858277977" sldId="523"/>
            <ac:spMk id="1142" creationId="{7DC60D96-4931-4E96-8C41-2DA2773EB5FF}"/>
          </ac:spMkLst>
        </pc:spChg>
        <pc:spChg chg="add del mod">
          <ac:chgData name="Ragnhild Halvorsrud" userId="917ea340-fd63-490f-a7db-68428d24cf32" providerId="ADAL" clId="{3F26B701-AADC-4668-AAA4-FB7BA2B947B1}" dt="2020-06-19T09:18:16.536" v="5165"/>
          <ac:spMkLst>
            <pc:docMk/>
            <pc:sldMk cId="2858277977" sldId="523"/>
            <ac:spMk id="1145" creationId="{C65E9C9F-D6AC-4C30-AEF6-447739858B36}"/>
          </ac:spMkLst>
        </pc:spChg>
        <pc:spChg chg="add del mod">
          <ac:chgData name="Ragnhild Halvorsrud" userId="917ea340-fd63-490f-a7db-68428d24cf32" providerId="ADAL" clId="{3F26B701-AADC-4668-AAA4-FB7BA2B947B1}" dt="2020-06-19T09:18:16.536" v="5165"/>
          <ac:spMkLst>
            <pc:docMk/>
            <pc:sldMk cId="2858277977" sldId="523"/>
            <ac:spMk id="1146" creationId="{93A3FA98-C81D-4540-AEBC-FCBF7E9AC053}"/>
          </ac:spMkLst>
        </pc:spChg>
        <pc:spChg chg="add del mod">
          <ac:chgData name="Ragnhild Halvorsrud" userId="917ea340-fd63-490f-a7db-68428d24cf32" providerId="ADAL" clId="{3F26B701-AADC-4668-AAA4-FB7BA2B947B1}" dt="2020-06-19T09:18:16.536" v="5165"/>
          <ac:spMkLst>
            <pc:docMk/>
            <pc:sldMk cId="2858277977" sldId="523"/>
            <ac:spMk id="1148" creationId="{D6D041FE-39EE-4F1C-8A41-33F15D20CB4E}"/>
          </ac:spMkLst>
        </pc:spChg>
        <pc:spChg chg="add del mod">
          <ac:chgData name="Ragnhild Halvorsrud" userId="917ea340-fd63-490f-a7db-68428d24cf32" providerId="ADAL" clId="{3F26B701-AADC-4668-AAA4-FB7BA2B947B1}" dt="2020-06-19T09:18:16.536" v="5165"/>
          <ac:spMkLst>
            <pc:docMk/>
            <pc:sldMk cId="2858277977" sldId="523"/>
            <ac:spMk id="1151" creationId="{C3207E00-5AD7-48CF-8927-2A938E81736D}"/>
          </ac:spMkLst>
        </pc:spChg>
        <pc:spChg chg="add del mod">
          <ac:chgData name="Ragnhild Halvorsrud" userId="917ea340-fd63-490f-a7db-68428d24cf32" providerId="ADAL" clId="{3F26B701-AADC-4668-AAA4-FB7BA2B947B1}" dt="2020-06-19T09:18:16.536" v="5165"/>
          <ac:spMkLst>
            <pc:docMk/>
            <pc:sldMk cId="2858277977" sldId="523"/>
            <ac:spMk id="1152" creationId="{19A7171B-B6CD-465B-B700-3F230038B50B}"/>
          </ac:spMkLst>
        </pc:spChg>
        <pc:spChg chg="add del mod">
          <ac:chgData name="Ragnhild Halvorsrud" userId="917ea340-fd63-490f-a7db-68428d24cf32" providerId="ADAL" clId="{3F26B701-AADC-4668-AAA4-FB7BA2B947B1}" dt="2020-06-19T09:18:16.536" v="5165"/>
          <ac:spMkLst>
            <pc:docMk/>
            <pc:sldMk cId="2858277977" sldId="523"/>
            <ac:spMk id="1153" creationId="{2994F08F-B6BF-462D-A844-238E8434290B}"/>
          </ac:spMkLst>
        </pc:spChg>
        <pc:spChg chg="add del mod">
          <ac:chgData name="Ragnhild Halvorsrud" userId="917ea340-fd63-490f-a7db-68428d24cf32" providerId="ADAL" clId="{3F26B701-AADC-4668-AAA4-FB7BA2B947B1}" dt="2020-06-19T09:18:16.536" v="5165"/>
          <ac:spMkLst>
            <pc:docMk/>
            <pc:sldMk cId="2858277977" sldId="523"/>
            <ac:spMk id="1154" creationId="{5F414B62-2CD6-484A-8144-99D8E9DF7588}"/>
          </ac:spMkLst>
        </pc:spChg>
        <pc:spChg chg="add del mod">
          <ac:chgData name="Ragnhild Halvorsrud" userId="917ea340-fd63-490f-a7db-68428d24cf32" providerId="ADAL" clId="{3F26B701-AADC-4668-AAA4-FB7BA2B947B1}" dt="2020-06-19T09:18:16.536" v="5165"/>
          <ac:spMkLst>
            <pc:docMk/>
            <pc:sldMk cId="2858277977" sldId="523"/>
            <ac:spMk id="1159" creationId="{61DF33C8-6921-4E26-8D02-DFBDF41FED8C}"/>
          </ac:spMkLst>
        </pc:spChg>
        <pc:spChg chg="add del mod">
          <ac:chgData name="Ragnhild Halvorsrud" userId="917ea340-fd63-490f-a7db-68428d24cf32" providerId="ADAL" clId="{3F26B701-AADC-4668-AAA4-FB7BA2B947B1}" dt="2020-06-19T09:18:16.536" v="5165"/>
          <ac:spMkLst>
            <pc:docMk/>
            <pc:sldMk cId="2858277977" sldId="523"/>
            <ac:spMk id="1161" creationId="{A1E5DE3B-91A8-4796-8A80-9FA3D4CC6DBA}"/>
          </ac:spMkLst>
        </pc:spChg>
        <pc:spChg chg="add del mod">
          <ac:chgData name="Ragnhild Halvorsrud" userId="917ea340-fd63-490f-a7db-68428d24cf32" providerId="ADAL" clId="{3F26B701-AADC-4668-AAA4-FB7BA2B947B1}" dt="2020-06-19T09:18:16.536" v="5165"/>
          <ac:spMkLst>
            <pc:docMk/>
            <pc:sldMk cId="2858277977" sldId="523"/>
            <ac:spMk id="1164" creationId="{D6440982-DE3C-47E1-B311-636432E8CB02}"/>
          </ac:spMkLst>
        </pc:spChg>
        <pc:spChg chg="add del mod">
          <ac:chgData name="Ragnhild Halvorsrud" userId="917ea340-fd63-490f-a7db-68428d24cf32" providerId="ADAL" clId="{3F26B701-AADC-4668-AAA4-FB7BA2B947B1}" dt="2020-06-19T09:18:16.536" v="5165"/>
          <ac:spMkLst>
            <pc:docMk/>
            <pc:sldMk cId="2858277977" sldId="523"/>
            <ac:spMk id="1165" creationId="{6986B43F-1AC9-421D-84FE-171289FEBAF2}"/>
          </ac:spMkLst>
        </pc:spChg>
        <pc:spChg chg="add del mod">
          <ac:chgData name="Ragnhild Halvorsrud" userId="917ea340-fd63-490f-a7db-68428d24cf32" providerId="ADAL" clId="{3F26B701-AADC-4668-AAA4-FB7BA2B947B1}" dt="2020-06-19T09:18:16.536" v="5165"/>
          <ac:spMkLst>
            <pc:docMk/>
            <pc:sldMk cId="2858277977" sldId="523"/>
            <ac:spMk id="1166" creationId="{A1D60DE2-20FE-402A-AFD5-EC70A479CD2F}"/>
          </ac:spMkLst>
        </pc:spChg>
        <pc:spChg chg="add del mod">
          <ac:chgData name="Ragnhild Halvorsrud" userId="917ea340-fd63-490f-a7db-68428d24cf32" providerId="ADAL" clId="{3F26B701-AADC-4668-AAA4-FB7BA2B947B1}" dt="2020-06-19T09:18:16.536" v="5165"/>
          <ac:spMkLst>
            <pc:docMk/>
            <pc:sldMk cId="2858277977" sldId="523"/>
            <ac:spMk id="1168" creationId="{92B62FEC-9D2B-41BE-B87F-C6FCDC3714FD}"/>
          </ac:spMkLst>
        </pc:spChg>
        <pc:spChg chg="add del mod">
          <ac:chgData name="Ragnhild Halvorsrud" userId="917ea340-fd63-490f-a7db-68428d24cf32" providerId="ADAL" clId="{3F26B701-AADC-4668-AAA4-FB7BA2B947B1}" dt="2020-06-19T09:18:16.536" v="5165"/>
          <ac:spMkLst>
            <pc:docMk/>
            <pc:sldMk cId="2858277977" sldId="523"/>
            <ac:spMk id="1169" creationId="{F8CC6B01-BB9F-4B45-B2FC-AB67DF6B1496}"/>
          </ac:spMkLst>
        </pc:spChg>
        <pc:spChg chg="add del mod">
          <ac:chgData name="Ragnhild Halvorsrud" userId="917ea340-fd63-490f-a7db-68428d24cf32" providerId="ADAL" clId="{3F26B701-AADC-4668-AAA4-FB7BA2B947B1}" dt="2020-06-19T09:18:16.536" v="5165"/>
          <ac:spMkLst>
            <pc:docMk/>
            <pc:sldMk cId="2858277977" sldId="523"/>
            <ac:spMk id="1170" creationId="{1775B904-5C6E-4B73-A224-EF3CC1CFFBD3}"/>
          </ac:spMkLst>
        </pc:spChg>
        <pc:spChg chg="add del mod">
          <ac:chgData name="Ragnhild Halvorsrud" userId="917ea340-fd63-490f-a7db-68428d24cf32" providerId="ADAL" clId="{3F26B701-AADC-4668-AAA4-FB7BA2B947B1}" dt="2020-06-19T09:18:16.536" v="5165"/>
          <ac:spMkLst>
            <pc:docMk/>
            <pc:sldMk cId="2858277977" sldId="523"/>
            <ac:spMk id="1174" creationId="{6AB17F6F-A0A5-4661-A68A-15181A3F5E32}"/>
          </ac:spMkLst>
        </pc:spChg>
        <pc:spChg chg="add del mod">
          <ac:chgData name="Ragnhild Halvorsrud" userId="917ea340-fd63-490f-a7db-68428d24cf32" providerId="ADAL" clId="{3F26B701-AADC-4668-AAA4-FB7BA2B947B1}" dt="2020-06-19T09:18:16.536" v="5165"/>
          <ac:spMkLst>
            <pc:docMk/>
            <pc:sldMk cId="2858277977" sldId="523"/>
            <ac:spMk id="1175" creationId="{7C27B832-4874-4159-924A-C251DA711E89}"/>
          </ac:spMkLst>
        </pc:spChg>
        <pc:spChg chg="add del mod">
          <ac:chgData name="Ragnhild Halvorsrud" userId="917ea340-fd63-490f-a7db-68428d24cf32" providerId="ADAL" clId="{3F26B701-AADC-4668-AAA4-FB7BA2B947B1}" dt="2020-06-19T09:18:16.536" v="5165"/>
          <ac:spMkLst>
            <pc:docMk/>
            <pc:sldMk cId="2858277977" sldId="523"/>
            <ac:spMk id="1179" creationId="{BCF9036E-48BB-4461-A5D7-8A6EF88790C7}"/>
          </ac:spMkLst>
        </pc:spChg>
        <pc:spChg chg="add del mod">
          <ac:chgData name="Ragnhild Halvorsrud" userId="917ea340-fd63-490f-a7db-68428d24cf32" providerId="ADAL" clId="{3F26B701-AADC-4668-AAA4-FB7BA2B947B1}" dt="2020-06-19T09:18:16.536" v="5165"/>
          <ac:spMkLst>
            <pc:docMk/>
            <pc:sldMk cId="2858277977" sldId="523"/>
            <ac:spMk id="1182" creationId="{5662E027-FD2B-4489-99A8-BDDD97DF3E49}"/>
          </ac:spMkLst>
        </pc:spChg>
        <pc:spChg chg="add del mod">
          <ac:chgData name="Ragnhild Halvorsrud" userId="917ea340-fd63-490f-a7db-68428d24cf32" providerId="ADAL" clId="{3F26B701-AADC-4668-AAA4-FB7BA2B947B1}" dt="2020-06-19T09:18:16.536" v="5165"/>
          <ac:spMkLst>
            <pc:docMk/>
            <pc:sldMk cId="2858277977" sldId="523"/>
            <ac:spMk id="1184" creationId="{08D2F10E-17CC-43A4-B20A-080383CA10C3}"/>
          </ac:spMkLst>
        </pc:spChg>
        <pc:spChg chg="add del mod">
          <ac:chgData name="Ragnhild Halvorsrud" userId="917ea340-fd63-490f-a7db-68428d24cf32" providerId="ADAL" clId="{3F26B701-AADC-4668-AAA4-FB7BA2B947B1}" dt="2020-06-19T09:18:16.536" v="5165"/>
          <ac:spMkLst>
            <pc:docMk/>
            <pc:sldMk cId="2858277977" sldId="523"/>
            <ac:spMk id="1185" creationId="{5D1A8D04-AFAD-4D30-8A65-B345B6C01CE8}"/>
          </ac:spMkLst>
        </pc:spChg>
        <pc:spChg chg="add del mod">
          <ac:chgData name="Ragnhild Halvorsrud" userId="917ea340-fd63-490f-a7db-68428d24cf32" providerId="ADAL" clId="{3F26B701-AADC-4668-AAA4-FB7BA2B947B1}" dt="2020-06-19T09:18:16.536" v="5165"/>
          <ac:spMkLst>
            <pc:docMk/>
            <pc:sldMk cId="2858277977" sldId="523"/>
            <ac:spMk id="1186" creationId="{6CFD92DE-8F3E-40F7-94E4-1243D3D38EE1}"/>
          </ac:spMkLst>
        </pc:spChg>
        <pc:spChg chg="add del mod">
          <ac:chgData name="Ragnhild Halvorsrud" userId="917ea340-fd63-490f-a7db-68428d24cf32" providerId="ADAL" clId="{3F26B701-AADC-4668-AAA4-FB7BA2B947B1}" dt="2020-06-19T09:18:16.536" v="5165"/>
          <ac:spMkLst>
            <pc:docMk/>
            <pc:sldMk cId="2858277977" sldId="523"/>
            <ac:spMk id="1189" creationId="{8535002C-3728-4335-B823-7C48A1AD7835}"/>
          </ac:spMkLst>
        </pc:spChg>
        <pc:spChg chg="add del mod">
          <ac:chgData name="Ragnhild Halvorsrud" userId="917ea340-fd63-490f-a7db-68428d24cf32" providerId="ADAL" clId="{3F26B701-AADC-4668-AAA4-FB7BA2B947B1}" dt="2020-06-19T09:18:16.536" v="5165"/>
          <ac:spMkLst>
            <pc:docMk/>
            <pc:sldMk cId="2858277977" sldId="523"/>
            <ac:spMk id="1191" creationId="{5816556F-449B-4179-96F9-79151A5C02C7}"/>
          </ac:spMkLst>
        </pc:spChg>
        <pc:spChg chg="add del mod">
          <ac:chgData name="Ragnhild Halvorsrud" userId="917ea340-fd63-490f-a7db-68428d24cf32" providerId="ADAL" clId="{3F26B701-AADC-4668-AAA4-FB7BA2B947B1}" dt="2020-06-19T09:18:16.536" v="5165"/>
          <ac:spMkLst>
            <pc:docMk/>
            <pc:sldMk cId="2858277977" sldId="523"/>
            <ac:spMk id="1193" creationId="{F6FD583E-C4F9-443C-9B94-CC9A6923EDD8}"/>
          </ac:spMkLst>
        </pc:spChg>
        <pc:spChg chg="add del mod">
          <ac:chgData name="Ragnhild Halvorsrud" userId="917ea340-fd63-490f-a7db-68428d24cf32" providerId="ADAL" clId="{3F26B701-AADC-4668-AAA4-FB7BA2B947B1}" dt="2020-06-19T09:18:16.536" v="5165"/>
          <ac:spMkLst>
            <pc:docMk/>
            <pc:sldMk cId="2858277977" sldId="523"/>
            <ac:spMk id="1194" creationId="{005A705F-CA4B-4A4C-8B53-5B6A4133857B}"/>
          </ac:spMkLst>
        </pc:spChg>
        <pc:spChg chg="add del mod">
          <ac:chgData name="Ragnhild Halvorsrud" userId="917ea340-fd63-490f-a7db-68428d24cf32" providerId="ADAL" clId="{3F26B701-AADC-4668-AAA4-FB7BA2B947B1}" dt="2020-06-19T09:18:16.536" v="5165"/>
          <ac:spMkLst>
            <pc:docMk/>
            <pc:sldMk cId="2858277977" sldId="523"/>
            <ac:spMk id="1195" creationId="{19250DB3-66B9-499C-B467-0BDD3F74C3E2}"/>
          </ac:spMkLst>
        </pc:spChg>
        <pc:spChg chg="add del mod">
          <ac:chgData name="Ragnhild Halvorsrud" userId="917ea340-fd63-490f-a7db-68428d24cf32" providerId="ADAL" clId="{3F26B701-AADC-4668-AAA4-FB7BA2B947B1}" dt="2020-06-19T09:18:16.536" v="5165"/>
          <ac:spMkLst>
            <pc:docMk/>
            <pc:sldMk cId="2858277977" sldId="523"/>
            <ac:spMk id="1197" creationId="{29E7C7DD-4817-47A2-9B46-F14C996F7F03}"/>
          </ac:spMkLst>
        </pc:spChg>
        <pc:spChg chg="add del mod">
          <ac:chgData name="Ragnhild Halvorsrud" userId="917ea340-fd63-490f-a7db-68428d24cf32" providerId="ADAL" clId="{3F26B701-AADC-4668-AAA4-FB7BA2B947B1}" dt="2020-06-19T09:18:16.536" v="5165"/>
          <ac:spMkLst>
            <pc:docMk/>
            <pc:sldMk cId="2858277977" sldId="523"/>
            <ac:spMk id="1201" creationId="{0C908A88-15BA-4433-9211-250039CC6094}"/>
          </ac:spMkLst>
        </pc:spChg>
        <pc:spChg chg="add del mod">
          <ac:chgData name="Ragnhild Halvorsrud" userId="917ea340-fd63-490f-a7db-68428d24cf32" providerId="ADAL" clId="{3F26B701-AADC-4668-AAA4-FB7BA2B947B1}" dt="2020-06-19T09:18:16.536" v="5165"/>
          <ac:spMkLst>
            <pc:docMk/>
            <pc:sldMk cId="2858277977" sldId="523"/>
            <ac:spMk id="1202" creationId="{F37AA9EA-95B5-4FD6-8DCA-A214BCA07BFB}"/>
          </ac:spMkLst>
        </pc:spChg>
        <pc:spChg chg="add del mod">
          <ac:chgData name="Ragnhild Halvorsrud" userId="917ea340-fd63-490f-a7db-68428d24cf32" providerId="ADAL" clId="{3F26B701-AADC-4668-AAA4-FB7BA2B947B1}" dt="2020-06-19T09:18:16.536" v="5165"/>
          <ac:spMkLst>
            <pc:docMk/>
            <pc:sldMk cId="2858277977" sldId="523"/>
            <ac:spMk id="1214" creationId="{152486F0-5C56-4BAC-A05A-4FFAC474E201}"/>
          </ac:spMkLst>
        </pc:spChg>
        <pc:spChg chg="add del mod">
          <ac:chgData name="Ragnhild Halvorsrud" userId="917ea340-fd63-490f-a7db-68428d24cf32" providerId="ADAL" clId="{3F26B701-AADC-4668-AAA4-FB7BA2B947B1}" dt="2020-06-19T09:18:16.536" v="5165"/>
          <ac:spMkLst>
            <pc:docMk/>
            <pc:sldMk cId="2858277977" sldId="523"/>
            <ac:spMk id="1215" creationId="{87F479E4-AC2C-4BC9-960F-93D21F8C10AA}"/>
          </ac:spMkLst>
        </pc:spChg>
        <pc:spChg chg="mod">
          <ac:chgData name="Ragnhild Halvorsrud" userId="917ea340-fd63-490f-a7db-68428d24cf32" providerId="ADAL" clId="{3F26B701-AADC-4668-AAA4-FB7BA2B947B1}" dt="2020-06-19T09:18:16.638" v="5166"/>
          <ac:spMkLst>
            <pc:docMk/>
            <pc:sldMk cId="2858277977" sldId="523"/>
            <ac:spMk id="1219" creationId="{C174DF2A-C8BA-4596-8E35-17CEBC8E7AA6}"/>
          </ac:spMkLst>
        </pc:spChg>
        <pc:spChg chg="mod">
          <ac:chgData name="Ragnhild Halvorsrud" userId="917ea340-fd63-490f-a7db-68428d24cf32" providerId="ADAL" clId="{3F26B701-AADC-4668-AAA4-FB7BA2B947B1}" dt="2020-06-19T09:18:16.638" v="5166"/>
          <ac:spMkLst>
            <pc:docMk/>
            <pc:sldMk cId="2858277977" sldId="523"/>
            <ac:spMk id="1220" creationId="{472B5A8D-DCB1-47BE-A3CA-E17A589AC89D}"/>
          </ac:spMkLst>
        </pc:spChg>
        <pc:spChg chg="mod">
          <ac:chgData name="Ragnhild Halvorsrud" userId="917ea340-fd63-490f-a7db-68428d24cf32" providerId="ADAL" clId="{3F26B701-AADC-4668-AAA4-FB7BA2B947B1}" dt="2020-06-19T09:18:16.638" v="5166"/>
          <ac:spMkLst>
            <pc:docMk/>
            <pc:sldMk cId="2858277977" sldId="523"/>
            <ac:spMk id="1221" creationId="{6A320A83-0E06-42E3-80B5-6268C68ED8F2}"/>
          </ac:spMkLst>
        </pc:spChg>
        <pc:spChg chg="mod">
          <ac:chgData name="Ragnhild Halvorsrud" userId="917ea340-fd63-490f-a7db-68428d24cf32" providerId="ADAL" clId="{3F26B701-AADC-4668-AAA4-FB7BA2B947B1}" dt="2020-06-19T09:18:16.638" v="5166"/>
          <ac:spMkLst>
            <pc:docMk/>
            <pc:sldMk cId="2858277977" sldId="523"/>
            <ac:spMk id="1222" creationId="{289A7BAD-BB92-4254-ACA4-23F56990BB4F}"/>
          </ac:spMkLst>
        </pc:spChg>
        <pc:spChg chg="mod">
          <ac:chgData name="Ragnhild Halvorsrud" userId="917ea340-fd63-490f-a7db-68428d24cf32" providerId="ADAL" clId="{3F26B701-AADC-4668-AAA4-FB7BA2B947B1}" dt="2020-06-19T09:18:16.638" v="5166"/>
          <ac:spMkLst>
            <pc:docMk/>
            <pc:sldMk cId="2858277977" sldId="523"/>
            <ac:spMk id="1223" creationId="{ECD7228A-4B6B-4194-B997-340135F6FB1F}"/>
          </ac:spMkLst>
        </pc:spChg>
        <pc:spChg chg="mod">
          <ac:chgData name="Ragnhild Halvorsrud" userId="917ea340-fd63-490f-a7db-68428d24cf32" providerId="ADAL" clId="{3F26B701-AADC-4668-AAA4-FB7BA2B947B1}" dt="2020-06-19T09:18:16.638" v="5166"/>
          <ac:spMkLst>
            <pc:docMk/>
            <pc:sldMk cId="2858277977" sldId="523"/>
            <ac:spMk id="1224" creationId="{1F30E0C8-D59B-41FA-A83B-3CCE55AD5F96}"/>
          </ac:spMkLst>
        </pc:spChg>
        <pc:spChg chg="mod">
          <ac:chgData name="Ragnhild Halvorsrud" userId="917ea340-fd63-490f-a7db-68428d24cf32" providerId="ADAL" clId="{3F26B701-AADC-4668-AAA4-FB7BA2B947B1}" dt="2020-06-19T09:18:16.638" v="5166"/>
          <ac:spMkLst>
            <pc:docMk/>
            <pc:sldMk cId="2858277977" sldId="523"/>
            <ac:spMk id="1225" creationId="{493F1460-1AEF-40E4-9149-D7B1A8FC5513}"/>
          </ac:spMkLst>
        </pc:spChg>
        <pc:spChg chg="mod">
          <ac:chgData name="Ragnhild Halvorsrud" userId="917ea340-fd63-490f-a7db-68428d24cf32" providerId="ADAL" clId="{3F26B701-AADC-4668-AAA4-FB7BA2B947B1}" dt="2020-06-19T09:18:16.638" v="5166"/>
          <ac:spMkLst>
            <pc:docMk/>
            <pc:sldMk cId="2858277977" sldId="523"/>
            <ac:spMk id="1226" creationId="{AE669AA4-0BBD-4C6F-BE13-6F7ADBC1D5EA}"/>
          </ac:spMkLst>
        </pc:spChg>
        <pc:spChg chg="mod">
          <ac:chgData name="Ragnhild Halvorsrud" userId="917ea340-fd63-490f-a7db-68428d24cf32" providerId="ADAL" clId="{3F26B701-AADC-4668-AAA4-FB7BA2B947B1}" dt="2020-06-19T09:18:16.638" v="5166"/>
          <ac:spMkLst>
            <pc:docMk/>
            <pc:sldMk cId="2858277977" sldId="523"/>
            <ac:spMk id="1228" creationId="{109022BE-7312-4A3B-AA60-FD3D25A7AD62}"/>
          </ac:spMkLst>
        </pc:spChg>
        <pc:spChg chg="mod">
          <ac:chgData name="Ragnhild Halvorsrud" userId="917ea340-fd63-490f-a7db-68428d24cf32" providerId="ADAL" clId="{3F26B701-AADC-4668-AAA4-FB7BA2B947B1}" dt="2020-06-19T09:18:16.638" v="5166"/>
          <ac:spMkLst>
            <pc:docMk/>
            <pc:sldMk cId="2858277977" sldId="523"/>
            <ac:spMk id="1229" creationId="{9D33F2AF-6DBB-4DD9-A01D-878A87D8F9D6}"/>
          </ac:spMkLst>
        </pc:spChg>
        <pc:spChg chg="mod">
          <ac:chgData name="Ragnhild Halvorsrud" userId="917ea340-fd63-490f-a7db-68428d24cf32" providerId="ADAL" clId="{3F26B701-AADC-4668-AAA4-FB7BA2B947B1}" dt="2020-06-19T09:18:16.638" v="5166"/>
          <ac:spMkLst>
            <pc:docMk/>
            <pc:sldMk cId="2858277977" sldId="523"/>
            <ac:spMk id="1230" creationId="{E4F73039-9D35-4C50-9CC3-EB3A1355A06A}"/>
          </ac:spMkLst>
        </pc:spChg>
        <pc:spChg chg="mod">
          <ac:chgData name="Ragnhild Halvorsrud" userId="917ea340-fd63-490f-a7db-68428d24cf32" providerId="ADAL" clId="{3F26B701-AADC-4668-AAA4-FB7BA2B947B1}" dt="2020-06-19T09:18:16.638" v="5166"/>
          <ac:spMkLst>
            <pc:docMk/>
            <pc:sldMk cId="2858277977" sldId="523"/>
            <ac:spMk id="1231" creationId="{3AC21B4E-2AF7-4784-9987-A950BD183272}"/>
          </ac:spMkLst>
        </pc:spChg>
        <pc:spChg chg="mod">
          <ac:chgData name="Ragnhild Halvorsrud" userId="917ea340-fd63-490f-a7db-68428d24cf32" providerId="ADAL" clId="{3F26B701-AADC-4668-AAA4-FB7BA2B947B1}" dt="2020-06-19T09:18:16.638" v="5166"/>
          <ac:spMkLst>
            <pc:docMk/>
            <pc:sldMk cId="2858277977" sldId="523"/>
            <ac:spMk id="1232" creationId="{2A0C3AB4-A9B4-47CC-B9B7-600C0D95AE46}"/>
          </ac:spMkLst>
        </pc:spChg>
        <pc:spChg chg="mod">
          <ac:chgData name="Ragnhild Halvorsrud" userId="917ea340-fd63-490f-a7db-68428d24cf32" providerId="ADAL" clId="{3F26B701-AADC-4668-AAA4-FB7BA2B947B1}" dt="2020-06-19T09:18:16.638" v="5166"/>
          <ac:spMkLst>
            <pc:docMk/>
            <pc:sldMk cId="2858277977" sldId="523"/>
            <ac:spMk id="1233" creationId="{A8E3FAB6-A5B1-4F7F-A4A9-BEB820454478}"/>
          </ac:spMkLst>
        </pc:spChg>
        <pc:spChg chg="mod">
          <ac:chgData name="Ragnhild Halvorsrud" userId="917ea340-fd63-490f-a7db-68428d24cf32" providerId="ADAL" clId="{3F26B701-AADC-4668-AAA4-FB7BA2B947B1}" dt="2020-06-19T09:18:16.638" v="5166"/>
          <ac:spMkLst>
            <pc:docMk/>
            <pc:sldMk cId="2858277977" sldId="523"/>
            <ac:spMk id="1234" creationId="{6752007F-1525-4A56-9210-28E7E24C71D5}"/>
          </ac:spMkLst>
        </pc:spChg>
        <pc:spChg chg="mod">
          <ac:chgData name="Ragnhild Halvorsrud" userId="917ea340-fd63-490f-a7db-68428d24cf32" providerId="ADAL" clId="{3F26B701-AADC-4668-AAA4-FB7BA2B947B1}" dt="2020-06-19T09:18:16.638" v="5166"/>
          <ac:spMkLst>
            <pc:docMk/>
            <pc:sldMk cId="2858277977" sldId="523"/>
            <ac:spMk id="1235" creationId="{2D337695-3E6C-4F9B-8AE9-73A958E2515C}"/>
          </ac:spMkLst>
        </pc:spChg>
        <pc:spChg chg="mod">
          <ac:chgData name="Ragnhild Halvorsrud" userId="917ea340-fd63-490f-a7db-68428d24cf32" providerId="ADAL" clId="{3F26B701-AADC-4668-AAA4-FB7BA2B947B1}" dt="2020-06-19T09:18:16.638" v="5166"/>
          <ac:spMkLst>
            <pc:docMk/>
            <pc:sldMk cId="2858277977" sldId="523"/>
            <ac:spMk id="1237" creationId="{211B56EE-11BE-4098-9CF6-F4926B30816D}"/>
          </ac:spMkLst>
        </pc:spChg>
        <pc:spChg chg="mod">
          <ac:chgData name="Ragnhild Halvorsrud" userId="917ea340-fd63-490f-a7db-68428d24cf32" providerId="ADAL" clId="{3F26B701-AADC-4668-AAA4-FB7BA2B947B1}" dt="2020-06-19T09:18:16.638" v="5166"/>
          <ac:spMkLst>
            <pc:docMk/>
            <pc:sldMk cId="2858277977" sldId="523"/>
            <ac:spMk id="1238" creationId="{8C8D8EA3-B1FC-456C-B729-E357ACBAA97D}"/>
          </ac:spMkLst>
        </pc:spChg>
        <pc:spChg chg="mod">
          <ac:chgData name="Ragnhild Halvorsrud" userId="917ea340-fd63-490f-a7db-68428d24cf32" providerId="ADAL" clId="{3F26B701-AADC-4668-AAA4-FB7BA2B947B1}" dt="2020-06-19T09:18:16.638" v="5166"/>
          <ac:spMkLst>
            <pc:docMk/>
            <pc:sldMk cId="2858277977" sldId="523"/>
            <ac:spMk id="1239" creationId="{B8C71B7A-F25F-4308-A883-94041F89613A}"/>
          </ac:spMkLst>
        </pc:spChg>
        <pc:spChg chg="mod">
          <ac:chgData name="Ragnhild Halvorsrud" userId="917ea340-fd63-490f-a7db-68428d24cf32" providerId="ADAL" clId="{3F26B701-AADC-4668-AAA4-FB7BA2B947B1}" dt="2020-06-19T09:18:16.638" v="5166"/>
          <ac:spMkLst>
            <pc:docMk/>
            <pc:sldMk cId="2858277977" sldId="523"/>
            <ac:spMk id="1240" creationId="{A2D28936-B765-457F-A69A-866F272AE8C1}"/>
          </ac:spMkLst>
        </pc:spChg>
        <pc:spChg chg="mod">
          <ac:chgData name="Ragnhild Halvorsrud" userId="917ea340-fd63-490f-a7db-68428d24cf32" providerId="ADAL" clId="{3F26B701-AADC-4668-AAA4-FB7BA2B947B1}" dt="2020-06-19T09:18:16.638" v="5166"/>
          <ac:spMkLst>
            <pc:docMk/>
            <pc:sldMk cId="2858277977" sldId="523"/>
            <ac:spMk id="1241" creationId="{79DA33CE-DAC1-432C-9B8A-4D493142EFB0}"/>
          </ac:spMkLst>
        </pc:spChg>
        <pc:spChg chg="mod">
          <ac:chgData name="Ragnhild Halvorsrud" userId="917ea340-fd63-490f-a7db-68428d24cf32" providerId="ADAL" clId="{3F26B701-AADC-4668-AAA4-FB7BA2B947B1}" dt="2020-06-19T09:18:16.638" v="5166"/>
          <ac:spMkLst>
            <pc:docMk/>
            <pc:sldMk cId="2858277977" sldId="523"/>
            <ac:spMk id="1242" creationId="{C352322E-92D9-4774-8F0D-307B375E7F2B}"/>
          </ac:spMkLst>
        </pc:spChg>
        <pc:spChg chg="mod">
          <ac:chgData name="Ragnhild Halvorsrud" userId="917ea340-fd63-490f-a7db-68428d24cf32" providerId="ADAL" clId="{3F26B701-AADC-4668-AAA4-FB7BA2B947B1}" dt="2020-06-19T09:18:16.638" v="5166"/>
          <ac:spMkLst>
            <pc:docMk/>
            <pc:sldMk cId="2858277977" sldId="523"/>
            <ac:spMk id="1243" creationId="{3743288F-E1B2-4F42-937F-DC0F6BF88EA4}"/>
          </ac:spMkLst>
        </pc:spChg>
        <pc:spChg chg="mod">
          <ac:chgData name="Ragnhild Halvorsrud" userId="917ea340-fd63-490f-a7db-68428d24cf32" providerId="ADAL" clId="{3F26B701-AADC-4668-AAA4-FB7BA2B947B1}" dt="2020-06-19T09:18:16.638" v="5166"/>
          <ac:spMkLst>
            <pc:docMk/>
            <pc:sldMk cId="2858277977" sldId="523"/>
            <ac:spMk id="1244" creationId="{BF04BF07-6137-4CAB-BE6C-466CE24900EE}"/>
          </ac:spMkLst>
        </pc:spChg>
        <pc:spChg chg="mod">
          <ac:chgData name="Ragnhild Halvorsrud" userId="917ea340-fd63-490f-a7db-68428d24cf32" providerId="ADAL" clId="{3F26B701-AADC-4668-AAA4-FB7BA2B947B1}" dt="2020-06-19T09:18:16.638" v="5166"/>
          <ac:spMkLst>
            <pc:docMk/>
            <pc:sldMk cId="2858277977" sldId="523"/>
            <ac:spMk id="1246" creationId="{D64B91D2-345C-4240-AE15-7EA3C17F0668}"/>
          </ac:spMkLst>
        </pc:spChg>
        <pc:spChg chg="mod">
          <ac:chgData name="Ragnhild Halvorsrud" userId="917ea340-fd63-490f-a7db-68428d24cf32" providerId="ADAL" clId="{3F26B701-AADC-4668-AAA4-FB7BA2B947B1}" dt="2020-06-19T09:18:16.638" v="5166"/>
          <ac:spMkLst>
            <pc:docMk/>
            <pc:sldMk cId="2858277977" sldId="523"/>
            <ac:spMk id="1247" creationId="{6342C0DF-2533-4D0B-888C-2D1FB95341B9}"/>
          </ac:spMkLst>
        </pc:spChg>
        <pc:spChg chg="mod">
          <ac:chgData name="Ragnhild Halvorsrud" userId="917ea340-fd63-490f-a7db-68428d24cf32" providerId="ADAL" clId="{3F26B701-AADC-4668-AAA4-FB7BA2B947B1}" dt="2020-06-19T09:18:16.638" v="5166"/>
          <ac:spMkLst>
            <pc:docMk/>
            <pc:sldMk cId="2858277977" sldId="523"/>
            <ac:spMk id="1248" creationId="{11C7017D-2168-4996-8FFF-B36FF37BBCC2}"/>
          </ac:spMkLst>
        </pc:spChg>
        <pc:spChg chg="mod">
          <ac:chgData name="Ragnhild Halvorsrud" userId="917ea340-fd63-490f-a7db-68428d24cf32" providerId="ADAL" clId="{3F26B701-AADC-4668-AAA4-FB7BA2B947B1}" dt="2020-06-19T09:18:16.638" v="5166"/>
          <ac:spMkLst>
            <pc:docMk/>
            <pc:sldMk cId="2858277977" sldId="523"/>
            <ac:spMk id="1249" creationId="{58CB5308-BF30-41D3-B94C-FC5133E74CA4}"/>
          </ac:spMkLst>
        </pc:spChg>
        <pc:spChg chg="mod">
          <ac:chgData name="Ragnhild Halvorsrud" userId="917ea340-fd63-490f-a7db-68428d24cf32" providerId="ADAL" clId="{3F26B701-AADC-4668-AAA4-FB7BA2B947B1}" dt="2020-06-19T09:18:16.638" v="5166"/>
          <ac:spMkLst>
            <pc:docMk/>
            <pc:sldMk cId="2858277977" sldId="523"/>
            <ac:spMk id="1250" creationId="{F1FDEED4-5DA0-4C2A-B612-C993A838F16E}"/>
          </ac:spMkLst>
        </pc:spChg>
        <pc:spChg chg="mod">
          <ac:chgData name="Ragnhild Halvorsrud" userId="917ea340-fd63-490f-a7db-68428d24cf32" providerId="ADAL" clId="{3F26B701-AADC-4668-AAA4-FB7BA2B947B1}" dt="2020-06-19T09:18:16.638" v="5166"/>
          <ac:spMkLst>
            <pc:docMk/>
            <pc:sldMk cId="2858277977" sldId="523"/>
            <ac:spMk id="1251" creationId="{007A02CF-6BF5-406D-9684-181ADE780A6B}"/>
          </ac:spMkLst>
        </pc:spChg>
        <pc:spChg chg="mod">
          <ac:chgData name="Ragnhild Halvorsrud" userId="917ea340-fd63-490f-a7db-68428d24cf32" providerId="ADAL" clId="{3F26B701-AADC-4668-AAA4-FB7BA2B947B1}" dt="2020-06-19T09:18:16.638" v="5166"/>
          <ac:spMkLst>
            <pc:docMk/>
            <pc:sldMk cId="2858277977" sldId="523"/>
            <ac:spMk id="1252" creationId="{B715EC42-E8DB-4A95-8D35-66B5CDFDCD11}"/>
          </ac:spMkLst>
        </pc:spChg>
        <pc:spChg chg="mod">
          <ac:chgData name="Ragnhild Halvorsrud" userId="917ea340-fd63-490f-a7db-68428d24cf32" providerId="ADAL" clId="{3F26B701-AADC-4668-AAA4-FB7BA2B947B1}" dt="2020-06-19T09:18:16.638" v="5166"/>
          <ac:spMkLst>
            <pc:docMk/>
            <pc:sldMk cId="2858277977" sldId="523"/>
            <ac:spMk id="1253" creationId="{9E9978D5-1F93-484A-897A-B78A359AB0D6}"/>
          </ac:spMkLst>
        </pc:spChg>
        <pc:spChg chg="mod">
          <ac:chgData name="Ragnhild Halvorsrud" userId="917ea340-fd63-490f-a7db-68428d24cf32" providerId="ADAL" clId="{3F26B701-AADC-4668-AAA4-FB7BA2B947B1}" dt="2020-06-19T09:18:16.638" v="5166"/>
          <ac:spMkLst>
            <pc:docMk/>
            <pc:sldMk cId="2858277977" sldId="523"/>
            <ac:spMk id="1255" creationId="{EB7F0B0E-EDE8-4A0A-9C78-8B91F15B1791}"/>
          </ac:spMkLst>
        </pc:spChg>
        <pc:spChg chg="mod">
          <ac:chgData name="Ragnhild Halvorsrud" userId="917ea340-fd63-490f-a7db-68428d24cf32" providerId="ADAL" clId="{3F26B701-AADC-4668-AAA4-FB7BA2B947B1}" dt="2020-06-19T09:18:16.638" v="5166"/>
          <ac:spMkLst>
            <pc:docMk/>
            <pc:sldMk cId="2858277977" sldId="523"/>
            <ac:spMk id="1256" creationId="{2ED8475D-7AE6-436C-B2E6-3B6EF05680A2}"/>
          </ac:spMkLst>
        </pc:spChg>
        <pc:spChg chg="mod">
          <ac:chgData name="Ragnhild Halvorsrud" userId="917ea340-fd63-490f-a7db-68428d24cf32" providerId="ADAL" clId="{3F26B701-AADC-4668-AAA4-FB7BA2B947B1}" dt="2020-06-19T09:18:16.638" v="5166"/>
          <ac:spMkLst>
            <pc:docMk/>
            <pc:sldMk cId="2858277977" sldId="523"/>
            <ac:spMk id="1257" creationId="{ED3EC3F8-165E-493F-B434-AD2F499CD237}"/>
          </ac:spMkLst>
        </pc:spChg>
        <pc:spChg chg="mod">
          <ac:chgData name="Ragnhild Halvorsrud" userId="917ea340-fd63-490f-a7db-68428d24cf32" providerId="ADAL" clId="{3F26B701-AADC-4668-AAA4-FB7BA2B947B1}" dt="2020-06-19T09:18:16.638" v="5166"/>
          <ac:spMkLst>
            <pc:docMk/>
            <pc:sldMk cId="2858277977" sldId="523"/>
            <ac:spMk id="1258" creationId="{C4AB78DF-DCF0-4A4F-9C57-C4855165C0CF}"/>
          </ac:spMkLst>
        </pc:spChg>
        <pc:spChg chg="mod">
          <ac:chgData name="Ragnhild Halvorsrud" userId="917ea340-fd63-490f-a7db-68428d24cf32" providerId="ADAL" clId="{3F26B701-AADC-4668-AAA4-FB7BA2B947B1}" dt="2020-06-19T09:18:16.638" v="5166"/>
          <ac:spMkLst>
            <pc:docMk/>
            <pc:sldMk cId="2858277977" sldId="523"/>
            <ac:spMk id="1259" creationId="{18C44F62-147B-46B4-8902-21672CC94359}"/>
          </ac:spMkLst>
        </pc:spChg>
        <pc:spChg chg="mod">
          <ac:chgData name="Ragnhild Halvorsrud" userId="917ea340-fd63-490f-a7db-68428d24cf32" providerId="ADAL" clId="{3F26B701-AADC-4668-AAA4-FB7BA2B947B1}" dt="2020-06-19T09:18:16.638" v="5166"/>
          <ac:spMkLst>
            <pc:docMk/>
            <pc:sldMk cId="2858277977" sldId="523"/>
            <ac:spMk id="1260" creationId="{4227A4C7-3240-4830-93AF-7BCB41AE121B}"/>
          </ac:spMkLst>
        </pc:spChg>
        <pc:spChg chg="mod">
          <ac:chgData name="Ragnhild Halvorsrud" userId="917ea340-fd63-490f-a7db-68428d24cf32" providerId="ADAL" clId="{3F26B701-AADC-4668-AAA4-FB7BA2B947B1}" dt="2020-06-19T09:18:16.638" v="5166"/>
          <ac:spMkLst>
            <pc:docMk/>
            <pc:sldMk cId="2858277977" sldId="523"/>
            <ac:spMk id="1261" creationId="{BA4BAEA9-AA58-4611-B828-40F4C5A9D1A3}"/>
          </ac:spMkLst>
        </pc:spChg>
        <pc:spChg chg="mod">
          <ac:chgData name="Ragnhild Halvorsrud" userId="917ea340-fd63-490f-a7db-68428d24cf32" providerId="ADAL" clId="{3F26B701-AADC-4668-AAA4-FB7BA2B947B1}" dt="2020-06-19T09:18:16.638" v="5166"/>
          <ac:spMkLst>
            <pc:docMk/>
            <pc:sldMk cId="2858277977" sldId="523"/>
            <ac:spMk id="1262" creationId="{A314351F-4078-4E65-B879-B9FA5AB6B942}"/>
          </ac:spMkLst>
        </pc:spChg>
        <pc:spChg chg="mod">
          <ac:chgData name="Ragnhild Halvorsrud" userId="917ea340-fd63-490f-a7db-68428d24cf32" providerId="ADAL" clId="{3F26B701-AADC-4668-AAA4-FB7BA2B947B1}" dt="2020-06-19T09:18:16.638" v="5166"/>
          <ac:spMkLst>
            <pc:docMk/>
            <pc:sldMk cId="2858277977" sldId="523"/>
            <ac:spMk id="1264" creationId="{EA38E79E-F781-4D51-B781-24E82B091BFF}"/>
          </ac:spMkLst>
        </pc:spChg>
        <pc:spChg chg="mod">
          <ac:chgData name="Ragnhild Halvorsrud" userId="917ea340-fd63-490f-a7db-68428d24cf32" providerId="ADAL" clId="{3F26B701-AADC-4668-AAA4-FB7BA2B947B1}" dt="2020-06-19T09:18:16.638" v="5166"/>
          <ac:spMkLst>
            <pc:docMk/>
            <pc:sldMk cId="2858277977" sldId="523"/>
            <ac:spMk id="1265" creationId="{233083D0-AB19-42DF-931F-74A0359C44B7}"/>
          </ac:spMkLst>
        </pc:spChg>
        <pc:spChg chg="mod">
          <ac:chgData name="Ragnhild Halvorsrud" userId="917ea340-fd63-490f-a7db-68428d24cf32" providerId="ADAL" clId="{3F26B701-AADC-4668-AAA4-FB7BA2B947B1}" dt="2020-06-19T09:18:16.638" v="5166"/>
          <ac:spMkLst>
            <pc:docMk/>
            <pc:sldMk cId="2858277977" sldId="523"/>
            <ac:spMk id="1266" creationId="{6069BED5-D2E7-4AFF-B378-FFA4CF1FADEA}"/>
          </ac:spMkLst>
        </pc:spChg>
        <pc:spChg chg="mod">
          <ac:chgData name="Ragnhild Halvorsrud" userId="917ea340-fd63-490f-a7db-68428d24cf32" providerId="ADAL" clId="{3F26B701-AADC-4668-AAA4-FB7BA2B947B1}" dt="2020-06-19T09:18:16.638" v="5166"/>
          <ac:spMkLst>
            <pc:docMk/>
            <pc:sldMk cId="2858277977" sldId="523"/>
            <ac:spMk id="1267" creationId="{C5D77CC6-88F8-4196-9936-DCB22C65AC4A}"/>
          </ac:spMkLst>
        </pc:spChg>
        <pc:spChg chg="mod">
          <ac:chgData name="Ragnhild Halvorsrud" userId="917ea340-fd63-490f-a7db-68428d24cf32" providerId="ADAL" clId="{3F26B701-AADC-4668-AAA4-FB7BA2B947B1}" dt="2020-06-19T09:18:16.638" v="5166"/>
          <ac:spMkLst>
            <pc:docMk/>
            <pc:sldMk cId="2858277977" sldId="523"/>
            <ac:spMk id="1268" creationId="{E81D946F-E519-49E8-8362-06F774911C3D}"/>
          </ac:spMkLst>
        </pc:spChg>
        <pc:spChg chg="mod">
          <ac:chgData name="Ragnhild Halvorsrud" userId="917ea340-fd63-490f-a7db-68428d24cf32" providerId="ADAL" clId="{3F26B701-AADC-4668-AAA4-FB7BA2B947B1}" dt="2020-06-19T09:18:16.638" v="5166"/>
          <ac:spMkLst>
            <pc:docMk/>
            <pc:sldMk cId="2858277977" sldId="523"/>
            <ac:spMk id="1269" creationId="{3A575E1F-B461-4DDD-A172-D1ED203BA799}"/>
          </ac:spMkLst>
        </pc:spChg>
        <pc:spChg chg="mod">
          <ac:chgData name="Ragnhild Halvorsrud" userId="917ea340-fd63-490f-a7db-68428d24cf32" providerId="ADAL" clId="{3F26B701-AADC-4668-AAA4-FB7BA2B947B1}" dt="2020-06-19T09:18:16.638" v="5166"/>
          <ac:spMkLst>
            <pc:docMk/>
            <pc:sldMk cId="2858277977" sldId="523"/>
            <ac:spMk id="1270" creationId="{360642A0-9A41-45C0-90D2-5D50938E3936}"/>
          </ac:spMkLst>
        </pc:spChg>
        <pc:spChg chg="mod">
          <ac:chgData name="Ragnhild Halvorsrud" userId="917ea340-fd63-490f-a7db-68428d24cf32" providerId="ADAL" clId="{3F26B701-AADC-4668-AAA4-FB7BA2B947B1}" dt="2020-06-19T09:18:16.638" v="5166"/>
          <ac:spMkLst>
            <pc:docMk/>
            <pc:sldMk cId="2858277977" sldId="523"/>
            <ac:spMk id="1271" creationId="{4FFE8199-8FEB-4B0F-BF3B-B4681A37C07E}"/>
          </ac:spMkLst>
        </pc:spChg>
        <pc:spChg chg="mod">
          <ac:chgData name="Ragnhild Halvorsrud" userId="917ea340-fd63-490f-a7db-68428d24cf32" providerId="ADAL" clId="{3F26B701-AADC-4668-AAA4-FB7BA2B947B1}" dt="2020-06-19T09:18:16.638" v="5166"/>
          <ac:spMkLst>
            <pc:docMk/>
            <pc:sldMk cId="2858277977" sldId="523"/>
            <ac:spMk id="1272" creationId="{BCC22824-6697-4416-A113-29C5250DE16A}"/>
          </ac:spMkLst>
        </pc:spChg>
        <pc:spChg chg="mod">
          <ac:chgData name="Ragnhild Halvorsrud" userId="917ea340-fd63-490f-a7db-68428d24cf32" providerId="ADAL" clId="{3F26B701-AADC-4668-AAA4-FB7BA2B947B1}" dt="2020-06-19T09:18:16.638" v="5166"/>
          <ac:spMkLst>
            <pc:docMk/>
            <pc:sldMk cId="2858277977" sldId="523"/>
            <ac:spMk id="1273" creationId="{48B12AF5-7E22-47C8-B9E6-245FA82A4100}"/>
          </ac:spMkLst>
        </pc:spChg>
        <pc:spChg chg="mod">
          <ac:chgData name="Ragnhild Halvorsrud" userId="917ea340-fd63-490f-a7db-68428d24cf32" providerId="ADAL" clId="{3F26B701-AADC-4668-AAA4-FB7BA2B947B1}" dt="2020-06-19T09:18:16.638" v="5166"/>
          <ac:spMkLst>
            <pc:docMk/>
            <pc:sldMk cId="2858277977" sldId="523"/>
            <ac:spMk id="1274" creationId="{E4E9FD0F-BB99-4F42-A109-C63A5D596F5A}"/>
          </ac:spMkLst>
        </pc:spChg>
        <pc:spChg chg="mod">
          <ac:chgData name="Ragnhild Halvorsrud" userId="917ea340-fd63-490f-a7db-68428d24cf32" providerId="ADAL" clId="{3F26B701-AADC-4668-AAA4-FB7BA2B947B1}" dt="2020-06-19T09:18:16.638" v="5166"/>
          <ac:spMkLst>
            <pc:docMk/>
            <pc:sldMk cId="2858277977" sldId="523"/>
            <ac:spMk id="1275" creationId="{05BB49B6-9091-4E9C-9E9F-1EFF013C96BD}"/>
          </ac:spMkLst>
        </pc:spChg>
        <pc:spChg chg="mod">
          <ac:chgData name="Ragnhild Halvorsrud" userId="917ea340-fd63-490f-a7db-68428d24cf32" providerId="ADAL" clId="{3F26B701-AADC-4668-AAA4-FB7BA2B947B1}" dt="2020-06-19T09:18:16.638" v="5166"/>
          <ac:spMkLst>
            <pc:docMk/>
            <pc:sldMk cId="2858277977" sldId="523"/>
            <ac:spMk id="1276" creationId="{1206AA1D-8314-4260-B652-A8BFE9374830}"/>
          </ac:spMkLst>
        </pc:spChg>
        <pc:spChg chg="mod">
          <ac:chgData name="Ragnhild Halvorsrud" userId="917ea340-fd63-490f-a7db-68428d24cf32" providerId="ADAL" clId="{3F26B701-AADC-4668-AAA4-FB7BA2B947B1}" dt="2020-06-19T09:18:16.638" v="5166"/>
          <ac:spMkLst>
            <pc:docMk/>
            <pc:sldMk cId="2858277977" sldId="523"/>
            <ac:spMk id="1277" creationId="{8A5BBA74-3003-4EE7-9FF0-B280312B8596}"/>
          </ac:spMkLst>
        </pc:spChg>
        <pc:spChg chg="add del mod">
          <ac:chgData name="Ragnhild Halvorsrud" userId="917ea340-fd63-490f-a7db-68428d24cf32" providerId="ADAL" clId="{3F26B701-AADC-4668-AAA4-FB7BA2B947B1}" dt="2020-06-19T09:18:41.401" v="5169"/>
          <ac:spMkLst>
            <pc:docMk/>
            <pc:sldMk cId="2858277977" sldId="523"/>
            <ac:spMk id="1289" creationId="{9FE6D3CF-F215-458A-A12B-29720130EC4F}"/>
          </ac:spMkLst>
        </pc:spChg>
        <pc:spChg chg="add del mod">
          <ac:chgData name="Ragnhild Halvorsrud" userId="917ea340-fd63-490f-a7db-68428d24cf32" providerId="ADAL" clId="{3F26B701-AADC-4668-AAA4-FB7BA2B947B1}" dt="2020-06-19T09:18:41.401" v="5169"/>
          <ac:spMkLst>
            <pc:docMk/>
            <pc:sldMk cId="2858277977" sldId="523"/>
            <ac:spMk id="1290" creationId="{E2FBE08B-1D9A-42CC-9301-E959424AFBA9}"/>
          </ac:spMkLst>
        </pc:spChg>
        <pc:spChg chg="add del mod">
          <ac:chgData name="Ragnhild Halvorsrud" userId="917ea340-fd63-490f-a7db-68428d24cf32" providerId="ADAL" clId="{3F26B701-AADC-4668-AAA4-FB7BA2B947B1}" dt="2020-06-19T09:18:41.401" v="5169"/>
          <ac:spMkLst>
            <pc:docMk/>
            <pc:sldMk cId="2858277977" sldId="523"/>
            <ac:spMk id="1291" creationId="{8509D101-42D8-4EEB-8675-D3F18E9C3DED}"/>
          </ac:spMkLst>
        </pc:spChg>
        <pc:spChg chg="add del mod">
          <ac:chgData name="Ragnhild Halvorsrud" userId="917ea340-fd63-490f-a7db-68428d24cf32" providerId="ADAL" clId="{3F26B701-AADC-4668-AAA4-FB7BA2B947B1}" dt="2020-06-19T09:18:41.401" v="5169"/>
          <ac:spMkLst>
            <pc:docMk/>
            <pc:sldMk cId="2858277977" sldId="523"/>
            <ac:spMk id="1292" creationId="{F325D6D0-7E29-49EE-A5E6-9121D4844EB2}"/>
          </ac:spMkLst>
        </pc:spChg>
        <pc:spChg chg="add del mod">
          <ac:chgData name="Ragnhild Halvorsrud" userId="917ea340-fd63-490f-a7db-68428d24cf32" providerId="ADAL" clId="{3F26B701-AADC-4668-AAA4-FB7BA2B947B1}" dt="2020-06-19T09:18:41.401" v="5169"/>
          <ac:spMkLst>
            <pc:docMk/>
            <pc:sldMk cId="2858277977" sldId="523"/>
            <ac:spMk id="1293" creationId="{D1B08A9D-F4B9-4728-A5C7-3DF3F669CE8D}"/>
          </ac:spMkLst>
        </pc:spChg>
        <pc:spChg chg="add del mod">
          <ac:chgData name="Ragnhild Halvorsrud" userId="917ea340-fd63-490f-a7db-68428d24cf32" providerId="ADAL" clId="{3F26B701-AADC-4668-AAA4-FB7BA2B947B1}" dt="2020-06-19T09:18:41.401" v="5169"/>
          <ac:spMkLst>
            <pc:docMk/>
            <pc:sldMk cId="2858277977" sldId="523"/>
            <ac:spMk id="1294" creationId="{37F49F54-5FC9-4755-B601-6F1845FA6C0B}"/>
          </ac:spMkLst>
        </pc:spChg>
        <pc:spChg chg="add del mod">
          <ac:chgData name="Ragnhild Halvorsrud" userId="917ea340-fd63-490f-a7db-68428d24cf32" providerId="ADAL" clId="{3F26B701-AADC-4668-AAA4-FB7BA2B947B1}" dt="2020-06-19T09:18:41.401" v="5169"/>
          <ac:spMkLst>
            <pc:docMk/>
            <pc:sldMk cId="2858277977" sldId="523"/>
            <ac:spMk id="1296" creationId="{6BF3DAF4-7949-4BB0-83B8-4D79ABE55AED}"/>
          </ac:spMkLst>
        </pc:spChg>
        <pc:spChg chg="add del mod">
          <ac:chgData name="Ragnhild Halvorsrud" userId="917ea340-fd63-490f-a7db-68428d24cf32" providerId="ADAL" clId="{3F26B701-AADC-4668-AAA4-FB7BA2B947B1}" dt="2020-06-19T09:18:41.401" v="5169"/>
          <ac:spMkLst>
            <pc:docMk/>
            <pc:sldMk cId="2858277977" sldId="523"/>
            <ac:spMk id="1297" creationId="{02C7673D-3ECE-4B70-9468-B66669CE189D}"/>
          </ac:spMkLst>
        </pc:spChg>
        <pc:spChg chg="add del mod">
          <ac:chgData name="Ragnhild Halvorsrud" userId="917ea340-fd63-490f-a7db-68428d24cf32" providerId="ADAL" clId="{3F26B701-AADC-4668-AAA4-FB7BA2B947B1}" dt="2020-06-19T09:18:41.401" v="5169"/>
          <ac:spMkLst>
            <pc:docMk/>
            <pc:sldMk cId="2858277977" sldId="523"/>
            <ac:spMk id="1298" creationId="{D1239762-9A1D-484A-A71A-6DF2633FC037}"/>
          </ac:spMkLst>
        </pc:spChg>
        <pc:spChg chg="add del mod">
          <ac:chgData name="Ragnhild Halvorsrud" userId="917ea340-fd63-490f-a7db-68428d24cf32" providerId="ADAL" clId="{3F26B701-AADC-4668-AAA4-FB7BA2B947B1}" dt="2020-06-19T09:18:41.401" v="5169"/>
          <ac:spMkLst>
            <pc:docMk/>
            <pc:sldMk cId="2858277977" sldId="523"/>
            <ac:spMk id="1299" creationId="{3284657A-9331-4565-B211-D57F43087F83}"/>
          </ac:spMkLst>
        </pc:spChg>
        <pc:spChg chg="add del mod">
          <ac:chgData name="Ragnhild Halvorsrud" userId="917ea340-fd63-490f-a7db-68428d24cf32" providerId="ADAL" clId="{3F26B701-AADC-4668-AAA4-FB7BA2B947B1}" dt="2020-06-19T09:18:41.401" v="5169"/>
          <ac:spMkLst>
            <pc:docMk/>
            <pc:sldMk cId="2858277977" sldId="523"/>
            <ac:spMk id="1300" creationId="{48EB8DDF-225E-4F7C-AE23-980D9CB31F76}"/>
          </ac:spMkLst>
        </pc:spChg>
        <pc:spChg chg="add del mod">
          <ac:chgData name="Ragnhild Halvorsrud" userId="917ea340-fd63-490f-a7db-68428d24cf32" providerId="ADAL" clId="{3F26B701-AADC-4668-AAA4-FB7BA2B947B1}" dt="2020-06-19T09:18:41.401" v="5169"/>
          <ac:spMkLst>
            <pc:docMk/>
            <pc:sldMk cId="2858277977" sldId="523"/>
            <ac:spMk id="1301" creationId="{9D1E38B6-4C42-40F9-AA28-39D05CA0F572}"/>
          </ac:spMkLst>
        </pc:spChg>
        <pc:spChg chg="add del mod">
          <ac:chgData name="Ragnhild Halvorsrud" userId="917ea340-fd63-490f-a7db-68428d24cf32" providerId="ADAL" clId="{3F26B701-AADC-4668-AAA4-FB7BA2B947B1}" dt="2020-06-19T09:18:41.401" v="5169"/>
          <ac:spMkLst>
            <pc:docMk/>
            <pc:sldMk cId="2858277977" sldId="523"/>
            <ac:spMk id="1303" creationId="{ED702593-B1E0-4605-ADF8-E27FBAF7735A}"/>
          </ac:spMkLst>
        </pc:spChg>
        <pc:spChg chg="add del mod">
          <ac:chgData name="Ragnhild Halvorsrud" userId="917ea340-fd63-490f-a7db-68428d24cf32" providerId="ADAL" clId="{3F26B701-AADC-4668-AAA4-FB7BA2B947B1}" dt="2020-06-19T09:18:41.401" v="5169"/>
          <ac:spMkLst>
            <pc:docMk/>
            <pc:sldMk cId="2858277977" sldId="523"/>
            <ac:spMk id="1304" creationId="{3A2C045B-CF49-4D8B-A0AE-45AE6BEB154C}"/>
          </ac:spMkLst>
        </pc:spChg>
        <pc:spChg chg="add del mod">
          <ac:chgData name="Ragnhild Halvorsrud" userId="917ea340-fd63-490f-a7db-68428d24cf32" providerId="ADAL" clId="{3F26B701-AADC-4668-AAA4-FB7BA2B947B1}" dt="2020-06-19T09:18:41.401" v="5169"/>
          <ac:spMkLst>
            <pc:docMk/>
            <pc:sldMk cId="2858277977" sldId="523"/>
            <ac:spMk id="1305" creationId="{E6607B98-44E6-4359-9613-1BB43A154A6E}"/>
          </ac:spMkLst>
        </pc:spChg>
        <pc:spChg chg="add del mod">
          <ac:chgData name="Ragnhild Halvorsrud" userId="917ea340-fd63-490f-a7db-68428d24cf32" providerId="ADAL" clId="{3F26B701-AADC-4668-AAA4-FB7BA2B947B1}" dt="2020-06-19T09:18:41.401" v="5169"/>
          <ac:spMkLst>
            <pc:docMk/>
            <pc:sldMk cId="2858277977" sldId="523"/>
            <ac:spMk id="1306" creationId="{CFBCB77A-F304-4EDA-8B81-A110F1DD66A2}"/>
          </ac:spMkLst>
        </pc:spChg>
        <pc:spChg chg="add del mod">
          <ac:chgData name="Ragnhild Halvorsrud" userId="917ea340-fd63-490f-a7db-68428d24cf32" providerId="ADAL" clId="{3F26B701-AADC-4668-AAA4-FB7BA2B947B1}" dt="2020-06-19T09:18:41.401" v="5169"/>
          <ac:spMkLst>
            <pc:docMk/>
            <pc:sldMk cId="2858277977" sldId="523"/>
            <ac:spMk id="1307" creationId="{E11422A3-C087-457F-B0D3-8A169EED3D7F}"/>
          </ac:spMkLst>
        </pc:spChg>
        <pc:spChg chg="add del mod">
          <ac:chgData name="Ragnhild Halvorsrud" userId="917ea340-fd63-490f-a7db-68428d24cf32" providerId="ADAL" clId="{3F26B701-AADC-4668-AAA4-FB7BA2B947B1}" dt="2020-06-19T09:18:41.401" v="5169"/>
          <ac:spMkLst>
            <pc:docMk/>
            <pc:sldMk cId="2858277977" sldId="523"/>
            <ac:spMk id="1308" creationId="{7DD86B50-F6F6-47F3-B3DE-72CF1D40D500}"/>
          </ac:spMkLst>
        </pc:spChg>
        <pc:spChg chg="add del mod">
          <ac:chgData name="Ragnhild Halvorsrud" userId="917ea340-fd63-490f-a7db-68428d24cf32" providerId="ADAL" clId="{3F26B701-AADC-4668-AAA4-FB7BA2B947B1}" dt="2020-06-19T09:18:41.401" v="5169"/>
          <ac:spMkLst>
            <pc:docMk/>
            <pc:sldMk cId="2858277977" sldId="523"/>
            <ac:spMk id="1310" creationId="{F6B4C98A-4900-4B0F-8826-3DAF516718AF}"/>
          </ac:spMkLst>
        </pc:spChg>
        <pc:spChg chg="add del mod">
          <ac:chgData name="Ragnhild Halvorsrud" userId="917ea340-fd63-490f-a7db-68428d24cf32" providerId="ADAL" clId="{3F26B701-AADC-4668-AAA4-FB7BA2B947B1}" dt="2020-06-19T09:18:41.401" v="5169"/>
          <ac:spMkLst>
            <pc:docMk/>
            <pc:sldMk cId="2858277977" sldId="523"/>
            <ac:spMk id="1311" creationId="{0B75F033-C49D-41C4-B72F-7436D4D38BB0}"/>
          </ac:spMkLst>
        </pc:spChg>
        <pc:spChg chg="add del mod">
          <ac:chgData name="Ragnhild Halvorsrud" userId="917ea340-fd63-490f-a7db-68428d24cf32" providerId="ADAL" clId="{3F26B701-AADC-4668-AAA4-FB7BA2B947B1}" dt="2020-06-19T09:18:41.401" v="5169"/>
          <ac:spMkLst>
            <pc:docMk/>
            <pc:sldMk cId="2858277977" sldId="523"/>
            <ac:spMk id="1312" creationId="{C34AAC76-4FEF-4DD3-B77B-10BB009D6852}"/>
          </ac:spMkLst>
        </pc:spChg>
        <pc:spChg chg="add del mod">
          <ac:chgData name="Ragnhild Halvorsrud" userId="917ea340-fd63-490f-a7db-68428d24cf32" providerId="ADAL" clId="{3F26B701-AADC-4668-AAA4-FB7BA2B947B1}" dt="2020-06-19T09:18:41.401" v="5169"/>
          <ac:spMkLst>
            <pc:docMk/>
            <pc:sldMk cId="2858277977" sldId="523"/>
            <ac:spMk id="1313" creationId="{32178BD4-AEFD-4814-A499-B881A54F427D}"/>
          </ac:spMkLst>
        </pc:spChg>
        <pc:spChg chg="add del mod">
          <ac:chgData name="Ragnhild Halvorsrud" userId="917ea340-fd63-490f-a7db-68428d24cf32" providerId="ADAL" clId="{3F26B701-AADC-4668-AAA4-FB7BA2B947B1}" dt="2020-06-19T09:18:41.401" v="5169"/>
          <ac:spMkLst>
            <pc:docMk/>
            <pc:sldMk cId="2858277977" sldId="523"/>
            <ac:spMk id="1314" creationId="{762C3127-3E7C-4241-8A91-8F357A556CBE}"/>
          </ac:spMkLst>
        </pc:spChg>
        <pc:spChg chg="add del mod">
          <ac:chgData name="Ragnhild Halvorsrud" userId="917ea340-fd63-490f-a7db-68428d24cf32" providerId="ADAL" clId="{3F26B701-AADC-4668-AAA4-FB7BA2B947B1}" dt="2020-06-19T09:18:41.401" v="5169"/>
          <ac:spMkLst>
            <pc:docMk/>
            <pc:sldMk cId="2858277977" sldId="523"/>
            <ac:spMk id="1315" creationId="{90E1B41E-A898-4314-9AEE-56B13CE1EEF1}"/>
          </ac:spMkLst>
        </pc:spChg>
        <pc:spChg chg="add del mod">
          <ac:chgData name="Ragnhild Halvorsrud" userId="917ea340-fd63-490f-a7db-68428d24cf32" providerId="ADAL" clId="{3F26B701-AADC-4668-AAA4-FB7BA2B947B1}" dt="2020-06-19T09:18:41.401" v="5169"/>
          <ac:spMkLst>
            <pc:docMk/>
            <pc:sldMk cId="2858277977" sldId="523"/>
            <ac:spMk id="1317" creationId="{6DC922BD-0498-436F-954A-69C099BF6D7C}"/>
          </ac:spMkLst>
        </pc:spChg>
        <pc:spChg chg="add del mod">
          <ac:chgData name="Ragnhild Halvorsrud" userId="917ea340-fd63-490f-a7db-68428d24cf32" providerId="ADAL" clId="{3F26B701-AADC-4668-AAA4-FB7BA2B947B1}" dt="2020-06-19T09:18:41.401" v="5169"/>
          <ac:spMkLst>
            <pc:docMk/>
            <pc:sldMk cId="2858277977" sldId="523"/>
            <ac:spMk id="1318" creationId="{205C2BFB-0333-476F-87B0-7269C82BD5AA}"/>
          </ac:spMkLst>
        </pc:spChg>
        <pc:spChg chg="add del mod">
          <ac:chgData name="Ragnhild Halvorsrud" userId="917ea340-fd63-490f-a7db-68428d24cf32" providerId="ADAL" clId="{3F26B701-AADC-4668-AAA4-FB7BA2B947B1}" dt="2020-06-19T09:18:41.401" v="5169"/>
          <ac:spMkLst>
            <pc:docMk/>
            <pc:sldMk cId="2858277977" sldId="523"/>
            <ac:spMk id="1319" creationId="{8A4C841B-14FA-4424-BE35-99D9243A3556}"/>
          </ac:spMkLst>
        </pc:spChg>
        <pc:spChg chg="add del mod">
          <ac:chgData name="Ragnhild Halvorsrud" userId="917ea340-fd63-490f-a7db-68428d24cf32" providerId="ADAL" clId="{3F26B701-AADC-4668-AAA4-FB7BA2B947B1}" dt="2020-06-19T09:18:41.401" v="5169"/>
          <ac:spMkLst>
            <pc:docMk/>
            <pc:sldMk cId="2858277977" sldId="523"/>
            <ac:spMk id="1320" creationId="{D72E3437-F705-4577-9DF3-6075000DE1A7}"/>
          </ac:spMkLst>
        </pc:spChg>
        <pc:spChg chg="add del mod">
          <ac:chgData name="Ragnhild Halvorsrud" userId="917ea340-fd63-490f-a7db-68428d24cf32" providerId="ADAL" clId="{3F26B701-AADC-4668-AAA4-FB7BA2B947B1}" dt="2020-06-19T09:18:41.401" v="5169"/>
          <ac:spMkLst>
            <pc:docMk/>
            <pc:sldMk cId="2858277977" sldId="523"/>
            <ac:spMk id="1321" creationId="{4492DA63-7630-4EE1-BAD6-A0AB412E4644}"/>
          </ac:spMkLst>
        </pc:spChg>
        <pc:spChg chg="add del mod">
          <ac:chgData name="Ragnhild Halvorsrud" userId="917ea340-fd63-490f-a7db-68428d24cf32" providerId="ADAL" clId="{3F26B701-AADC-4668-AAA4-FB7BA2B947B1}" dt="2020-06-19T09:18:41.401" v="5169"/>
          <ac:spMkLst>
            <pc:docMk/>
            <pc:sldMk cId="2858277977" sldId="523"/>
            <ac:spMk id="1322" creationId="{069177D5-3589-431F-8D0F-ED7CF8641370}"/>
          </ac:spMkLst>
        </pc:spChg>
        <pc:spChg chg="add del mod">
          <ac:chgData name="Ragnhild Halvorsrud" userId="917ea340-fd63-490f-a7db-68428d24cf32" providerId="ADAL" clId="{3F26B701-AADC-4668-AAA4-FB7BA2B947B1}" dt="2020-06-19T09:18:41.401" v="5169"/>
          <ac:spMkLst>
            <pc:docMk/>
            <pc:sldMk cId="2858277977" sldId="523"/>
            <ac:spMk id="1323" creationId="{199581C9-A867-498E-81EE-ADA9D6EA43A5}"/>
          </ac:spMkLst>
        </pc:spChg>
        <pc:spChg chg="add del mod">
          <ac:chgData name="Ragnhild Halvorsrud" userId="917ea340-fd63-490f-a7db-68428d24cf32" providerId="ADAL" clId="{3F26B701-AADC-4668-AAA4-FB7BA2B947B1}" dt="2020-06-19T09:18:41.401" v="5169"/>
          <ac:spMkLst>
            <pc:docMk/>
            <pc:sldMk cId="2858277977" sldId="523"/>
            <ac:spMk id="1324" creationId="{402CC046-A197-4C21-A11F-3AB0872572C7}"/>
          </ac:spMkLst>
        </pc:spChg>
        <pc:spChg chg="add del mod">
          <ac:chgData name="Ragnhild Halvorsrud" userId="917ea340-fd63-490f-a7db-68428d24cf32" providerId="ADAL" clId="{3F26B701-AADC-4668-AAA4-FB7BA2B947B1}" dt="2020-06-19T09:18:41.401" v="5169"/>
          <ac:spMkLst>
            <pc:docMk/>
            <pc:sldMk cId="2858277977" sldId="523"/>
            <ac:spMk id="1325" creationId="{6BB682B0-9DBE-4EF0-80DF-58098F07A887}"/>
          </ac:spMkLst>
        </pc:spChg>
        <pc:spChg chg="add del mod">
          <ac:chgData name="Ragnhild Halvorsrud" userId="917ea340-fd63-490f-a7db-68428d24cf32" providerId="ADAL" clId="{3F26B701-AADC-4668-AAA4-FB7BA2B947B1}" dt="2020-06-19T09:18:41.401" v="5169"/>
          <ac:spMkLst>
            <pc:docMk/>
            <pc:sldMk cId="2858277977" sldId="523"/>
            <ac:spMk id="1326" creationId="{4BAE18AC-D282-4D8C-96F9-4DFDCBA705A8}"/>
          </ac:spMkLst>
        </pc:spChg>
        <pc:spChg chg="add del mod">
          <ac:chgData name="Ragnhild Halvorsrud" userId="917ea340-fd63-490f-a7db-68428d24cf32" providerId="ADAL" clId="{3F26B701-AADC-4668-AAA4-FB7BA2B947B1}" dt="2020-06-19T09:18:41.401" v="5169"/>
          <ac:spMkLst>
            <pc:docMk/>
            <pc:sldMk cId="2858277977" sldId="523"/>
            <ac:spMk id="1327" creationId="{350F8935-688B-49C9-8AC2-9C7674CBB8F3}"/>
          </ac:spMkLst>
        </pc:spChg>
        <pc:spChg chg="mod">
          <ac:chgData name="Ragnhild Halvorsrud" userId="917ea340-fd63-490f-a7db-68428d24cf32" providerId="ADAL" clId="{3F26B701-AADC-4668-AAA4-FB7BA2B947B1}" dt="2020-06-19T09:18:16.638" v="5166"/>
          <ac:spMkLst>
            <pc:docMk/>
            <pc:sldMk cId="2858277977" sldId="523"/>
            <ac:spMk id="1338" creationId="{4901F716-0A53-4845-872E-924DC41A5E12}"/>
          </ac:spMkLst>
        </pc:spChg>
        <pc:spChg chg="mod">
          <ac:chgData name="Ragnhild Halvorsrud" userId="917ea340-fd63-490f-a7db-68428d24cf32" providerId="ADAL" clId="{3F26B701-AADC-4668-AAA4-FB7BA2B947B1}" dt="2020-06-19T09:18:16.638" v="5166"/>
          <ac:spMkLst>
            <pc:docMk/>
            <pc:sldMk cId="2858277977" sldId="523"/>
            <ac:spMk id="1339" creationId="{2B8E998A-733F-4D09-B391-E7043153EC8A}"/>
          </ac:spMkLst>
        </pc:spChg>
        <pc:spChg chg="mod">
          <ac:chgData name="Ragnhild Halvorsrud" userId="917ea340-fd63-490f-a7db-68428d24cf32" providerId="ADAL" clId="{3F26B701-AADC-4668-AAA4-FB7BA2B947B1}" dt="2020-06-19T09:18:16.638" v="5166"/>
          <ac:spMkLst>
            <pc:docMk/>
            <pc:sldMk cId="2858277977" sldId="523"/>
            <ac:spMk id="1340" creationId="{83BDD868-0890-4141-84D8-2BB4B2A0885D}"/>
          </ac:spMkLst>
        </pc:spChg>
        <pc:spChg chg="mod">
          <ac:chgData name="Ragnhild Halvorsrud" userId="917ea340-fd63-490f-a7db-68428d24cf32" providerId="ADAL" clId="{3F26B701-AADC-4668-AAA4-FB7BA2B947B1}" dt="2020-06-19T09:18:16.638" v="5166"/>
          <ac:spMkLst>
            <pc:docMk/>
            <pc:sldMk cId="2858277977" sldId="523"/>
            <ac:spMk id="1341" creationId="{6E5E00BC-1881-4F08-9752-381A55092308}"/>
          </ac:spMkLst>
        </pc:spChg>
        <pc:spChg chg="mod">
          <ac:chgData name="Ragnhild Halvorsrud" userId="917ea340-fd63-490f-a7db-68428d24cf32" providerId="ADAL" clId="{3F26B701-AADC-4668-AAA4-FB7BA2B947B1}" dt="2020-06-19T09:18:16.638" v="5166"/>
          <ac:spMkLst>
            <pc:docMk/>
            <pc:sldMk cId="2858277977" sldId="523"/>
            <ac:spMk id="1342" creationId="{B167ADE6-21D3-4532-984F-873420422179}"/>
          </ac:spMkLst>
        </pc:spChg>
        <pc:spChg chg="mod">
          <ac:chgData name="Ragnhild Halvorsrud" userId="917ea340-fd63-490f-a7db-68428d24cf32" providerId="ADAL" clId="{3F26B701-AADC-4668-AAA4-FB7BA2B947B1}" dt="2020-06-19T09:18:16.638" v="5166"/>
          <ac:spMkLst>
            <pc:docMk/>
            <pc:sldMk cId="2858277977" sldId="523"/>
            <ac:spMk id="1343" creationId="{E50DF353-E01F-4AB8-9DAC-CBB055266B27}"/>
          </ac:spMkLst>
        </pc:spChg>
        <pc:spChg chg="mod">
          <ac:chgData name="Ragnhild Halvorsrud" userId="917ea340-fd63-490f-a7db-68428d24cf32" providerId="ADAL" clId="{3F26B701-AADC-4668-AAA4-FB7BA2B947B1}" dt="2020-06-19T09:18:16.638" v="5166"/>
          <ac:spMkLst>
            <pc:docMk/>
            <pc:sldMk cId="2858277977" sldId="523"/>
            <ac:spMk id="1344" creationId="{DAFA3264-B628-4FEC-B90E-B5AD5FCAF913}"/>
          </ac:spMkLst>
        </pc:spChg>
        <pc:spChg chg="mod">
          <ac:chgData name="Ragnhild Halvorsrud" userId="917ea340-fd63-490f-a7db-68428d24cf32" providerId="ADAL" clId="{3F26B701-AADC-4668-AAA4-FB7BA2B947B1}" dt="2020-06-19T09:18:16.638" v="5166"/>
          <ac:spMkLst>
            <pc:docMk/>
            <pc:sldMk cId="2858277977" sldId="523"/>
            <ac:spMk id="1346" creationId="{4A350913-FDD1-4D25-900E-D8DC4B3B0BCA}"/>
          </ac:spMkLst>
        </pc:spChg>
        <pc:spChg chg="mod">
          <ac:chgData name="Ragnhild Halvorsrud" userId="917ea340-fd63-490f-a7db-68428d24cf32" providerId="ADAL" clId="{3F26B701-AADC-4668-AAA4-FB7BA2B947B1}" dt="2020-06-19T09:18:16.638" v="5166"/>
          <ac:spMkLst>
            <pc:docMk/>
            <pc:sldMk cId="2858277977" sldId="523"/>
            <ac:spMk id="1347" creationId="{C83626F1-8EEA-4213-8BED-F269E2F0031D}"/>
          </ac:spMkLst>
        </pc:spChg>
        <pc:spChg chg="mod">
          <ac:chgData name="Ragnhild Halvorsrud" userId="917ea340-fd63-490f-a7db-68428d24cf32" providerId="ADAL" clId="{3F26B701-AADC-4668-AAA4-FB7BA2B947B1}" dt="2020-06-19T09:18:16.638" v="5166"/>
          <ac:spMkLst>
            <pc:docMk/>
            <pc:sldMk cId="2858277977" sldId="523"/>
            <ac:spMk id="1348" creationId="{8A2BACF8-B0F5-430A-B0C9-8CDCD40BC94C}"/>
          </ac:spMkLst>
        </pc:spChg>
        <pc:spChg chg="mod">
          <ac:chgData name="Ragnhild Halvorsrud" userId="917ea340-fd63-490f-a7db-68428d24cf32" providerId="ADAL" clId="{3F26B701-AADC-4668-AAA4-FB7BA2B947B1}" dt="2020-06-19T09:18:16.638" v="5166"/>
          <ac:spMkLst>
            <pc:docMk/>
            <pc:sldMk cId="2858277977" sldId="523"/>
            <ac:spMk id="1349" creationId="{40B3349E-CA45-42AA-8E2C-ED790F1A5B8D}"/>
          </ac:spMkLst>
        </pc:spChg>
        <pc:spChg chg="mod">
          <ac:chgData name="Ragnhild Halvorsrud" userId="917ea340-fd63-490f-a7db-68428d24cf32" providerId="ADAL" clId="{3F26B701-AADC-4668-AAA4-FB7BA2B947B1}" dt="2020-06-19T09:18:16.638" v="5166"/>
          <ac:spMkLst>
            <pc:docMk/>
            <pc:sldMk cId="2858277977" sldId="523"/>
            <ac:spMk id="1350" creationId="{81DCB191-4C19-49BE-81D5-3D813CF9263E}"/>
          </ac:spMkLst>
        </pc:spChg>
        <pc:spChg chg="mod">
          <ac:chgData name="Ragnhild Halvorsrud" userId="917ea340-fd63-490f-a7db-68428d24cf32" providerId="ADAL" clId="{3F26B701-AADC-4668-AAA4-FB7BA2B947B1}" dt="2020-06-19T09:18:16.638" v="5166"/>
          <ac:spMkLst>
            <pc:docMk/>
            <pc:sldMk cId="2858277977" sldId="523"/>
            <ac:spMk id="1351" creationId="{045CD6E2-9E44-48FF-A993-19AA6BECA9BF}"/>
          </ac:spMkLst>
        </pc:spChg>
        <pc:spChg chg="mod">
          <ac:chgData name="Ragnhild Halvorsrud" userId="917ea340-fd63-490f-a7db-68428d24cf32" providerId="ADAL" clId="{3F26B701-AADC-4668-AAA4-FB7BA2B947B1}" dt="2020-06-19T09:18:16.638" v="5166"/>
          <ac:spMkLst>
            <pc:docMk/>
            <pc:sldMk cId="2858277977" sldId="523"/>
            <ac:spMk id="1352" creationId="{E12909BF-F86B-4AA1-82D4-4F8666E2CF22}"/>
          </ac:spMkLst>
        </pc:spChg>
        <pc:spChg chg="mod">
          <ac:chgData name="Ragnhild Halvorsrud" userId="917ea340-fd63-490f-a7db-68428d24cf32" providerId="ADAL" clId="{3F26B701-AADC-4668-AAA4-FB7BA2B947B1}" dt="2020-06-19T09:18:16.638" v="5166"/>
          <ac:spMkLst>
            <pc:docMk/>
            <pc:sldMk cId="2858277977" sldId="523"/>
            <ac:spMk id="1354" creationId="{DD35A693-6522-4392-A3AB-58F4179EAA9D}"/>
          </ac:spMkLst>
        </pc:spChg>
        <pc:spChg chg="mod">
          <ac:chgData name="Ragnhild Halvorsrud" userId="917ea340-fd63-490f-a7db-68428d24cf32" providerId="ADAL" clId="{3F26B701-AADC-4668-AAA4-FB7BA2B947B1}" dt="2020-06-19T09:18:16.638" v="5166"/>
          <ac:spMkLst>
            <pc:docMk/>
            <pc:sldMk cId="2858277977" sldId="523"/>
            <ac:spMk id="1355" creationId="{ADC5C04A-EA85-4525-A927-3874D73BC18D}"/>
          </ac:spMkLst>
        </pc:spChg>
        <pc:spChg chg="mod">
          <ac:chgData name="Ragnhild Halvorsrud" userId="917ea340-fd63-490f-a7db-68428d24cf32" providerId="ADAL" clId="{3F26B701-AADC-4668-AAA4-FB7BA2B947B1}" dt="2020-06-19T09:18:16.638" v="5166"/>
          <ac:spMkLst>
            <pc:docMk/>
            <pc:sldMk cId="2858277977" sldId="523"/>
            <ac:spMk id="1356" creationId="{8F930D79-19F3-49D3-95FC-6F7415EF5EEA}"/>
          </ac:spMkLst>
        </pc:spChg>
        <pc:spChg chg="mod">
          <ac:chgData name="Ragnhild Halvorsrud" userId="917ea340-fd63-490f-a7db-68428d24cf32" providerId="ADAL" clId="{3F26B701-AADC-4668-AAA4-FB7BA2B947B1}" dt="2020-06-19T09:18:16.638" v="5166"/>
          <ac:spMkLst>
            <pc:docMk/>
            <pc:sldMk cId="2858277977" sldId="523"/>
            <ac:spMk id="1357" creationId="{588CFB5C-8251-455C-8F82-09DA3F6F73C8}"/>
          </ac:spMkLst>
        </pc:spChg>
        <pc:spChg chg="mod">
          <ac:chgData name="Ragnhild Halvorsrud" userId="917ea340-fd63-490f-a7db-68428d24cf32" providerId="ADAL" clId="{3F26B701-AADC-4668-AAA4-FB7BA2B947B1}" dt="2020-06-19T09:18:16.638" v="5166"/>
          <ac:spMkLst>
            <pc:docMk/>
            <pc:sldMk cId="2858277977" sldId="523"/>
            <ac:spMk id="1358" creationId="{C3AE763D-5B2F-41A2-95F9-279E615EBDE4}"/>
          </ac:spMkLst>
        </pc:spChg>
        <pc:spChg chg="mod">
          <ac:chgData name="Ragnhild Halvorsrud" userId="917ea340-fd63-490f-a7db-68428d24cf32" providerId="ADAL" clId="{3F26B701-AADC-4668-AAA4-FB7BA2B947B1}" dt="2020-06-19T09:18:16.638" v="5166"/>
          <ac:spMkLst>
            <pc:docMk/>
            <pc:sldMk cId="2858277977" sldId="523"/>
            <ac:spMk id="1359" creationId="{E8F48109-B043-4BB8-BD65-D0D1EC0EA108}"/>
          </ac:spMkLst>
        </pc:spChg>
        <pc:spChg chg="mod">
          <ac:chgData name="Ragnhild Halvorsrud" userId="917ea340-fd63-490f-a7db-68428d24cf32" providerId="ADAL" clId="{3F26B701-AADC-4668-AAA4-FB7BA2B947B1}" dt="2020-06-19T09:18:16.638" v="5166"/>
          <ac:spMkLst>
            <pc:docMk/>
            <pc:sldMk cId="2858277977" sldId="523"/>
            <ac:spMk id="1360" creationId="{601E3CCF-8BA8-4796-9C25-2674628AE49F}"/>
          </ac:spMkLst>
        </pc:spChg>
        <pc:spChg chg="mod">
          <ac:chgData name="Ragnhild Halvorsrud" userId="917ea340-fd63-490f-a7db-68428d24cf32" providerId="ADAL" clId="{3F26B701-AADC-4668-AAA4-FB7BA2B947B1}" dt="2020-06-19T09:18:16.638" v="5166"/>
          <ac:spMkLst>
            <pc:docMk/>
            <pc:sldMk cId="2858277977" sldId="523"/>
            <ac:spMk id="1362" creationId="{29C79A96-2142-4F0C-A127-C058DA524F81}"/>
          </ac:spMkLst>
        </pc:spChg>
        <pc:spChg chg="mod">
          <ac:chgData name="Ragnhild Halvorsrud" userId="917ea340-fd63-490f-a7db-68428d24cf32" providerId="ADAL" clId="{3F26B701-AADC-4668-AAA4-FB7BA2B947B1}" dt="2020-06-19T09:18:16.638" v="5166"/>
          <ac:spMkLst>
            <pc:docMk/>
            <pc:sldMk cId="2858277977" sldId="523"/>
            <ac:spMk id="1363" creationId="{205CFA26-E1D8-4D9A-84D4-A596D0DEB8A1}"/>
          </ac:spMkLst>
        </pc:spChg>
        <pc:spChg chg="mod">
          <ac:chgData name="Ragnhild Halvorsrud" userId="917ea340-fd63-490f-a7db-68428d24cf32" providerId="ADAL" clId="{3F26B701-AADC-4668-AAA4-FB7BA2B947B1}" dt="2020-06-19T09:18:16.638" v="5166"/>
          <ac:spMkLst>
            <pc:docMk/>
            <pc:sldMk cId="2858277977" sldId="523"/>
            <ac:spMk id="1364" creationId="{C954D6EF-4AA1-4BFD-8CA6-219860D50EEA}"/>
          </ac:spMkLst>
        </pc:spChg>
        <pc:spChg chg="mod">
          <ac:chgData name="Ragnhild Halvorsrud" userId="917ea340-fd63-490f-a7db-68428d24cf32" providerId="ADAL" clId="{3F26B701-AADC-4668-AAA4-FB7BA2B947B1}" dt="2020-06-19T09:18:16.638" v="5166"/>
          <ac:spMkLst>
            <pc:docMk/>
            <pc:sldMk cId="2858277977" sldId="523"/>
            <ac:spMk id="1365" creationId="{4450C590-6601-4860-BD60-978868780A66}"/>
          </ac:spMkLst>
        </pc:spChg>
        <pc:spChg chg="mod">
          <ac:chgData name="Ragnhild Halvorsrud" userId="917ea340-fd63-490f-a7db-68428d24cf32" providerId="ADAL" clId="{3F26B701-AADC-4668-AAA4-FB7BA2B947B1}" dt="2020-06-19T09:18:16.638" v="5166"/>
          <ac:spMkLst>
            <pc:docMk/>
            <pc:sldMk cId="2858277977" sldId="523"/>
            <ac:spMk id="1366" creationId="{AA1E5E1F-4089-4A9C-ABFF-220DA1D80959}"/>
          </ac:spMkLst>
        </pc:spChg>
        <pc:spChg chg="mod">
          <ac:chgData name="Ragnhild Halvorsrud" userId="917ea340-fd63-490f-a7db-68428d24cf32" providerId="ADAL" clId="{3F26B701-AADC-4668-AAA4-FB7BA2B947B1}" dt="2020-06-19T09:18:16.638" v="5166"/>
          <ac:spMkLst>
            <pc:docMk/>
            <pc:sldMk cId="2858277977" sldId="523"/>
            <ac:spMk id="1367" creationId="{F3D53C39-C111-48E9-B361-BD788EAB3385}"/>
          </ac:spMkLst>
        </pc:spChg>
        <pc:spChg chg="mod">
          <ac:chgData name="Ragnhild Halvorsrud" userId="917ea340-fd63-490f-a7db-68428d24cf32" providerId="ADAL" clId="{3F26B701-AADC-4668-AAA4-FB7BA2B947B1}" dt="2020-06-19T09:18:16.638" v="5166"/>
          <ac:spMkLst>
            <pc:docMk/>
            <pc:sldMk cId="2858277977" sldId="523"/>
            <ac:spMk id="1368" creationId="{3C51BF60-7855-4025-B097-02F3CB2A5D15}"/>
          </ac:spMkLst>
        </pc:spChg>
        <pc:spChg chg="mod">
          <ac:chgData name="Ragnhild Halvorsrud" userId="917ea340-fd63-490f-a7db-68428d24cf32" providerId="ADAL" clId="{3F26B701-AADC-4668-AAA4-FB7BA2B947B1}" dt="2020-06-19T09:18:16.638" v="5166"/>
          <ac:spMkLst>
            <pc:docMk/>
            <pc:sldMk cId="2858277977" sldId="523"/>
            <ac:spMk id="1370" creationId="{210992FA-D35A-42B3-87D2-F8ADBEADCBD4}"/>
          </ac:spMkLst>
        </pc:spChg>
        <pc:spChg chg="mod">
          <ac:chgData name="Ragnhild Halvorsrud" userId="917ea340-fd63-490f-a7db-68428d24cf32" providerId="ADAL" clId="{3F26B701-AADC-4668-AAA4-FB7BA2B947B1}" dt="2020-06-19T09:18:16.638" v="5166"/>
          <ac:spMkLst>
            <pc:docMk/>
            <pc:sldMk cId="2858277977" sldId="523"/>
            <ac:spMk id="1371" creationId="{9E7B51F1-96BC-4754-8EE5-14F906E9B1B2}"/>
          </ac:spMkLst>
        </pc:spChg>
        <pc:spChg chg="mod">
          <ac:chgData name="Ragnhild Halvorsrud" userId="917ea340-fd63-490f-a7db-68428d24cf32" providerId="ADAL" clId="{3F26B701-AADC-4668-AAA4-FB7BA2B947B1}" dt="2020-06-19T09:18:16.638" v="5166"/>
          <ac:spMkLst>
            <pc:docMk/>
            <pc:sldMk cId="2858277977" sldId="523"/>
            <ac:spMk id="1372" creationId="{F130C36F-EE21-4856-BD55-0C351DB5E87D}"/>
          </ac:spMkLst>
        </pc:spChg>
        <pc:spChg chg="mod">
          <ac:chgData name="Ragnhild Halvorsrud" userId="917ea340-fd63-490f-a7db-68428d24cf32" providerId="ADAL" clId="{3F26B701-AADC-4668-AAA4-FB7BA2B947B1}" dt="2020-06-19T09:18:16.638" v="5166"/>
          <ac:spMkLst>
            <pc:docMk/>
            <pc:sldMk cId="2858277977" sldId="523"/>
            <ac:spMk id="1373" creationId="{96536331-02DE-48B2-9379-4A6C7356BD19}"/>
          </ac:spMkLst>
        </pc:spChg>
        <pc:spChg chg="mod">
          <ac:chgData name="Ragnhild Halvorsrud" userId="917ea340-fd63-490f-a7db-68428d24cf32" providerId="ADAL" clId="{3F26B701-AADC-4668-AAA4-FB7BA2B947B1}" dt="2020-06-19T09:18:16.638" v="5166"/>
          <ac:spMkLst>
            <pc:docMk/>
            <pc:sldMk cId="2858277977" sldId="523"/>
            <ac:spMk id="1374" creationId="{73E6A3C5-32D5-4726-B4FF-E81EBC777A55}"/>
          </ac:spMkLst>
        </pc:spChg>
        <pc:spChg chg="mod">
          <ac:chgData name="Ragnhild Halvorsrud" userId="917ea340-fd63-490f-a7db-68428d24cf32" providerId="ADAL" clId="{3F26B701-AADC-4668-AAA4-FB7BA2B947B1}" dt="2020-06-19T09:18:16.638" v="5166"/>
          <ac:spMkLst>
            <pc:docMk/>
            <pc:sldMk cId="2858277977" sldId="523"/>
            <ac:spMk id="1375" creationId="{3D8A4C61-39AB-40B2-ABE7-89E3E13C4B55}"/>
          </ac:spMkLst>
        </pc:spChg>
        <pc:spChg chg="mod">
          <ac:chgData name="Ragnhild Halvorsrud" userId="917ea340-fd63-490f-a7db-68428d24cf32" providerId="ADAL" clId="{3F26B701-AADC-4668-AAA4-FB7BA2B947B1}" dt="2020-06-19T09:18:16.638" v="5166"/>
          <ac:spMkLst>
            <pc:docMk/>
            <pc:sldMk cId="2858277977" sldId="523"/>
            <ac:spMk id="1376" creationId="{3CFA9E48-716B-4B3E-97E2-E7E8A7219F5B}"/>
          </ac:spMkLst>
        </pc:spChg>
        <pc:spChg chg="mod">
          <ac:chgData name="Ragnhild Halvorsrud" userId="917ea340-fd63-490f-a7db-68428d24cf32" providerId="ADAL" clId="{3F26B701-AADC-4668-AAA4-FB7BA2B947B1}" dt="2020-06-19T09:18:16.638" v="5166"/>
          <ac:spMkLst>
            <pc:docMk/>
            <pc:sldMk cId="2858277977" sldId="523"/>
            <ac:spMk id="1377" creationId="{718DD921-F912-4194-83C8-4F427BBCC8DE}"/>
          </ac:spMkLst>
        </pc:spChg>
        <pc:spChg chg="mod">
          <ac:chgData name="Ragnhild Halvorsrud" userId="917ea340-fd63-490f-a7db-68428d24cf32" providerId="ADAL" clId="{3F26B701-AADC-4668-AAA4-FB7BA2B947B1}" dt="2020-06-19T09:18:16.638" v="5166"/>
          <ac:spMkLst>
            <pc:docMk/>
            <pc:sldMk cId="2858277977" sldId="523"/>
            <ac:spMk id="1378" creationId="{A300E44A-A739-4AA2-98D2-B02854096047}"/>
          </ac:spMkLst>
        </pc:spChg>
        <pc:spChg chg="mod">
          <ac:chgData name="Ragnhild Halvorsrud" userId="917ea340-fd63-490f-a7db-68428d24cf32" providerId="ADAL" clId="{3F26B701-AADC-4668-AAA4-FB7BA2B947B1}" dt="2020-06-19T09:18:16.638" v="5166"/>
          <ac:spMkLst>
            <pc:docMk/>
            <pc:sldMk cId="2858277977" sldId="523"/>
            <ac:spMk id="1379" creationId="{B4703057-52AE-408A-9FA7-A8A17ED6D717}"/>
          </ac:spMkLst>
        </pc:spChg>
        <pc:spChg chg="mod">
          <ac:chgData name="Ragnhild Halvorsrud" userId="917ea340-fd63-490f-a7db-68428d24cf32" providerId="ADAL" clId="{3F26B701-AADC-4668-AAA4-FB7BA2B947B1}" dt="2020-06-19T09:18:16.638" v="5166"/>
          <ac:spMkLst>
            <pc:docMk/>
            <pc:sldMk cId="2858277977" sldId="523"/>
            <ac:spMk id="1380" creationId="{6ABFEAB6-D22E-4EDB-A738-310D522C5F2F}"/>
          </ac:spMkLst>
        </pc:spChg>
        <pc:spChg chg="mod">
          <ac:chgData name="Ragnhild Halvorsrud" userId="917ea340-fd63-490f-a7db-68428d24cf32" providerId="ADAL" clId="{3F26B701-AADC-4668-AAA4-FB7BA2B947B1}" dt="2020-06-19T09:18:16.638" v="5166"/>
          <ac:spMkLst>
            <pc:docMk/>
            <pc:sldMk cId="2858277977" sldId="523"/>
            <ac:spMk id="1381" creationId="{BBC566E8-54F8-4664-93BD-08F138C31ACA}"/>
          </ac:spMkLst>
        </pc:spChg>
        <pc:spChg chg="mod">
          <ac:chgData name="Ragnhild Halvorsrud" userId="917ea340-fd63-490f-a7db-68428d24cf32" providerId="ADAL" clId="{3F26B701-AADC-4668-AAA4-FB7BA2B947B1}" dt="2020-06-19T09:18:16.638" v="5166"/>
          <ac:spMkLst>
            <pc:docMk/>
            <pc:sldMk cId="2858277977" sldId="523"/>
            <ac:spMk id="1392" creationId="{CCFC6A9E-C582-4EAC-B883-7723DEDAA8D0}"/>
          </ac:spMkLst>
        </pc:spChg>
        <pc:spChg chg="mod">
          <ac:chgData name="Ragnhild Halvorsrud" userId="917ea340-fd63-490f-a7db-68428d24cf32" providerId="ADAL" clId="{3F26B701-AADC-4668-AAA4-FB7BA2B947B1}" dt="2020-06-19T09:18:16.638" v="5166"/>
          <ac:spMkLst>
            <pc:docMk/>
            <pc:sldMk cId="2858277977" sldId="523"/>
            <ac:spMk id="1393" creationId="{4F35AA7B-B7FE-4587-BCC6-810470DA9864}"/>
          </ac:spMkLst>
        </pc:spChg>
        <pc:spChg chg="mod">
          <ac:chgData name="Ragnhild Halvorsrud" userId="917ea340-fd63-490f-a7db-68428d24cf32" providerId="ADAL" clId="{3F26B701-AADC-4668-AAA4-FB7BA2B947B1}" dt="2020-06-19T09:18:16.638" v="5166"/>
          <ac:spMkLst>
            <pc:docMk/>
            <pc:sldMk cId="2858277977" sldId="523"/>
            <ac:spMk id="1394" creationId="{9270A02D-6A69-4116-833F-01E3F03F1470}"/>
          </ac:spMkLst>
        </pc:spChg>
        <pc:spChg chg="mod">
          <ac:chgData name="Ragnhild Halvorsrud" userId="917ea340-fd63-490f-a7db-68428d24cf32" providerId="ADAL" clId="{3F26B701-AADC-4668-AAA4-FB7BA2B947B1}" dt="2020-06-19T09:18:16.638" v="5166"/>
          <ac:spMkLst>
            <pc:docMk/>
            <pc:sldMk cId="2858277977" sldId="523"/>
            <ac:spMk id="1396" creationId="{9156D83C-E1F2-4ECA-BCE1-0A983C6436F3}"/>
          </ac:spMkLst>
        </pc:spChg>
        <pc:spChg chg="mod">
          <ac:chgData name="Ragnhild Halvorsrud" userId="917ea340-fd63-490f-a7db-68428d24cf32" providerId="ADAL" clId="{3F26B701-AADC-4668-AAA4-FB7BA2B947B1}" dt="2020-06-19T09:18:16.638" v="5166"/>
          <ac:spMkLst>
            <pc:docMk/>
            <pc:sldMk cId="2858277977" sldId="523"/>
            <ac:spMk id="1397" creationId="{75C78A3A-3342-43C6-BC6E-EE393FE2E82B}"/>
          </ac:spMkLst>
        </pc:spChg>
        <pc:spChg chg="mod">
          <ac:chgData name="Ragnhild Halvorsrud" userId="917ea340-fd63-490f-a7db-68428d24cf32" providerId="ADAL" clId="{3F26B701-AADC-4668-AAA4-FB7BA2B947B1}" dt="2020-06-19T09:18:16.638" v="5166"/>
          <ac:spMkLst>
            <pc:docMk/>
            <pc:sldMk cId="2858277977" sldId="523"/>
            <ac:spMk id="1398" creationId="{1622D9C2-B825-497D-9FA6-4BB00D273C82}"/>
          </ac:spMkLst>
        </pc:spChg>
        <pc:spChg chg="mod">
          <ac:chgData name="Ragnhild Halvorsrud" userId="917ea340-fd63-490f-a7db-68428d24cf32" providerId="ADAL" clId="{3F26B701-AADC-4668-AAA4-FB7BA2B947B1}" dt="2020-06-19T09:18:16.638" v="5166"/>
          <ac:spMkLst>
            <pc:docMk/>
            <pc:sldMk cId="2858277977" sldId="523"/>
            <ac:spMk id="1400" creationId="{94264120-A639-4673-891C-02E70043F05F}"/>
          </ac:spMkLst>
        </pc:spChg>
        <pc:spChg chg="mod">
          <ac:chgData name="Ragnhild Halvorsrud" userId="917ea340-fd63-490f-a7db-68428d24cf32" providerId="ADAL" clId="{3F26B701-AADC-4668-AAA4-FB7BA2B947B1}" dt="2020-06-19T09:18:16.638" v="5166"/>
          <ac:spMkLst>
            <pc:docMk/>
            <pc:sldMk cId="2858277977" sldId="523"/>
            <ac:spMk id="1401" creationId="{2A6EBB7F-E0F5-466D-9A29-3CF3D7CE676F}"/>
          </ac:spMkLst>
        </pc:spChg>
        <pc:spChg chg="add del mod">
          <ac:chgData name="Ragnhild Halvorsrud" userId="917ea340-fd63-490f-a7db-68428d24cf32" providerId="ADAL" clId="{3F26B701-AADC-4668-AAA4-FB7BA2B947B1}" dt="2020-06-19T09:18:41.401" v="5169"/>
          <ac:spMkLst>
            <pc:docMk/>
            <pc:sldMk cId="2858277977" sldId="523"/>
            <ac:spMk id="1404" creationId="{D756EB8A-F520-4378-B28E-CCA7F80AD7A8}"/>
          </ac:spMkLst>
        </pc:spChg>
        <pc:spChg chg="add del mod">
          <ac:chgData name="Ragnhild Halvorsrud" userId="917ea340-fd63-490f-a7db-68428d24cf32" providerId="ADAL" clId="{3F26B701-AADC-4668-AAA4-FB7BA2B947B1}" dt="2020-06-19T09:18:41.401" v="5169"/>
          <ac:spMkLst>
            <pc:docMk/>
            <pc:sldMk cId="2858277977" sldId="523"/>
            <ac:spMk id="1405" creationId="{083CEC33-72D4-4A99-A7C0-61669AB9D485}"/>
          </ac:spMkLst>
        </pc:spChg>
        <pc:spChg chg="add del mod">
          <ac:chgData name="Ragnhild Halvorsrud" userId="917ea340-fd63-490f-a7db-68428d24cf32" providerId="ADAL" clId="{3F26B701-AADC-4668-AAA4-FB7BA2B947B1}" dt="2020-06-19T09:18:41.401" v="5169"/>
          <ac:spMkLst>
            <pc:docMk/>
            <pc:sldMk cId="2858277977" sldId="523"/>
            <ac:spMk id="1406" creationId="{31F9A30D-9EDD-4E23-883E-676A74E7AA30}"/>
          </ac:spMkLst>
        </pc:spChg>
        <pc:spChg chg="add del mod">
          <ac:chgData name="Ragnhild Halvorsrud" userId="917ea340-fd63-490f-a7db-68428d24cf32" providerId="ADAL" clId="{3F26B701-AADC-4668-AAA4-FB7BA2B947B1}" dt="2020-06-19T09:18:41.401" v="5169"/>
          <ac:spMkLst>
            <pc:docMk/>
            <pc:sldMk cId="2858277977" sldId="523"/>
            <ac:spMk id="1407" creationId="{CB912A03-5B43-499F-B706-50BF57E3C121}"/>
          </ac:spMkLst>
        </pc:spChg>
        <pc:spChg chg="add del mod">
          <ac:chgData name="Ragnhild Halvorsrud" userId="917ea340-fd63-490f-a7db-68428d24cf32" providerId="ADAL" clId="{3F26B701-AADC-4668-AAA4-FB7BA2B947B1}" dt="2020-06-19T09:18:41.401" v="5169"/>
          <ac:spMkLst>
            <pc:docMk/>
            <pc:sldMk cId="2858277977" sldId="523"/>
            <ac:spMk id="1408" creationId="{90726AB7-3A4B-4192-9A85-A18E77AC62DE}"/>
          </ac:spMkLst>
        </pc:spChg>
        <pc:spChg chg="add del mod">
          <ac:chgData name="Ragnhild Halvorsrud" userId="917ea340-fd63-490f-a7db-68428d24cf32" providerId="ADAL" clId="{3F26B701-AADC-4668-AAA4-FB7BA2B947B1}" dt="2020-06-19T09:18:41.401" v="5169"/>
          <ac:spMkLst>
            <pc:docMk/>
            <pc:sldMk cId="2858277977" sldId="523"/>
            <ac:spMk id="1410" creationId="{5F0C6F72-3E1F-4D09-A4F9-DF5495EA6C15}"/>
          </ac:spMkLst>
        </pc:spChg>
        <pc:spChg chg="add del mod">
          <ac:chgData name="Ragnhild Halvorsrud" userId="917ea340-fd63-490f-a7db-68428d24cf32" providerId="ADAL" clId="{3F26B701-AADC-4668-AAA4-FB7BA2B947B1}" dt="2020-06-19T09:18:41.401" v="5169"/>
          <ac:spMkLst>
            <pc:docMk/>
            <pc:sldMk cId="2858277977" sldId="523"/>
            <ac:spMk id="1411" creationId="{5F5FF1B8-6590-4455-95B0-CC8A6FC6B785}"/>
          </ac:spMkLst>
        </pc:spChg>
        <pc:spChg chg="add del mod">
          <ac:chgData name="Ragnhild Halvorsrud" userId="917ea340-fd63-490f-a7db-68428d24cf32" providerId="ADAL" clId="{3F26B701-AADC-4668-AAA4-FB7BA2B947B1}" dt="2020-06-19T09:18:41.401" v="5169"/>
          <ac:spMkLst>
            <pc:docMk/>
            <pc:sldMk cId="2858277977" sldId="523"/>
            <ac:spMk id="1412" creationId="{0F4CA091-ECC2-4D7C-A3B2-22E226DA4DE8}"/>
          </ac:spMkLst>
        </pc:spChg>
        <pc:spChg chg="add del mod">
          <ac:chgData name="Ragnhild Halvorsrud" userId="917ea340-fd63-490f-a7db-68428d24cf32" providerId="ADAL" clId="{3F26B701-AADC-4668-AAA4-FB7BA2B947B1}" dt="2020-06-19T09:18:41.401" v="5169"/>
          <ac:spMkLst>
            <pc:docMk/>
            <pc:sldMk cId="2858277977" sldId="523"/>
            <ac:spMk id="1413" creationId="{55F71454-B71B-4264-8690-16593FA56565}"/>
          </ac:spMkLst>
        </pc:spChg>
        <pc:spChg chg="add del mod">
          <ac:chgData name="Ragnhild Halvorsrud" userId="917ea340-fd63-490f-a7db-68428d24cf32" providerId="ADAL" clId="{3F26B701-AADC-4668-AAA4-FB7BA2B947B1}" dt="2020-06-19T09:18:41.401" v="5169"/>
          <ac:spMkLst>
            <pc:docMk/>
            <pc:sldMk cId="2858277977" sldId="523"/>
            <ac:spMk id="1414" creationId="{615385C6-959B-49FB-B468-026AE1CABD2D}"/>
          </ac:spMkLst>
        </pc:spChg>
        <pc:spChg chg="add del mod">
          <ac:chgData name="Ragnhild Halvorsrud" userId="917ea340-fd63-490f-a7db-68428d24cf32" providerId="ADAL" clId="{3F26B701-AADC-4668-AAA4-FB7BA2B947B1}" dt="2020-06-19T09:18:41.401" v="5169"/>
          <ac:spMkLst>
            <pc:docMk/>
            <pc:sldMk cId="2858277977" sldId="523"/>
            <ac:spMk id="1416" creationId="{1093F81A-6F34-4CF4-ADAF-3962D6E44E91}"/>
          </ac:spMkLst>
        </pc:spChg>
        <pc:spChg chg="add del mod">
          <ac:chgData name="Ragnhild Halvorsrud" userId="917ea340-fd63-490f-a7db-68428d24cf32" providerId="ADAL" clId="{3F26B701-AADC-4668-AAA4-FB7BA2B947B1}" dt="2020-06-19T09:18:41.401" v="5169"/>
          <ac:spMkLst>
            <pc:docMk/>
            <pc:sldMk cId="2858277977" sldId="523"/>
            <ac:spMk id="1417" creationId="{128FF654-F6A2-4F2E-B7E3-8A618CF4AD29}"/>
          </ac:spMkLst>
        </pc:spChg>
        <pc:spChg chg="add del mod">
          <ac:chgData name="Ragnhild Halvorsrud" userId="917ea340-fd63-490f-a7db-68428d24cf32" providerId="ADAL" clId="{3F26B701-AADC-4668-AAA4-FB7BA2B947B1}" dt="2020-06-19T09:18:41.401" v="5169"/>
          <ac:spMkLst>
            <pc:docMk/>
            <pc:sldMk cId="2858277977" sldId="523"/>
            <ac:spMk id="1418" creationId="{FEF7CC94-2709-4804-98AA-F69AB8337DDA}"/>
          </ac:spMkLst>
        </pc:spChg>
        <pc:spChg chg="add del mod">
          <ac:chgData name="Ragnhild Halvorsrud" userId="917ea340-fd63-490f-a7db-68428d24cf32" providerId="ADAL" clId="{3F26B701-AADC-4668-AAA4-FB7BA2B947B1}" dt="2020-06-19T09:18:41.401" v="5169"/>
          <ac:spMkLst>
            <pc:docMk/>
            <pc:sldMk cId="2858277977" sldId="523"/>
            <ac:spMk id="1419" creationId="{72DA3735-4E79-4781-851A-D1285B262773}"/>
          </ac:spMkLst>
        </pc:spChg>
        <pc:spChg chg="add del mod">
          <ac:chgData name="Ragnhild Halvorsrud" userId="917ea340-fd63-490f-a7db-68428d24cf32" providerId="ADAL" clId="{3F26B701-AADC-4668-AAA4-FB7BA2B947B1}" dt="2020-06-19T09:18:41.401" v="5169"/>
          <ac:spMkLst>
            <pc:docMk/>
            <pc:sldMk cId="2858277977" sldId="523"/>
            <ac:spMk id="1420" creationId="{25031B34-DC19-4975-8899-7001AA93B70D}"/>
          </ac:spMkLst>
        </pc:spChg>
        <pc:spChg chg="add del mod">
          <ac:chgData name="Ragnhild Halvorsrud" userId="917ea340-fd63-490f-a7db-68428d24cf32" providerId="ADAL" clId="{3F26B701-AADC-4668-AAA4-FB7BA2B947B1}" dt="2020-06-19T09:18:41.401" v="5169"/>
          <ac:spMkLst>
            <pc:docMk/>
            <pc:sldMk cId="2858277977" sldId="523"/>
            <ac:spMk id="1422" creationId="{13E00E2A-83B7-4F5C-B65E-1A600E85B5D6}"/>
          </ac:spMkLst>
        </pc:spChg>
        <pc:spChg chg="add del mod">
          <ac:chgData name="Ragnhild Halvorsrud" userId="917ea340-fd63-490f-a7db-68428d24cf32" providerId="ADAL" clId="{3F26B701-AADC-4668-AAA4-FB7BA2B947B1}" dt="2020-06-19T09:18:41.401" v="5169"/>
          <ac:spMkLst>
            <pc:docMk/>
            <pc:sldMk cId="2858277977" sldId="523"/>
            <ac:spMk id="1423" creationId="{A0C34DCE-D00C-46C2-9ADD-C22621E38FF6}"/>
          </ac:spMkLst>
        </pc:spChg>
        <pc:spChg chg="add del mod">
          <ac:chgData name="Ragnhild Halvorsrud" userId="917ea340-fd63-490f-a7db-68428d24cf32" providerId="ADAL" clId="{3F26B701-AADC-4668-AAA4-FB7BA2B947B1}" dt="2020-06-19T09:18:41.401" v="5169"/>
          <ac:spMkLst>
            <pc:docMk/>
            <pc:sldMk cId="2858277977" sldId="523"/>
            <ac:spMk id="1424" creationId="{98E25306-C573-436A-AEB1-116A69061B98}"/>
          </ac:spMkLst>
        </pc:spChg>
        <pc:spChg chg="add del mod">
          <ac:chgData name="Ragnhild Halvorsrud" userId="917ea340-fd63-490f-a7db-68428d24cf32" providerId="ADAL" clId="{3F26B701-AADC-4668-AAA4-FB7BA2B947B1}" dt="2020-06-19T09:18:41.401" v="5169"/>
          <ac:spMkLst>
            <pc:docMk/>
            <pc:sldMk cId="2858277977" sldId="523"/>
            <ac:spMk id="1425" creationId="{253306CB-BE3C-4F44-A281-E3F542AB6ACD}"/>
          </ac:spMkLst>
        </pc:spChg>
        <pc:spChg chg="add del mod">
          <ac:chgData name="Ragnhild Halvorsrud" userId="917ea340-fd63-490f-a7db-68428d24cf32" providerId="ADAL" clId="{3F26B701-AADC-4668-AAA4-FB7BA2B947B1}" dt="2020-06-19T09:18:41.401" v="5169"/>
          <ac:spMkLst>
            <pc:docMk/>
            <pc:sldMk cId="2858277977" sldId="523"/>
            <ac:spMk id="1426" creationId="{F8667035-7874-4585-BE7A-F2093CEB4111}"/>
          </ac:spMkLst>
        </pc:spChg>
        <pc:spChg chg="add del mod">
          <ac:chgData name="Ragnhild Halvorsrud" userId="917ea340-fd63-490f-a7db-68428d24cf32" providerId="ADAL" clId="{3F26B701-AADC-4668-AAA4-FB7BA2B947B1}" dt="2020-06-19T09:18:41.401" v="5169"/>
          <ac:spMkLst>
            <pc:docMk/>
            <pc:sldMk cId="2858277977" sldId="523"/>
            <ac:spMk id="1427" creationId="{2B5C950D-0668-434B-9DB8-B59A923344E7}"/>
          </ac:spMkLst>
        </pc:spChg>
        <pc:spChg chg="add del mod">
          <ac:chgData name="Ragnhild Halvorsrud" userId="917ea340-fd63-490f-a7db-68428d24cf32" providerId="ADAL" clId="{3F26B701-AADC-4668-AAA4-FB7BA2B947B1}" dt="2020-06-19T09:18:41.401" v="5169"/>
          <ac:spMkLst>
            <pc:docMk/>
            <pc:sldMk cId="2858277977" sldId="523"/>
            <ac:spMk id="1428" creationId="{0595E6B1-BBD8-40C1-8ACC-B55E1C1E63A9}"/>
          </ac:spMkLst>
        </pc:spChg>
        <pc:spChg chg="add del mod">
          <ac:chgData name="Ragnhild Halvorsrud" userId="917ea340-fd63-490f-a7db-68428d24cf32" providerId="ADAL" clId="{3F26B701-AADC-4668-AAA4-FB7BA2B947B1}" dt="2020-06-19T09:18:41.401" v="5169"/>
          <ac:spMkLst>
            <pc:docMk/>
            <pc:sldMk cId="2858277977" sldId="523"/>
            <ac:spMk id="1429" creationId="{C2B35CCD-7270-4977-A14F-01CFC05B801B}"/>
          </ac:spMkLst>
        </pc:spChg>
        <pc:spChg chg="add del mod">
          <ac:chgData name="Ragnhild Halvorsrud" userId="917ea340-fd63-490f-a7db-68428d24cf32" providerId="ADAL" clId="{3F26B701-AADC-4668-AAA4-FB7BA2B947B1}" dt="2020-06-19T09:18:41.401" v="5169"/>
          <ac:spMkLst>
            <pc:docMk/>
            <pc:sldMk cId="2858277977" sldId="523"/>
            <ac:spMk id="1430" creationId="{60536E3C-B17E-4F1A-A836-325EAB16CD60}"/>
          </ac:spMkLst>
        </pc:spChg>
        <pc:spChg chg="add del mod">
          <ac:chgData name="Ragnhild Halvorsrud" userId="917ea340-fd63-490f-a7db-68428d24cf32" providerId="ADAL" clId="{3F26B701-AADC-4668-AAA4-FB7BA2B947B1}" dt="2020-06-19T09:18:41.401" v="5169"/>
          <ac:spMkLst>
            <pc:docMk/>
            <pc:sldMk cId="2858277977" sldId="523"/>
            <ac:spMk id="1438" creationId="{43C2BFDA-BA41-4E35-9D17-6B4863CD677A}"/>
          </ac:spMkLst>
        </pc:spChg>
        <pc:spChg chg="add del mod">
          <ac:chgData name="Ragnhild Halvorsrud" userId="917ea340-fd63-490f-a7db-68428d24cf32" providerId="ADAL" clId="{3F26B701-AADC-4668-AAA4-FB7BA2B947B1}" dt="2020-06-19T09:18:41.401" v="5169"/>
          <ac:spMkLst>
            <pc:docMk/>
            <pc:sldMk cId="2858277977" sldId="523"/>
            <ac:spMk id="1440" creationId="{D02FA8CC-4E14-40D9-AC30-BB046857EF76}"/>
          </ac:spMkLst>
        </pc:spChg>
        <pc:spChg chg="add del mod">
          <ac:chgData name="Ragnhild Halvorsrud" userId="917ea340-fd63-490f-a7db-68428d24cf32" providerId="ADAL" clId="{3F26B701-AADC-4668-AAA4-FB7BA2B947B1}" dt="2020-06-19T09:18:41.401" v="5169"/>
          <ac:spMkLst>
            <pc:docMk/>
            <pc:sldMk cId="2858277977" sldId="523"/>
            <ac:spMk id="1443" creationId="{93D5EEA2-6816-44D8-A1D2-AE012C738DA0}"/>
          </ac:spMkLst>
        </pc:spChg>
        <pc:spChg chg="add del mod">
          <ac:chgData name="Ragnhild Halvorsrud" userId="917ea340-fd63-490f-a7db-68428d24cf32" providerId="ADAL" clId="{3F26B701-AADC-4668-AAA4-FB7BA2B947B1}" dt="2020-06-19T09:18:41.401" v="5169"/>
          <ac:spMkLst>
            <pc:docMk/>
            <pc:sldMk cId="2858277977" sldId="523"/>
            <ac:spMk id="1444" creationId="{3266318F-A373-429D-B669-63A78B4DF3B2}"/>
          </ac:spMkLst>
        </pc:spChg>
        <pc:spChg chg="add del mod">
          <ac:chgData name="Ragnhild Halvorsrud" userId="917ea340-fd63-490f-a7db-68428d24cf32" providerId="ADAL" clId="{3F26B701-AADC-4668-AAA4-FB7BA2B947B1}" dt="2020-06-19T09:18:41.401" v="5169"/>
          <ac:spMkLst>
            <pc:docMk/>
            <pc:sldMk cId="2858277977" sldId="523"/>
            <ac:spMk id="1447" creationId="{E802BF48-D6AA-4211-93A5-184EB98CC014}"/>
          </ac:spMkLst>
        </pc:spChg>
        <pc:spChg chg="add del mod">
          <ac:chgData name="Ragnhild Halvorsrud" userId="917ea340-fd63-490f-a7db-68428d24cf32" providerId="ADAL" clId="{3F26B701-AADC-4668-AAA4-FB7BA2B947B1}" dt="2020-06-19T09:18:41.401" v="5169"/>
          <ac:spMkLst>
            <pc:docMk/>
            <pc:sldMk cId="2858277977" sldId="523"/>
            <ac:spMk id="1448" creationId="{E72B4135-25E7-4182-87E4-3D1F35226EC3}"/>
          </ac:spMkLst>
        </pc:spChg>
        <pc:spChg chg="add del mod">
          <ac:chgData name="Ragnhild Halvorsrud" userId="917ea340-fd63-490f-a7db-68428d24cf32" providerId="ADAL" clId="{3F26B701-AADC-4668-AAA4-FB7BA2B947B1}" dt="2020-06-19T09:18:41.401" v="5169"/>
          <ac:spMkLst>
            <pc:docMk/>
            <pc:sldMk cId="2858277977" sldId="523"/>
            <ac:spMk id="1450" creationId="{EA849184-139B-404A-BEA6-FF32C494F575}"/>
          </ac:spMkLst>
        </pc:spChg>
        <pc:spChg chg="add del mod">
          <ac:chgData name="Ragnhild Halvorsrud" userId="917ea340-fd63-490f-a7db-68428d24cf32" providerId="ADAL" clId="{3F26B701-AADC-4668-AAA4-FB7BA2B947B1}" dt="2020-06-19T09:18:41.401" v="5169"/>
          <ac:spMkLst>
            <pc:docMk/>
            <pc:sldMk cId="2858277977" sldId="523"/>
            <ac:spMk id="1453" creationId="{13CE7323-2291-4A60-8374-B1944F984921}"/>
          </ac:spMkLst>
        </pc:spChg>
        <pc:spChg chg="add del mod">
          <ac:chgData name="Ragnhild Halvorsrud" userId="917ea340-fd63-490f-a7db-68428d24cf32" providerId="ADAL" clId="{3F26B701-AADC-4668-AAA4-FB7BA2B947B1}" dt="2020-06-19T09:18:41.401" v="5169"/>
          <ac:spMkLst>
            <pc:docMk/>
            <pc:sldMk cId="2858277977" sldId="523"/>
            <ac:spMk id="1454" creationId="{E58BA116-84DF-4D06-B991-9035287A9906}"/>
          </ac:spMkLst>
        </pc:spChg>
        <pc:spChg chg="add del mod">
          <ac:chgData name="Ragnhild Halvorsrud" userId="917ea340-fd63-490f-a7db-68428d24cf32" providerId="ADAL" clId="{3F26B701-AADC-4668-AAA4-FB7BA2B947B1}" dt="2020-06-19T09:18:41.401" v="5169"/>
          <ac:spMkLst>
            <pc:docMk/>
            <pc:sldMk cId="2858277977" sldId="523"/>
            <ac:spMk id="1455" creationId="{55A44360-CE50-4177-AB72-C42D6DC036EA}"/>
          </ac:spMkLst>
        </pc:spChg>
        <pc:spChg chg="add del mod">
          <ac:chgData name="Ragnhild Halvorsrud" userId="917ea340-fd63-490f-a7db-68428d24cf32" providerId="ADAL" clId="{3F26B701-AADC-4668-AAA4-FB7BA2B947B1}" dt="2020-06-19T09:18:41.401" v="5169"/>
          <ac:spMkLst>
            <pc:docMk/>
            <pc:sldMk cId="2858277977" sldId="523"/>
            <ac:spMk id="1456" creationId="{49EA50A8-E545-4BA9-BD05-099A2CDEBE1C}"/>
          </ac:spMkLst>
        </pc:spChg>
        <pc:spChg chg="add del mod">
          <ac:chgData name="Ragnhild Halvorsrud" userId="917ea340-fd63-490f-a7db-68428d24cf32" providerId="ADAL" clId="{3F26B701-AADC-4668-AAA4-FB7BA2B947B1}" dt="2020-06-19T09:18:41.401" v="5169"/>
          <ac:spMkLst>
            <pc:docMk/>
            <pc:sldMk cId="2858277977" sldId="523"/>
            <ac:spMk id="1461" creationId="{D1353DE5-6369-4116-B32D-22E4FC30E554}"/>
          </ac:spMkLst>
        </pc:spChg>
        <pc:spChg chg="add del mod">
          <ac:chgData name="Ragnhild Halvorsrud" userId="917ea340-fd63-490f-a7db-68428d24cf32" providerId="ADAL" clId="{3F26B701-AADC-4668-AAA4-FB7BA2B947B1}" dt="2020-06-19T09:18:41.401" v="5169"/>
          <ac:spMkLst>
            <pc:docMk/>
            <pc:sldMk cId="2858277977" sldId="523"/>
            <ac:spMk id="1463" creationId="{B599B1D7-714C-4AE8-9483-1A6A337816FF}"/>
          </ac:spMkLst>
        </pc:spChg>
        <pc:spChg chg="add del mod">
          <ac:chgData name="Ragnhild Halvorsrud" userId="917ea340-fd63-490f-a7db-68428d24cf32" providerId="ADAL" clId="{3F26B701-AADC-4668-AAA4-FB7BA2B947B1}" dt="2020-06-19T09:18:41.401" v="5169"/>
          <ac:spMkLst>
            <pc:docMk/>
            <pc:sldMk cId="2858277977" sldId="523"/>
            <ac:spMk id="1466" creationId="{4B290C05-C4DF-4BF6-8125-46B8A75FED0E}"/>
          </ac:spMkLst>
        </pc:spChg>
        <pc:spChg chg="add del mod">
          <ac:chgData name="Ragnhild Halvorsrud" userId="917ea340-fd63-490f-a7db-68428d24cf32" providerId="ADAL" clId="{3F26B701-AADC-4668-AAA4-FB7BA2B947B1}" dt="2020-06-19T09:18:41.401" v="5169"/>
          <ac:spMkLst>
            <pc:docMk/>
            <pc:sldMk cId="2858277977" sldId="523"/>
            <ac:spMk id="1467" creationId="{0060940D-68BC-4486-AF90-E368742490DE}"/>
          </ac:spMkLst>
        </pc:spChg>
        <pc:spChg chg="add del mod">
          <ac:chgData name="Ragnhild Halvorsrud" userId="917ea340-fd63-490f-a7db-68428d24cf32" providerId="ADAL" clId="{3F26B701-AADC-4668-AAA4-FB7BA2B947B1}" dt="2020-06-19T09:18:41.401" v="5169"/>
          <ac:spMkLst>
            <pc:docMk/>
            <pc:sldMk cId="2858277977" sldId="523"/>
            <ac:spMk id="1468" creationId="{72D28405-C0E7-4380-9879-7688FA87C944}"/>
          </ac:spMkLst>
        </pc:spChg>
        <pc:spChg chg="add del mod">
          <ac:chgData name="Ragnhild Halvorsrud" userId="917ea340-fd63-490f-a7db-68428d24cf32" providerId="ADAL" clId="{3F26B701-AADC-4668-AAA4-FB7BA2B947B1}" dt="2020-06-19T09:18:41.401" v="5169"/>
          <ac:spMkLst>
            <pc:docMk/>
            <pc:sldMk cId="2858277977" sldId="523"/>
            <ac:spMk id="1470" creationId="{AE30F0B7-2D0C-41CE-9FB9-5A1778685F32}"/>
          </ac:spMkLst>
        </pc:spChg>
        <pc:spChg chg="add del mod">
          <ac:chgData name="Ragnhild Halvorsrud" userId="917ea340-fd63-490f-a7db-68428d24cf32" providerId="ADAL" clId="{3F26B701-AADC-4668-AAA4-FB7BA2B947B1}" dt="2020-06-19T09:18:41.401" v="5169"/>
          <ac:spMkLst>
            <pc:docMk/>
            <pc:sldMk cId="2858277977" sldId="523"/>
            <ac:spMk id="1471" creationId="{7411D1E6-CC50-4727-A6D5-87FEE111BB0C}"/>
          </ac:spMkLst>
        </pc:spChg>
        <pc:spChg chg="add del mod">
          <ac:chgData name="Ragnhild Halvorsrud" userId="917ea340-fd63-490f-a7db-68428d24cf32" providerId="ADAL" clId="{3F26B701-AADC-4668-AAA4-FB7BA2B947B1}" dt="2020-06-19T09:18:41.401" v="5169"/>
          <ac:spMkLst>
            <pc:docMk/>
            <pc:sldMk cId="2858277977" sldId="523"/>
            <ac:spMk id="1472" creationId="{BE94188E-A7ED-4450-9DD7-1CFE1AF31DFD}"/>
          </ac:spMkLst>
        </pc:spChg>
        <pc:spChg chg="add del mod">
          <ac:chgData name="Ragnhild Halvorsrud" userId="917ea340-fd63-490f-a7db-68428d24cf32" providerId="ADAL" clId="{3F26B701-AADC-4668-AAA4-FB7BA2B947B1}" dt="2020-06-19T09:18:41.401" v="5169"/>
          <ac:spMkLst>
            <pc:docMk/>
            <pc:sldMk cId="2858277977" sldId="523"/>
            <ac:spMk id="1476" creationId="{D548FA1D-AF03-44B0-93BD-843A7306BBF2}"/>
          </ac:spMkLst>
        </pc:spChg>
        <pc:spChg chg="add del mod">
          <ac:chgData name="Ragnhild Halvorsrud" userId="917ea340-fd63-490f-a7db-68428d24cf32" providerId="ADAL" clId="{3F26B701-AADC-4668-AAA4-FB7BA2B947B1}" dt="2020-06-19T09:18:41.401" v="5169"/>
          <ac:spMkLst>
            <pc:docMk/>
            <pc:sldMk cId="2858277977" sldId="523"/>
            <ac:spMk id="1477" creationId="{E7F69FD9-C90E-41B7-B3CA-8C2927ADC0D8}"/>
          </ac:spMkLst>
        </pc:spChg>
        <pc:spChg chg="add del mod">
          <ac:chgData name="Ragnhild Halvorsrud" userId="917ea340-fd63-490f-a7db-68428d24cf32" providerId="ADAL" clId="{3F26B701-AADC-4668-AAA4-FB7BA2B947B1}" dt="2020-06-19T09:18:41.401" v="5169"/>
          <ac:spMkLst>
            <pc:docMk/>
            <pc:sldMk cId="2858277977" sldId="523"/>
            <ac:spMk id="1481" creationId="{20CF1B4F-5AAC-4172-8DCE-18DF9C8B4498}"/>
          </ac:spMkLst>
        </pc:spChg>
        <pc:spChg chg="add del mod">
          <ac:chgData name="Ragnhild Halvorsrud" userId="917ea340-fd63-490f-a7db-68428d24cf32" providerId="ADAL" clId="{3F26B701-AADC-4668-AAA4-FB7BA2B947B1}" dt="2020-06-19T09:18:41.401" v="5169"/>
          <ac:spMkLst>
            <pc:docMk/>
            <pc:sldMk cId="2858277977" sldId="523"/>
            <ac:spMk id="1484" creationId="{17747E7D-6780-4D33-9849-1963642488F0}"/>
          </ac:spMkLst>
        </pc:spChg>
        <pc:spChg chg="add del mod">
          <ac:chgData name="Ragnhild Halvorsrud" userId="917ea340-fd63-490f-a7db-68428d24cf32" providerId="ADAL" clId="{3F26B701-AADC-4668-AAA4-FB7BA2B947B1}" dt="2020-06-19T09:18:41.401" v="5169"/>
          <ac:spMkLst>
            <pc:docMk/>
            <pc:sldMk cId="2858277977" sldId="523"/>
            <ac:spMk id="1486" creationId="{54C04A20-C247-4F34-AC04-88E986A1BF19}"/>
          </ac:spMkLst>
        </pc:spChg>
        <pc:spChg chg="add del mod">
          <ac:chgData name="Ragnhild Halvorsrud" userId="917ea340-fd63-490f-a7db-68428d24cf32" providerId="ADAL" clId="{3F26B701-AADC-4668-AAA4-FB7BA2B947B1}" dt="2020-06-19T09:18:41.401" v="5169"/>
          <ac:spMkLst>
            <pc:docMk/>
            <pc:sldMk cId="2858277977" sldId="523"/>
            <ac:spMk id="1487" creationId="{231DA2AE-76AC-4670-8AA9-599D89F10A90}"/>
          </ac:spMkLst>
        </pc:spChg>
        <pc:spChg chg="add del mod">
          <ac:chgData name="Ragnhild Halvorsrud" userId="917ea340-fd63-490f-a7db-68428d24cf32" providerId="ADAL" clId="{3F26B701-AADC-4668-AAA4-FB7BA2B947B1}" dt="2020-06-19T09:18:41.401" v="5169"/>
          <ac:spMkLst>
            <pc:docMk/>
            <pc:sldMk cId="2858277977" sldId="523"/>
            <ac:spMk id="1488" creationId="{8B38CFD5-0018-43A6-9CA5-D1187BD622F2}"/>
          </ac:spMkLst>
        </pc:spChg>
        <pc:spChg chg="add del mod">
          <ac:chgData name="Ragnhild Halvorsrud" userId="917ea340-fd63-490f-a7db-68428d24cf32" providerId="ADAL" clId="{3F26B701-AADC-4668-AAA4-FB7BA2B947B1}" dt="2020-06-19T09:18:41.401" v="5169"/>
          <ac:spMkLst>
            <pc:docMk/>
            <pc:sldMk cId="2858277977" sldId="523"/>
            <ac:spMk id="1491" creationId="{C798CD8F-33DB-4DEA-9A3A-758A77316912}"/>
          </ac:spMkLst>
        </pc:spChg>
        <pc:spChg chg="add del mod">
          <ac:chgData name="Ragnhild Halvorsrud" userId="917ea340-fd63-490f-a7db-68428d24cf32" providerId="ADAL" clId="{3F26B701-AADC-4668-AAA4-FB7BA2B947B1}" dt="2020-06-19T09:18:41.401" v="5169"/>
          <ac:spMkLst>
            <pc:docMk/>
            <pc:sldMk cId="2858277977" sldId="523"/>
            <ac:spMk id="1493" creationId="{7E7F6BDE-1E9E-4811-AE54-0BCBD7755763}"/>
          </ac:spMkLst>
        </pc:spChg>
        <pc:spChg chg="add del mod">
          <ac:chgData name="Ragnhild Halvorsrud" userId="917ea340-fd63-490f-a7db-68428d24cf32" providerId="ADAL" clId="{3F26B701-AADC-4668-AAA4-FB7BA2B947B1}" dt="2020-06-19T09:18:41.401" v="5169"/>
          <ac:spMkLst>
            <pc:docMk/>
            <pc:sldMk cId="2858277977" sldId="523"/>
            <ac:spMk id="1495" creationId="{AC67C108-08D3-4229-99B8-8BCB932BD0B1}"/>
          </ac:spMkLst>
        </pc:spChg>
        <pc:spChg chg="add del mod">
          <ac:chgData name="Ragnhild Halvorsrud" userId="917ea340-fd63-490f-a7db-68428d24cf32" providerId="ADAL" clId="{3F26B701-AADC-4668-AAA4-FB7BA2B947B1}" dt="2020-06-19T09:18:41.401" v="5169"/>
          <ac:spMkLst>
            <pc:docMk/>
            <pc:sldMk cId="2858277977" sldId="523"/>
            <ac:spMk id="1496" creationId="{ECB109D8-9F88-4FE4-B05B-D784D554EBAC}"/>
          </ac:spMkLst>
        </pc:spChg>
        <pc:spChg chg="add del mod">
          <ac:chgData name="Ragnhild Halvorsrud" userId="917ea340-fd63-490f-a7db-68428d24cf32" providerId="ADAL" clId="{3F26B701-AADC-4668-AAA4-FB7BA2B947B1}" dt="2020-06-19T09:18:41.401" v="5169"/>
          <ac:spMkLst>
            <pc:docMk/>
            <pc:sldMk cId="2858277977" sldId="523"/>
            <ac:spMk id="1497" creationId="{719E4841-09AF-4AD6-81C7-5A4BA2A696C4}"/>
          </ac:spMkLst>
        </pc:spChg>
        <pc:spChg chg="add del mod">
          <ac:chgData name="Ragnhild Halvorsrud" userId="917ea340-fd63-490f-a7db-68428d24cf32" providerId="ADAL" clId="{3F26B701-AADC-4668-AAA4-FB7BA2B947B1}" dt="2020-06-19T09:18:41.401" v="5169"/>
          <ac:spMkLst>
            <pc:docMk/>
            <pc:sldMk cId="2858277977" sldId="523"/>
            <ac:spMk id="1499" creationId="{064EC675-002F-4203-B948-567F8B058C88}"/>
          </ac:spMkLst>
        </pc:spChg>
        <pc:spChg chg="add del mod">
          <ac:chgData name="Ragnhild Halvorsrud" userId="917ea340-fd63-490f-a7db-68428d24cf32" providerId="ADAL" clId="{3F26B701-AADC-4668-AAA4-FB7BA2B947B1}" dt="2020-06-19T09:18:41.401" v="5169"/>
          <ac:spMkLst>
            <pc:docMk/>
            <pc:sldMk cId="2858277977" sldId="523"/>
            <ac:spMk id="1503" creationId="{179FA29E-F6DA-4FEB-AB88-61CF1AAEEA43}"/>
          </ac:spMkLst>
        </pc:spChg>
        <pc:spChg chg="add del mod">
          <ac:chgData name="Ragnhild Halvorsrud" userId="917ea340-fd63-490f-a7db-68428d24cf32" providerId="ADAL" clId="{3F26B701-AADC-4668-AAA4-FB7BA2B947B1}" dt="2020-06-19T09:18:41.401" v="5169"/>
          <ac:spMkLst>
            <pc:docMk/>
            <pc:sldMk cId="2858277977" sldId="523"/>
            <ac:spMk id="1504" creationId="{3EF1D148-D8F1-4765-BAB2-6164E160DF76}"/>
          </ac:spMkLst>
        </pc:spChg>
        <pc:spChg chg="add del mod">
          <ac:chgData name="Ragnhild Halvorsrud" userId="917ea340-fd63-490f-a7db-68428d24cf32" providerId="ADAL" clId="{3F26B701-AADC-4668-AAA4-FB7BA2B947B1}" dt="2020-06-19T09:18:41.401" v="5169"/>
          <ac:spMkLst>
            <pc:docMk/>
            <pc:sldMk cId="2858277977" sldId="523"/>
            <ac:spMk id="1516" creationId="{C3DAFCE9-C740-463F-B539-C5545B4F5FA2}"/>
          </ac:spMkLst>
        </pc:spChg>
        <pc:spChg chg="add del mod">
          <ac:chgData name="Ragnhild Halvorsrud" userId="917ea340-fd63-490f-a7db-68428d24cf32" providerId="ADAL" clId="{3F26B701-AADC-4668-AAA4-FB7BA2B947B1}" dt="2020-06-19T09:18:41.401" v="5169"/>
          <ac:spMkLst>
            <pc:docMk/>
            <pc:sldMk cId="2858277977" sldId="523"/>
            <ac:spMk id="1517" creationId="{F78333AC-FF41-444A-87AC-9232F41FF637}"/>
          </ac:spMkLst>
        </pc:spChg>
        <pc:spChg chg="mod">
          <ac:chgData name="Ragnhild Halvorsrud" userId="917ea340-fd63-490f-a7db-68428d24cf32" providerId="ADAL" clId="{3F26B701-AADC-4668-AAA4-FB7BA2B947B1}" dt="2020-06-19T09:18:50.191" v="5170"/>
          <ac:spMkLst>
            <pc:docMk/>
            <pc:sldMk cId="2858277977" sldId="523"/>
            <ac:spMk id="1522" creationId="{4A9858C0-FCD6-41B3-B517-BEB3D0425594}"/>
          </ac:spMkLst>
        </pc:spChg>
        <pc:spChg chg="mod">
          <ac:chgData name="Ragnhild Halvorsrud" userId="917ea340-fd63-490f-a7db-68428d24cf32" providerId="ADAL" clId="{3F26B701-AADC-4668-AAA4-FB7BA2B947B1}" dt="2020-06-19T09:18:50.191" v="5170"/>
          <ac:spMkLst>
            <pc:docMk/>
            <pc:sldMk cId="2858277977" sldId="523"/>
            <ac:spMk id="1523" creationId="{9792123C-6976-407B-8D3B-2EC7FB168456}"/>
          </ac:spMkLst>
        </pc:spChg>
        <pc:spChg chg="mod">
          <ac:chgData name="Ragnhild Halvorsrud" userId="917ea340-fd63-490f-a7db-68428d24cf32" providerId="ADAL" clId="{3F26B701-AADC-4668-AAA4-FB7BA2B947B1}" dt="2020-06-19T09:18:50.191" v="5170"/>
          <ac:spMkLst>
            <pc:docMk/>
            <pc:sldMk cId="2858277977" sldId="523"/>
            <ac:spMk id="1524" creationId="{ABDA30BF-0E3E-4975-AFB7-EEEA9B9EC59E}"/>
          </ac:spMkLst>
        </pc:spChg>
        <pc:spChg chg="mod">
          <ac:chgData name="Ragnhild Halvorsrud" userId="917ea340-fd63-490f-a7db-68428d24cf32" providerId="ADAL" clId="{3F26B701-AADC-4668-AAA4-FB7BA2B947B1}" dt="2020-06-19T09:18:50.191" v="5170"/>
          <ac:spMkLst>
            <pc:docMk/>
            <pc:sldMk cId="2858277977" sldId="523"/>
            <ac:spMk id="1525" creationId="{F966A1AB-A800-4E6C-9A15-B0A23524027E}"/>
          </ac:spMkLst>
        </pc:spChg>
        <pc:spChg chg="mod">
          <ac:chgData name="Ragnhild Halvorsrud" userId="917ea340-fd63-490f-a7db-68428d24cf32" providerId="ADAL" clId="{3F26B701-AADC-4668-AAA4-FB7BA2B947B1}" dt="2020-06-19T09:18:50.191" v="5170"/>
          <ac:spMkLst>
            <pc:docMk/>
            <pc:sldMk cId="2858277977" sldId="523"/>
            <ac:spMk id="1526" creationId="{1AB7994C-A751-4FB0-9560-35064EE44485}"/>
          </ac:spMkLst>
        </pc:spChg>
        <pc:spChg chg="mod">
          <ac:chgData name="Ragnhild Halvorsrud" userId="917ea340-fd63-490f-a7db-68428d24cf32" providerId="ADAL" clId="{3F26B701-AADC-4668-AAA4-FB7BA2B947B1}" dt="2020-06-19T09:18:50.191" v="5170"/>
          <ac:spMkLst>
            <pc:docMk/>
            <pc:sldMk cId="2858277977" sldId="523"/>
            <ac:spMk id="1527" creationId="{F2C71C2B-8DB3-464C-A9B7-AB542FB84948}"/>
          </ac:spMkLst>
        </pc:spChg>
        <pc:spChg chg="mod">
          <ac:chgData name="Ragnhild Halvorsrud" userId="917ea340-fd63-490f-a7db-68428d24cf32" providerId="ADAL" clId="{3F26B701-AADC-4668-AAA4-FB7BA2B947B1}" dt="2020-06-19T09:18:50.191" v="5170"/>
          <ac:spMkLst>
            <pc:docMk/>
            <pc:sldMk cId="2858277977" sldId="523"/>
            <ac:spMk id="1529" creationId="{464168BF-37AC-441D-B5C5-5AF37DCBE91C}"/>
          </ac:spMkLst>
        </pc:spChg>
        <pc:spChg chg="mod">
          <ac:chgData name="Ragnhild Halvorsrud" userId="917ea340-fd63-490f-a7db-68428d24cf32" providerId="ADAL" clId="{3F26B701-AADC-4668-AAA4-FB7BA2B947B1}" dt="2020-06-19T09:18:50.191" v="5170"/>
          <ac:spMkLst>
            <pc:docMk/>
            <pc:sldMk cId="2858277977" sldId="523"/>
            <ac:spMk id="1530" creationId="{D936CE49-C3C9-4A87-9D11-AFE2A7A92314}"/>
          </ac:spMkLst>
        </pc:spChg>
        <pc:spChg chg="mod">
          <ac:chgData name="Ragnhild Halvorsrud" userId="917ea340-fd63-490f-a7db-68428d24cf32" providerId="ADAL" clId="{3F26B701-AADC-4668-AAA4-FB7BA2B947B1}" dt="2020-06-19T09:18:50.191" v="5170"/>
          <ac:spMkLst>
            <pc:docMk/>
            <pc:sldMk cId="2858277977" sldId="523"/>
            <ac:spMk id="1531" creationId="{5D131888-F5A6-4BA8-81F1-0BE4D16C0691}"/>
          </ac:spMkLst>
        </pc:spChg>
        <pc:spChg chg="mod">
          <ac:chgData name="Ragnhild Halvorsrud" userId="917ea340-fd63-490f-a7db-68428d24cf32" providerId="ADAL" clId="{3F26B701-AADC-4668-AAA4-FB7BA2B947B1}" dt="2020-06-19T09:18:50.191" v="5170"/>
          <ac:spMkLst>
            <pc:docMk/>
            <pc:sldMk cId="2858277977" sldId="523"/>
            <ac:spMk id="1532" creationId="{A7A1ABC5-9FAF-4ED0-AD4C-E488E7BE3F1F}"/>
          </ac:spMkLst>
        </pc:spChg>
        <pc:spChg chg="mod">
          <ac:chgData name="Ragnhild Halvorsrud" userId="917ea340-fd63-490f-a7db-68428d24cf32" providerId="ADAL" clId="{3F26B701-AADC-4668-AAA4-FB7BA2B947B1}" dt="2020-06-19T09:18:50.191" v="5170"/>
          <ac:spMkLst>
            <pc:docMk/>
            <pc:sldMk cId="2858277977" sldId="523"/>
            <ac:spMk id="1533" creationId="{05379F63-F1C9-4BFE-BCA2-AF7BE2E64F99}"/>
          </ac:spMkLst>
        </pc:spChg>
        <pc:spChg chg="mod">
          <ac:chgData name="Ragnhild Halvorsrud" userId="917ea340-fd63-490f-a7db-68428d24cf32" providerId="ADAL" clId="{3F26B701-AADC-4668-AAA4-FB7BA2B947B1}" dt="2020-06-19T09:18:50.191" v="5170"/>
          <ac:spMkLst>
            <pc:docMk/>
            <pc:sldMk cId="2858277977" sldId="523"/>
            <ac:spMk id="1534" creationId="{5C5A2E63-10C5-4CF7-9644-B69DA155E000}"/>
          </ac:spMkLst>
        </pc:spChg>
        <pc:spChg chg="mod">
          <ac:chgData name="Ragnhild Halvorsrud" userId="917ea340-fd63-490f-a7db-68428d24cf32" providerId="ADAL" clId="{3F26B701-AADC-4668-AAA4-FB7BA2B947B1}" dt="2020-06-19T09:18:50.191" v="5170"/>
          <ac:spMkLst>
            <pc:docMk/>
            <pc:sldMk cId="2858277977" sldId="523"/>
            <ac:spMk id="1536" creationId="{333B1A4A-2F18-47AF-961A-3FE16BB9EF6B}"/>
          </ac:spMkLst>
        </pc:spChg>
        <pc:spChg chg="mod">
          <ac:chgData name="Ragnhild Halvorsrud" userId="917ea340-fd63-490f-a7db-68428d24cf32" providerId="ADAL" clId="{3F26B701-AADC-4668-AAA4-FB7BA2B947B1}" dt="2020-06-19T09:18:50.191" v="5170"/>
          <ac:spMkLst>
            <pc:docMk/>
            <pc:sldMk cId="2858277977" sldId="523"/>
            <ac:spMk id="1537" creationId="{585FFA41-22DE-4BA2-871F-C14B26820E8D}"/>
          </ac:spMkLst>
        </pc:spChg>
        <pc:spChg chg="mod">
          <ac:chgData name="Ragnhild Halvorsrud" userId="917ea340-fd63-490f-a7db-68428d24cf32" providerId="ADAL" clId="{3F26B701-AADC-4668-AAA4-FB7BA2B947B1}" dt="2020-06-19T09:18:50.191" v="5170"/>
          <ac:spMkLst>
            <pc:docMk/>
            <pc:sldMk cId="2858277977" sldId="523"/>
            <ac:spMk id="1538" creationId="{70F18D44-A41A-499D-8FB2-8D91145F9400}"/>
          </ac:spMkLst>
        </pc:spChg>
        <pc:spChg chg="mod">
          <ac:chgData name="Ragnhild Halvorsrud" userId="917ea340-fd63-490f-a7db-68428d24cf32" providerId="ADAL" clId="{3F26B701-AADC-4668-AAA4-FB7BA2B947B1}" dt="2020-06-19T09:18:50.191" v="5170"/>
          <ac:spMkLst>
            <pc:docMk/>
            <pc:sldMk cId="2858277977" sldId="523"/>
            <ac:spMk id="1539" creationId="{9A5CB698-642B-4068-AEA7-FE8C98B72415}"/>
          </ac:spMkLst>
        </pc:spChg>
        <pc:spChg chg="mod">
          <ac:chgData name="Ragnhild Halvorsrud" userId="917ea340-fd63-490f-a7db-68428d24cf32" providerId="ADAL" clId="{3F26B701-AADC-4668-AAA4-FB7BA2B947B1}" dt="2020-06-19T09:18:50.191" v="5170"/>
          <ac:spMkLst>
            <pc:docMk/>
            <pc:sldMk cId="2858277977" sldId="523"/>
            <ac:spMk id="1540" creationId="{9A1D66EE-DD65-49BA-AB5C-5F7E906A4715}"/>
          </ac:spMkLst>
        </pc:spChg>
        <pc:spChg chg="mod">
          <ac:chgData name="Ragnhild Halvorsrud" userId="917ea340-fd63-490f-a7db-68428d24cf32" providerId="ADAL" clId="{3F26B701-AADC-4668-AAA4-FB7BA2B947B1}" dt="2020-06-19T09:18:50.191" v="5170"/>
          <ac:spMkLst>
            <pc:docMk/>
            <pc:sldMk cId="2858277977" sldId="523"/>
            <ac:spMk id="1541" creationId="{21667ADB-E90E-4F25-910B-A0AC69B89D35}"/>
          </ac:spMkLst>
        </pc:spChg>
        <pc:spChg chg="mod">
          <ac:chgData name="Ragnhild Halvorsrud" userId="917ea340-fd63-490f-a7db-68428d24cf32" providerId="ADAL" clId="{3F26B701-AADC-4668-AAA4-FB7BA2B947B1}" dt="2020-06-19T09:18:50.191" v="5170"/>
          <ac:spMkLst>
            <pc:docMk/>
            <pc:sldMk cId="2858277977" sldId="523"/>
            <ac:spMk id="1543" creationId="{F44B5AF1-347A-4634-BAE0-E6FD15354B8B}"/>
          </ac:spMkLst>
        </pc:spChg>
        <pc:spChg chg="mod">
          <ac:chgData name="Ragnhild Halvorsrud" userId="917ea340-fd63-490f-a7db-68428d24cf32" providerId="ADAL" clId="{3F26B701-AADC-4668-AAA4-FB7BA2B947B1}" dt="2020-06-19T09:18:50.191" v="5170"/>
          <ac:spMkLst>
            <pc:docMk/>
            <pc:sldMk cId="2858277977" sldId="523"/>
            <ac:spMk id="1544" creationId="{662EBF67-B237-43C4-8C8E-9C903F2A8F17}"/>
          </ac:spMkLst>
        </pc:spChg>
        <pc:spChg chg="mod">
          <ac:chgData name="Ragnhild Halvorsrud" userId="917ea340-fd63-490f-a7db-68428d24cf32" providerId="ADAL" clId="{3F26B701-AADC-4668-AAA4-FB7BA2B947B1}" dt="2020-06-19T09:18:50.191" v="5170"/>
          <ac:spMkLst>
            <pc:docMk/>
            <pc:sldMk cId="2858277977" sldId="523"/>
            <ac:spMk id="1545" creationId="{404C8ECC-7CBC-4A3C-A82B-D7B24EB6A6DF}"/>
          </ac:spMkLst>
        </pc:spChg>
        <pc:spChg chg="mod">
          <ac:chgData name="Ragnhild Halvorsrud" userId="917ea340-fd63-490f-a7db-68428d24cf32" providerId="ADAL" clId="{3F26B701-AADC-4668-AAA4-FB7BA2B947B1}" dt="2020-06-19T09:18:50.191" v="5170"/>
          <ac:spMkLst>
            <pc:docMk/>
            <pc:sldMk cId="2858277977" sldId="523"/>
            <ac:spMk id="1546" creationId="{DBC32A62-4E3F-4EBA-A257-D65CF37D950A}"/>
          </ac:spMkLst>
        </pc:spChg>
        <pc:spChg chg="mod">
          <ac:chgData name="Ragnhild Halvorsrud" userId="917ea340-fd63-490f-a7db-68428d24cf32" providerId="ADAL" clId="{3F26B701-AADC-4668-AAA4-FB7BA2B947B1}" dt="2020-06-19T09:18:50.191" v="5170"/>
          <ac:spMkLst>
            <pc:docMk/>
            <pc:sldMk cId="2858277977" sldId="523"/>
            <ac:spMk id="1547" creationId="{3803A4AE-1785-497A-8A9B-D8F0DD7180A6}"/>
          </ac:spMkLst>
        </pc:spChg>
        <pc:spChg chg="mod">
          <ac:chgData name="Ragnhild Halvorsrud" userId="917ea340-fd63-490f-a7db-68428d24cf32" providerId="ADAL" clId="{3F26B701-AADC-4668-AAA4-FB7BA2B947B1}" dt="2020-06-19T09:18:50.191" v="5170"/>
          <ac:spMkLst>
            <pc:docMk/>
            <pc:sldMk cId="2858277977" sldId="523"/>
            <ac:spMk id="1548" creationId="{99412AB9-54A9-4480-ABAD-9E06CD506152}"/>
          </ac:spMkLst>
        </pc:spChg>
        <pc:spChg chg="mod">
          <ac:chgData name="Ragnhild Halvorsrud" userId="917ea340-fd63-490f-a7db-68428d24cf32" providerId="ADAL" clId="{3F26B701-AADC-4668-AAA4-FB7BA2B947B1}" dt="2020-06-19T09:18:50.191" v="5170"/>
          <ac:spMkLst>
            <pc:docMk/>
            <pc:sldMk cId="2858277977" sldId="523"/>
            <ac:spMk id="1550" creationId="{D4C84D74-B416-403E-963C-7D5053206E54}"/>
          </ac:spMkLst>
        </pc:spChg>
        <pc:spChg chg="mod">
          <ac:chgData name="Ragnhild Halvorsrud" userId="917ea340-fd63-490f-a7db-68428d24cf32" providerId="ADAL" clId="{3F26B701-AADC-4668-AAA4-FB7BA2B947B1}" dt="2020-06-19T09:18:50.191" v="5170"/>
          <ac:spMkLst>
            <pc:docMk/>
            <pc:sldMk cId="2858277977" sldId="523"/>
            <ac:spMk id="1551" creationId="{9A95627F-6E81-424D-BF36-E395FA7CC7D0}"/>
          </ac:spMkLst>
        </pc:spChg>
        <pc:spChg chg="mod">
          <ac:chgData name="Ragnhild Halvorsrud" userId="917ea340-fd63-490f-a7db-68428d24cf32" providerId="ADAL" clId="{3F26B701-AADC-4668-AAA4-FB7BA2B947B1}" dt="2020-06-19T09:18:50.191" v="5170"/>
          <ac:spMkLst>
            <pc:docMk/>
            <pc:sldMk cId="2858277977" sldId="523"/>
            <ac:spMk id="1552" creationId="{12FD9CB3-B6B7-4F73-BE00-3B7E9C7419DB}"/>
          </ac:spMkLst>
        </pc:spChg>
        <pc:spChg chg="mod">
          <ac:chgData name="Ragnhild Halvorsrud" userId="917ea340-fd63-490f-a7db-68428d24cf32" providerId="ADAL" clId="{3F26B701-AADC-4668-AAA4-FB7BA2B947B1}" dt="2020-06-19T09:18:50.191" v="5170"/>
          <ac:spMkLst>
            <pc:docMk/>
            <pc:sldMk cId="2858277977" sldId="523"/>
            <ac:spMk id="1553" creationId="{A4C41867-C11F-4609-BEE8-FD541E8733DA}"/>
          </ac:spMkLst>
        </pc:spChg>
        <pc:spChg chg="mod">
          <ac:chgData name="Ragnhild Halvorsrud" userId="917ea340-fd63-490f-a7db-68428d24cf32" providerId="ADAL" clId="{3F26B701-AADC-4668-AAA4-FB7BA2B947B1}" dt="2020-06-19T09:18:50.191" v="5170"/>
          <ac:spMkLst>
            <pc:docMk/>
            <pc:sldMk cId="2858277977" sldId="523"/>
            <ac:spMk id="1554" creationId="{5A959B7D-0586-420E-87A3-4B875E4270BE}"/>
          </ac:spMkLst>
        </pc:spChg>
        <pc:spChg chg="mod">
          <ac:chgData name="Ragnhild Halvorsrud" userId="917ea340-fd63-490f-a7db-68428d24cf32" providerId="ADAL" clId="{3F26B701-AADC-4668-AAA4-FB7BA2B947B1}" dt="2020-06-19T09:18:50.191" v="5170"/>
          <ac:spMkLst>
            <pc:docMk/>
            <pc:sldMk cId="2858277977" sldId="523"/>
            <ac:spMk id="1555" creationId="{B5E6A77D-0F28-47E3-9258-A9F234741282}"/>
          </ac:spMkLst>
        </pc:spChg>
        <pc:spChg chg="mod">
          <ac:chgData name="Ragnhild Halvorsrud" userId="917ea340-fd63-490f-a7db-68428d24cf32" providerId="ADAL" clId="{3F26B701-AADC-4668-AAA4-FB7BA2B947B1}" dt="2020-06-19T09:18:50.191" v="5170"/>
          <ac:spMkLst>
            <pc:docMk/>
            <pc:sldMk cId="2858277977" sldId="523"/>
            <ac:spMk id="1556" creationId="{D65D90E6-1B4C-49AD-B6D7-F350A921DADF}"/>
          </ac:spMkLst>
        </pc:spChg>
        <pc:spChg chg="mod">
          <ac:chgData name="Ragnhild Halvorsrud" userId="917ea340-fd63-490f-a7db-68428d24cf32" providerId="ADAL" clId="{3F26B701-AADC-4668-AAA4-FB7BA2B947B1}" dt="2020-06-19T09:18:50.191" v="5170"/>
          <ac:spMkLst>
            <pc:docMk/>
            <pc:sldMk cId="2858277977" sldId="523"/>
            <ac:spMk id="1557" creationId="{66981C5B-F48F-4765-BC81-6002D049F417}"/>
          </ac:spMkLst>
        </pc:spChg>
        <pc:spChg chg="mod">
          <ac:chgData name="Ragnhild Halvorsrud" userId="917ea340-fd63-490f-a7db-68428d24cf32" providerId="ADAL" clId="{3F26B701-AADC-4668-AAA4-FB7BA2B947B1}" dt="2020-06-19T09:18:50.191" v="5170"/>
          <ac:spMkLst>
            <pc:docMk/>
            <pc:sldMk cId="2858277977" sldId="523"/>
            <ac:spMk id="1558" creationId="{D11255CE-8D78-4108-BEF5-AD9FD5C10B56}"/>
          </ac:spMkLst>
        </pc:spChg>
        <pc:spChg chg="mod">
          <ac:chgData name="Ragnhild Halvorsrud" userId="917ea340-fd63-490f-a7db-68428d24cf32" providerId="ADAL" clId="{3F26B701-AADC-4668-AAA4-FB7BA2B947B1}" dt="2020-06-19T09:18:50.191" v="5170"/>
          <ac:spMkLst>
            <pc:docMk/>
            <pc:sldMk cId="2858277977" sldId="523"/>
            <ac:spMk id="1559" creationId="{64C0B29B-C227-446C-B87D-F9C2A23788DA}"/>
          </ac:spMkLst>
        </pc:spChg>
        <pc:spChg chg="mod">
          <ac:chgData name="Ragnhild Halvorsrud" userId="917ea340-fd63-490f-a7db-68428d24cf32" providerId="ADAL" clId="{3F26B701-AADC-4668-AAA4-FB7BA2B947B1}" dt="2020-06-19T09:18:50.191" v="5170"/>
          <ac:spMkLst>
            <pc:docMk/>
            <pc:sldMk cId="2858277977" sldId="523"/>
            <ac:spMk id="1560" creationId="{7AD7C09D-C1E7-4056-9270-58A9D8B36B12}"/>
          </ac:spMkLst>
        </pc:spChg>
        <pc:spChg chg="mod">
          <ac:chgData name="Ragnhild Halvorsrud" userId="917ea340-fd63-490f-a7db-68428d24cf32" providerId="ADAL" clId="{3F26B701-AADC-4668-AAA4-FB7BA2B947B1}" dt="2020-06-19T09:18:50.191" v="5170"/>
          <ac:spMkLst>
            <pc:docMk/>
            <pc:sldMk cId="2858277977" sldId="523"/>
            <ac:spMk id="1572" creationId="{3622FB71-17AC-4D1C-AEB9-0584C209A852}"/>
          </ac:spMkLst>
        </pc:spChg>
        <pc:spChg chg="mod">
          <ac:chgData name="Ragnhild Halvorsrud" userId="917ea340-fd63-490f-a7db-68428d24cf32" providerId="ADAL" clId="{3F26B701-AADC-4668-AAA4-FB7BA2B947B1}" dt="2020-06-19T09:18:50.191" v="5170"/>
          <ac:spMkLst>
            <pc:docMk/>
            <pc:sldMk cId="2858277977" sldId="523"/>
            <ac:spMk id="1573" creationId="{C60746EC-C8E7-45B4-9469-AEF362E5AF4B}"/>
          </ac:spMkLst>
        </pc:spChg>
        <pc:spChg chg="mod">
          <ac:chgData name="Ragnhild Halvorsrud" userId="917ea340-fd63-490f-a7db-68428d24cf32" providerId="ADAL" clId="{3F26B701-AADC-4668-AAA4-FB7BA2B947B1}" dt="2020-06-19T09:18:50.191" v="5170"/>
          <ac:spMkLst>
            <pc:docMk/>
            <pc:sldMk cId="2858277977" sldId="523"/>
            <ac:spMk id="1574" creationId="{C8550646-C5D5-4405-9D09-9FBBBD71CAB4}"/>
          </ac:spMkLst>
        </pc:spChg>
        <pc:spChg chg="mod">
          <ac:chgData name="Ragnhild Halvorsrud" userId="917ea340-fd63-490f-a7db-68428d24cf32" providerId="ADAL" clId="{3F26B701-AADC-4668-AAA4-FB7BA2B947B1}" dt="2020-06-19T09:18:50.191" v="5170"/>
          <ac:spMkLst>
            <pc:docMk/>
            <pc:sldMk cId="2858277977" sldId="523"/>
            <ac:spMk id="1575" creationId="{E8454800-BA6F-4658-9D2D-3A3EE317B9B1}"/>
          </ac:spMkLst>
        </pc:spChg>
        <pc:spChg chg="mod">
          <ac:chgData name="Ragnhild Halvorsrud" userId="917ea340-fd63-490f-a7db-68428d24cf32" providerId="ADAL" clId="{3F26B701-AADC-4668-AAA4-FB7BA2B947B1}" dt="2020-06-19T09:18:50.191" v="5170"/>
          <ac:spMkLst>
            <pc:docMk/>
            <pc:sldMk cId="2858277977" sldId="523"/>
            <ac:spMk id="1576" creationId="{7ECA507A-709B-4F01-9A64-E65722A553E6}"/>
          </ac:spMkLst>
        </pc:spChg>
        <pc:spChg chg="mod">
          <ac:chgData name="Ragnhild Halvorsrud" userId="917ea340-fd63-490f-a7db-68428d24cf32" providerId="ADAL" clId="{3F26B701-AADC-4668-AAA4-FB7BA2B947B1}" dt="2020-06-19T09:18:50.191" v="5170"/>
          <ac:spMkLst>
            <pc:docMk/>
            <pc:sldMk cId="2858277977" sldId="523"/>
            <ac:spMk id="1578" creationId="{798A5496-418B-42FF-A63B-1AFCD808D5A0}"/>
          </ac:spMkLst>
        </pc:spChg>
        <pc:spChg chg="mod">
          <ac:chgData name="Ragnhild Halvorsrud" userId="917ea340-fd63-490f-a7db-68428d24cf32" providerId="ADAL" clId="{3F26B701-AADC-4668-AAA4-FB7BA2B947B1}" dt="2020-06-19T09:18:50.191" v="5170"/>
          <ac:spMkLst>
            <pc:docMk/>
            <pc:sldMk cId="2858277977" sldId="523"/>
            <ac:spMk id="1579" creationId="{0096500C-36B3-4808-A823-084C62D8EF50}"/>
          </ac:spMkLst>
        </pc:spChg>
        <pc:spChg chg="mod">
          <ac:chgData name="Ragnhild Halvorsrud" userId="917ea340-fd63-490f-a7db-68428d24cf32" providerId="ADAL" clId="{3F26B701-AADC-4668-AAA4-FB7BA2B947B1}" dt="2020-06-19T09:18:50.191" v="5170"/>
          <ac:spMkLst>
            <pc:docMk/>
            <pc:sldMk cId="2858277977" sldId="523"/>
            <ac:spMk id="1580" creationId="{B4D961EC-5D62-4EA1-8B8B-AC43DEE097BA}"/>
          </ac:spMkLst>
        </pc:spChg>
        <pc:spChg chg="mod">
          <ac:chgData name="Ragnhild Halvorsrud" userId="917ea340-fd63-490f-a7db-68428d24cf32" providerId="ADAL" clId="{3F26B701-AADC-4668-AAA4-FB7BA2B947B1}" dt="2020-06-19T09:18:50.191" v="5170"/>
          <ac:spMkLst>
            <pc:docMk/>
            <pc:sldMk cId="2858277977" sldId="523"/>
            <ac:spMk id="1581" creationId="{FE56DA1A-FE60-4564-9921-FEF408FEE150}"/>
          </ac:spMkLst>
        </pc:spChg>
        <pc:spChg chg="mod">
          <ac:chgData name="Ragnhild Halvorsrud" userId="917ea340-fd63-490f-a7db-68428d24cf32" providerId="ADAL" clId="{3F26B701-AADC-4668-AAA4-FB7BA2B947B1}" dt="2020-06-19T09:18:50.191" v="5170"/>
          <ac:spMkLst>
            <pc:docMk/>
            <pc:sldMk cId="2858277977" sldId="523"/>
            <ac:spMk id="1582" creationId="{DA24ECF8-970D-4132-9C5D-6411E9452B56}"/>
          </ac:spMkLst>
        </pc:spChg>
        <pc:spChg chg="mod">
          <ac:chgData name="Ragnhild Halvorsrud" userId="917ea340-fd63-490f-a7db-68428d24cf32" providerId="ADAL" clId="{3F26B701-AADC-4668-AAA4-FB7BA2B947B1}" dt="2020-06-19T09:18:50.191" v="5170"/>
          <ac:spMkLst>
            <pc:docMk/>
            <pc:sldMk cId="2858277977" sldId="523"/>
            <ac:spMk id="1584" creationId="{9D493A3A-88C1-4199-91F7-BAB4B30C0258}"/>
          </ac:spMkLst>
        </pc:spChg>
        <pc:spChg chg="mod">
          <ac:chgData name="Ragnhild Halvorsrud" userId="917ea340-fd63-490f-a7db-68428d24cf32" providerId="ADAL" clId="{3F26B701-AADC-4668-AAA4-FB7BA2B947B1}" dt="2020-06-19T09:18:50.191" v="5170"/>
          <ac:spMkLst>
            <pc:docMk/>
            <pc:sldMk cId="2858277977" sldId="523"/>
            <ac:spMk id="1585" creationId="{F974BDD5-E84D-4A49-84BE-73A70B670CFC}"/>
          </ac:spMkLst>
        </pc:spChg>
        <pc:spChg chg="mod">
          <ac:chgData name="Ragnhild Halvorsrud" userId="917ea340-fd63-490f-a7db-68428d24cf32" providerId="ADAL" clId="{3F26B701-AADC-4668-AAA4-FB7BA2B947B1}" dt="2020-06-19T09:18:50.191" v="5170"/>
          <ac:spMkLst>
            <pc:docMk/>
            <pc:sldMk cId="2858277977" sldId="523"/>
            <ac:spMk id="1586" creationId="{C641DDDA-9FFD-499C-B629-07276F0ED2D5}"/>
          </ac:spMkLst>
        </pc:spChg>
        <pc:spChg chg="mod">
          <ac:chgData name="Ragnhild Halvorsrud" userId="917ea340-fd63-490f-a7db-68428d24cf32" providerId="ADAL" clId="{3F26B701-AADC-4668-AAA4-FB7BA2B947B1}" dt="2020-06-19T09:18:50.191" v="5170"/>
          <ac:spMkLst>
            <pc:docMk/>
            <pc:sldMk cId="2858277977" sldId="523"/>
            <ac:spMk id="1587" creationId="{54B981F7-CFEF-4038-8873-2D5922790E9B}"/>
          </ac:spMkLst>
        </pc:spChg>
        <pc:spChg chg="mod">
          <ac:chgData name="Ragnhild Halvorsrud" userId="917ea340-fd63-490f-a7db-68428d24cf32" providerId="ADAL" clId="{3F26B701-AADC-4668-AAA4-FB7BA2B947B1}" dt="2020-06-19T09:18:50.191" v="5170"/>
          <ac:spMkLst>
            <pc:docMk/>
            <pc:sldMk cId="2858277977" sldId="523"/>
            <ac:spMk id="1588" creationId="{1E2E72CF-F3DF-4052-9C54-6BAFC25C4719}"/>
          </ac:spMkLst>
        </pc:spChg>
        <pc:spChg chg="mod">
          <ac:chgData name="Ragnhild Halvorsrud" userId="917ea340-fd63-490f-a7db-68428d24cf32" providerId="ADAL" clId="{3F26B701-AADC-4668-AAA4-FB7BA2B947B1}" dt="2020-06-19T09:18:50.191" v="5170"/>
          <ac:spMkLst>
            <pc:docMk/>
            <pc:sldMk cId="2858277977" sldId="523"/>
            <ac:spMk id="1590" creationId="{17619458-A542-465B-A4F1-904C6E18079D}"/>
          </ac:spMkLst>
        </pc:spChg>
        <pc:spChg chg="mod">
          <ac:chgData name="Ragnhild Halvorsrud" userId="917ea340-fd63-490f-a7db-68428d24cf32" providerId="ADAL" clId="{3F26B701-AADC-4668-AAA4-FB7BA2B947B1}" dt="2020-06-19T09:18:50.191" v="5170"/>
          <ac:spMkLst>
            <pc:docMk/>
            <pc:sldMk cId="2858277977" sldId="523"/>
            <ac:spMk id="1591" creationId="{7227BC04-0F66-4222-BC9A-4FBF627D48F0}"/>
          </ac:spMkLst>
        </pc:spChg>
        <pc:spChg chg="mod">
          <ac:chgData name="Ragnhild Halvorsrud" userId="917ea340-fd63-490f-a7db-68428d24cf32" providerId="ADAL" clId="{3F26B701-AADC-4668-AAA4-FB7BA2B947B1}" dt="2020-06-19T09:18:50.191" v="5170"/>
          <ac:spMkLst>
            <pc:docMk/>
            <pc:sldMk cId="2858277977" sldId="523"/>
            <ac:spMk id="1592" creationId="{9F88AAC4-12C0-46D0-8947-B7379EAB880B}"/>
          </ac:spMkLst>
        </pc:spChg>
        <pc:spChg chg="mod">
          <ac:chgData name="Ragnhild Halvorsrud" userId="917ea340-fd63-490f-a7db-68428d24cf32" providerId="ADAL" clId="{3F26B701-AADC-4668-AAA4-FB7BA2B947B1}" dt="2020-06-19T09:18:50.191" v="5170"/>
          <ac:spMkLst>
            <pc:docMk/>
            <pc:sldMk cId="2858277977" sldId="523"/>
            <ac:spMk id="1593" creationId="{B94669FE-A07C-4193-A6F5-198257338F41}"/>
          </ac:spMkLst>
        </pc:spChg>
        <pc:spChg chg="mod">
          <ac:chgData name="Ragnhild Halvorsrud" userId="917ea340-fd63-490f-a7db-68428d24cf32" providerId="ADAL" clId="{3F26B701-AADC-4668-AAA4-FB7BA2B947B1}" dt="2020-06-19T09:18:50.191" v="5170"/>
          <ac:spMkLst>
            <pc:docMk/>
            <pc:sldMk cId="2858277977" sldId="523"/>
            <ac:spMk id="1594" creationId="{D186E7E6-1BF8-425A-A9B0-3CAC52DE8BA2}"/>
          </ac:spMkLst>
        </pc:spChg>
        <pc:spChg chg="mod">
          <ac:chgData name="Ragnhild Halvorsrud" userId="917ea340-fd63-490f-a7db-68428d24cf32" providerId="ADAL" clId="{3F26B701-AADC-4668-AAA4-FB7BA2B947B1}" dt="2020-06-19T09:18:50.191" v="5170"/>
          <ac:spMkLst>
            <pc:docMk/>
            <pc:sldMk cId="2858277977" sldId="523"/>
            <ac:spMk id="1595" creationId="{1E67E472-B224-4BA9-B02E-1D7FDD96D8DC}"/>
          </ac:spMkLst>
        </pc:spChg>
        <pc:spChg chg="mod">
          <ac:chgData name="Ragnhild Halvorsrud" userId="917ea340-fd63-490f-a7db-68428d24cf32" providerId="ADAL" clId="{3F26B701-AADC-4668-AAA4-FB7BA2B947B1}" dt="2020-06-19T09:18:50.191" v="5170"/>
          <ac:spMkLst>
            <pc:docMk/>
            <pc:sldMk cId="2858277977" sldId="523"/>
            <ac:spMk id="1596" creationId="{D8C53367-E489-4868-827A-16A653FB2AF0}"/>
          </ac:spMkLst>
        </pc:spChg>
        <pc:spChg chg="mod">
          <ac:chgData name="Ragnhild Halvorsrud" userId="917ea340-fd63-490f-a7db-68428d24cf32" providerId="ADAL" clId="{3F26B701-AADC-4668-AAA4-FB7BA2B947B1}" dt="2020-06-19T09:18:50.191" v="5170"/>
          <ac:spMkLst>
            <pc:docMk/>
            <pc:sldMk cId="2858277977" sldId="523"/>
            <ac:spMk id="1597" creationId="{1EBC1D44-94D7-4ECC-81B7-B7E8D72F1E23}"/>
          </ac:spMkLst>
        </pc:spChg>
        <pc:spChg chg="mod">
          <ac:chgData name="Ragnhild Halvorsrud" userId="917ea340-fd63-490f-a7db-68428d24cf32" providerId="ADAL" clId="{3F26B701-AADC-4668-AAA4-FB7BA2B947B1}" dt="2020-06-19T09:18:50.191" v="5170"/>
          <ac:spMkLst>
            <pc:docMk/>
            <pc:sldMk cId="2858277977" sldId="523"/>
            <ac:spMk id="1598" creationId="{35BC25E5-9DB4-4904-9AB9-331250F4A836}"/>
          </ac:spMkLst>
        </pc:spChg>
        <pc:spChg chg="mod">
          <ac:chgData name="Ragnhild Halvorsrud" userId="917ea340-fd63-490f-a7db-68428d24cf32" providerId="ADAL" clId="{3F26B701-AADC-4668-AAA4-FB7BA2B947B1}" dt="2020-06-19T09:18:50.191" v="5170"/>
          <ac:spMkLst>
            <pc:docMk/>
            <pc:sldMk cId="2858277977" sldId="523"/>
            <ac:spMk id="1606" creationId="{12A230DB-59C1-4CEE-A4D2-62AE0968E24E}"/>
          </ac:spMkLst>
        </pc:spChg>
        <pc:spChg chg="mod">
          <ac:chgData name="Ragnhild Halvorsrud" userId="917ea340-fd63-490f-a7db-68428d24cf32" providerId="ADAL" clId="{3F26B701-AADC-4668-AAA4-FB7BA2B947B1}" dt="2020-06-19T09:18:50.191" v="5170"/>
          <ac:spMkLst>
            <pc:docMk/>
            <pc:sldMk cId="2858277977" sldId="523"/>
            <ac:spMk id="1608" creationId="{BFD28432-2EA3-4CA7-9E79-C5D53E1CDC5A}"/>
          </ac:spMkLst>
        </pc:spChg>
        <pc:spChg chg="mod">
          <ac:chgData name="Ragnhild Halvorsrud" userId="917ea340-fd63-490f-a7db-68428d24cf32" providerId="ADAL" clId="{3F26B701-AADC-4668-AAA4-FB7BA2B947B1}" dt="2020-06-19T09:18:50.191" v="5170"/>
          <ac:spMkLst>
            <pc:docMk/>
            <pc:sldMk cId="2858277977" sldId="523"/>
            <ac:spMk id="1611" creationId="{BDDC3627-1865-4F54-92E9-722EF1F73B1E}"/>
          </ac:spMkLst>
        </pc:spChg>
        <pc:spChg chg="mod">
          <ac:chgData name="Ragnhild Halvorsrud" userId="917ea340-fd63-490f-a7db-68428d24cf32" providerId="ADAL" clId="{3F26B701-AADC-4668-AAA4-FB7BA2B947B1}" dt="2020-06-19T09:18:50.191" v="5170"/>
          <ac:spMkLst>
            <pc:docMk/>
            <pc:sldMk cId="2858277977" sldId="523"/>
            <ac:spMk id="1612" creationId="{674C3647-1173-4D21-840F-9B47AB349F72}"/>
          </ac:spMkLst>
        </pc:spChg>
        <pc:spChg chg="mod">
          <ac:chgData name="Ragnhild Halvorsrud" userId="917ea340-fd63-490f-a7db-68428d24cf32" providerId="ADAL" clId="{3F26B701-AADC-4668-AAA4-FB7BA2B947B1}" dt="2020-06-19T09:18:50.191" v="5170"/>
          <ac:spMkLst>
            <pc:docMk/>
            <pc:sldMk cId="2858277977" sldId="523"/>
            <ac:spMk id="1615" creationId="{B84D0494-4AC3-4892-B2B5-45F7AFB6D964}"/>
          </ac:spMkLst>
        </pc:spChg>
        <pc:spChg chg="mod">
          <ac:chgData name="Ragnhild Halvorsrud" userId="917ea340-fd63-490f-a7db-68428d24cf32" providerId="ADAL" clId="{3F26B701-AADC-4668-AAA4-FB7BA2B947B1}" dt="2020-06-19T09:18:50.191" v="5170"/>
          <ac:spMkLst>
            <pc:docMk/>
            <pc:sldMk cId="2858277977" sldId="523"/>
            <ac:spMk id="1616" creationId="{5E547E26-FF44-4DF0-9ADC-66259A265E52}"/>
          </ac:spMkLst>
        </pc:spChg>
        <pc:spChg chg="mod">
          <ac:chgData name="Ragnhild Halvorsrud" userId="917ea340-fd63-490f-a7db-68428d24cf32" providerId="ADAL" clId="{3F26B701-AADC-4668-AAA4-FB7BA2B947B1}" dt="2020-06-19T09:18:50.191" v="5170"/>
          <ac:spMkLst>
            <pc:docMk/>
            <pc:sldMk cId="2858277977" sldId="523"/>
            <ac:spMk id="1618" creationId="{A282A558-20D2-42CB-B3B0-D9607761AC22}"/>
          </ac:spMkLst>
        </pc:spChg>
        <pc:spChg chg="mod">
          <ac:chgData name="Ragnhild Halvorsrud" userId="917ea340-fd63-490f-a7db-68428d24cf32" providerId="ADAL" clId="{3F26B701-AADC-4668-AAA4-FB7BA2B947B1}" dt="2020-06-19T09:18:50.191" v="5170"/>
          <ac:spMkLst>
            <pc:docMk/>
            <pc:sldMk cId="2858277977" sldId="523"/>
            <ac:spMk id="1621" creationId="{B288BFBB-8F21-4B27-B4F8-73C2E816DEE6}"/>
          </ac:spMkLst>
        </pc:spChg>
        <pc:spChg chg="mod">
          <ac:chgData name="Ragnhild Halvorsrud" userId="917ea340-fd63-490f-a7db-68428d24cf32" providerId="ADAL" clId="{3F26B701-AADC-4668-AAA4-FB7BA2B947B1}" dt="2020-06-19T09:18:50.191" v="5170"/>
          <ac:spMkLst>
            <pc:docMk/>
            <pc:sldMk cId="2858277977" sldId="523"/>
            <ac:spMk id="1622" creationId="{A10E6135-82AA-46C2-82A2-F4E185C136C5}"/>
          </ac:spMkLst>
        </pc:spChg>
        <pc:spChg chg="mod">
          <ac:chgData name="Ragnhild Halvorsrud" userId="917ea340-fd63-490f-a7db-68428d24cf32" providerId="ADAL" clId="{3F26B701-AADC-4668-AAA4-FB7BA2B947B1}" dt="2020-06-19T09:18:50.191" v="5170"/>
          <ac:spMkLst>
            <pc:docMk/>
            <pc:sldMk cId="2858277977" sldId="523"/>
            <ac:spMk id="1623" creationId="{A7E0034F-BADB-49C6-A7AF-221759106833}"/>
          </ac:spMkLst>
        </pc:spChg>
        <pc:spChg chg="mod">
          <ac:chgData name="Ragnhild Halvorsrud" userId="917ea340-fd63-490f-a7db-68428d24cf32" providerId="ADAL" clId="{3F26B701-AADC-4668-AAA4-FB7BA2B947B1}" dt="2020-06-19T09:18:50.191" v="5170"/>
          <ac:spMkLst>
            <pc:docMk/>
            <pc:sldMk cId="2858277977" sldId="523"/>
            <ac:spMk id="1624" creationId="{B8FE8DEE-0F98-4489-850B-8F06EFDA801E}"/>
          </ac:spMkLst>
        </pc:spChg>
        <pc:spChg chg="mod">
          <ac:chgData name="Ragnhild Halvorsrud" userId="917ea340-fd63-490f-a7db-68428d24cf32" providerId="ADAL" clId="{3F26B701-AADC-4668-AAA4-FB7BA2B947B1}" dt="2020-06-19T09:18:50.191" v="5170"/>
          <ac:spMkLst>
            <pc:docMk/>
            <pc:sldMk cId="2858277977" sldId="523"/>
            <ac:spMk id="1629" creationId="{39F63BB8-3720-4B99-9BDC-CC6FEE2692B1}"/>
          </ac:spMkLst>
        </pc:spChg>
        <pc:spChg chg="mod">
          <ac:chgData name="Ragnhild Halvorsrud" userId="917ea340-fd63-490f-a7db-68428d24cf32" providerId="ADAL" clId="{3F26B701-AADC-4668-AAA4-FB7BA2B947B1}" dt="2020-06-19T09:18:50.191" v="5170"/>
          <ac:spMkLst>
            <pc:docMk/>
            <pc:sldMk cId="2858277977" sldId="523"/>
            <ac:spMk id="1631" creationId="{AE27521A-586F-4930-BAD7-946BCB6669E8}"/>
          </ac:spMkLst>
        </pc:spChg>
        <pc:spChg chg="mod">
          <ac:chgData name="Ragnhild Halvorsrud" userId="917ea340-fd63-490f-a7db-68428d24cf32" providerId="ADAL" clId="{3F26B701-AADC-4668-AAA4-FB7BA2B947B1}" dt="2020-06-19T09:18:50.191" v="5170"/>
          <ac:spMkLst>
            <pc:docMk/>
            <pc:sldMk cId="2858277977" sldId="523"/>
            <ac:spMk id="1634" creationId="{4B32533A-7DF6-4A07-9DDB-B4242940CC30}"/>
          </ac:spMkLst>
        </pc:spChg>
        <pc:spChg chg="mod">
          <ac:chgData name="Ragnhild Halvorsrud" userId="917ea340-fd63-490f-a7db-68428d24cf32" providerId="ADAL" clId="{3F26B701-AADC-4668-AAA4-FB7BA2B947B1}" dt="2020-06-19T09:18:50.191" v="5170"/>
          <ac:spMkLst>
            <pc:docMk/>
            <pc:sldMk cId="2858277977" sldId="523"/>
            <ac:spMk id="1635" creationId="{78150326-0825-4BAA-8D84-775D824B0B6B}"/>
          </ac:spMkLst>
        </pc:spChg>
        <pc:spChg chg="mod">
          <ac:chgData name="Ragnhild Halvorsrud" userId="917ea340-fd63-490f-a7db-68428d24cf32" providerId="ADAL" clId="{3F26B701-AADC-4668-AAA4-FB7BA2B947B1}" dt="2020-06-19T09:18:50.191" v="5170"/>
          <ac:spMkLst>
            <pc:docMk/>
            <pc:sldMk cId="2858277977" sldId="523"/>
            <ac:spMk id="1636" creationId="{6511CB7B-17AD-4A6C-96E4-217A1CED95B9}"/>
          </ac:spMkLst>
        </pc:spChg>
        <pc:spChg chg="mod">
          <ac:chgData name="Ragnhild Halvorsrud" userId="917ea340-fd63-490f-a7db-68428d24cf32" providerId="ADAL" clId="{3F26B701-AADC-4668-AAA4-FB7BA2B947B1}" dt="2020-06-19T09:18:50.191" v="5170"/>
          <ac:spMkLst>
            <pc:docMk/>
            <pc:sldMk cId="2858277977" sldId="523"/>
            <ac:spMk id="1638" creationId="{65CA2828-D637-4277-8A20-9339E1369FB9}"/>
          </ac:spMkLst>
        </pc:spChg>
        <pc:spChg chg="mod">
          <ac:chgData name="Ragnhild Halvorsrud" userId="917ea340-fd63-490f-a7db-68428d24cf32" providerId="ADAL" clId="{3F26B701-AADC-4668-AAA4-FB7BA2B947B1}" dt="2020-06-19T09:18:50.191" v="5170"/>
          <ac:spMkLst>
            <pc:docMk/>
            <pc:sldMk cId="2858277977" sldId="523"/>
            <ac:spMk id="1639" creationId="{CB30FC0E-1438-4BB0-BDA0-AC2338DCE959}"/>
          </ac:spMkLst>
        </pc:spChg>
        <pc:spChg chg="mod">
          <ac:chgData name="Ragnhild Halvorsrud" userId="917ea340-fd63-490f-a7db-68428d24cf32" providerId="ADAL" clId="{3F26B701-AADC-4668-AAA4-FB7BA2B947B1}" dt="2020-06-19T09:18:50.191" v="5170"/>
          <ac:spMkLst>
            <pc:docMk/>
            <pc:sldMk cId="2858277977" sldId="523"/>
            <ac:spMk id="1640" creationId="{F3A290EB-7D3E-4A94-8DAB-0802472A91DA}"/>
          </ac:spMkLst>
        </pc:spChg>
        <pc:spChg chg="mod">
          <ac:chgData name="Ragnhild Halvorsrud" userId="917ea340-fd63-490f-a7db-68428d24cf32" providerId="ADAL" clId="{3F26B701-AADC-4668-AAA4-FB7BA2B947B1}" dt="2020-06-19T09:18:50.191" v="5170"/>
          <ac:spMkLst>
            <pc:docMk/>
            <pc:sldMk cId="2858277977" sldId="523"/>
            <ac:spMk id="1644" creationId="{AF5682B2-33F2-4C2C-98DA-2DD8132761A3}"/>
          </ac:spMkLst>
        </pc:spChg>
        <pc:spChg chg="mod">
          <ac:chgData name="Ragnhild Halvorsrud" userId="917ea340-fd63-490f-a7db-68428d24cf32" providerId="ADAL" clId="{3F26B701-AADC-4668-AAA4-FB7BA2B947B1}" dt="2020-06-19T09:18:50.191" v="5170"/>
          <ac:spMkLst>
            <pc:docMk/>
            <pc:sldMk cId="2858277977" sldId="523"/>
            <ac:spMk id="1645" creationId="{041DDEB2-11D2-47AA-A0B0-CFA68C4CB7F1}"/>
          </ac:spMkLst>
        </pc:spChg>
        <pc:spChg chg="mod">
          <ac:chgData name="Ragnhild Halvorsrud" userId="917ea340-fd63-490f-a7db-68428d24cf32" providerId="ADAL" clId="{3F26B701-AADC-4668-AAA4-FB7BA2B947B1}" dt="2020-06-19T09:18:50.191" v="5170"/>
          <ac:spMkLst>
            <pc:docMk/>
            <pc:sldMk cId="2858277977" sldId="523"/>
            <ac:spMk id="1649" creationId="{4EFBC9B6-6C79-4E9D-8285-EF4E334BBD26}"/>
          </ac:spMkLst>
        </pc:spChg>
        <pc:spChg chg="mod">
          <ac:chgData name="Ragnhild Halvorsrud" userId="917ea340-fd63-490f-a7db-68428d24cf32" providerId="ADAL" clId="{3F26B701-AADC-4668-AAA4-FB7BA2B947B1}" dt="2020-06-19T09:18:50.191" v="5170"/>
          <ac:spMkLst>
            <pc:docMk/>
            <pc:sldMk cId="2858277977" sldId="523"/>
            <ac:spMk id="1652" creationId="{9F867AEA-4EDD-44F3-A417-F1D120CC07AD}"/>
          </ac:spMkLst>
        </pc:spChg>
        <pc:spChg chg="mod">
          <ac:chgData name="Ragnhild Halvorsrud" userId="917ea340-fd63-490f-a7db-68428d24cf32" providerId="ADAL" clId="{3F26B701-AADC-4668-AAA4-FB7BA2B947B1}" dt="2020-06-19T09:18:50.191" v="5170"/>
          <ac:spMkLst>
            <pc:docMk/>
            <pc:sldMk cId="2858277977" sldId="523"/>
            <ac:spMk id="1654" creationId="{FE628467-BAA5-4034-8240-A8981E2155F5}"/>
          </ac:spMkLst>
        </pc:spChg>
        <pc:spChg chg="mod">
          <ac:chgData name="Ragnhild Halvorsrud" userId="917ea340-fd63-490f-a7db-68428d24cf32" providerId="ADAL" clId="{3F26B701-AADC-4668-AAA4-FB7BA2B947B1}" dt="2020-06-19T09:18:50.191" v="5170"/>
          <ac:spMkLst>
            <pc:docMk/>
            <pc:sldMk cId="2858277977" sldId="523"/>
            <ac:spMk id="1655" creationId="{640E0E48-1289-40A1-B704-30ACDD25D80F}"/>
          </ac:spMkLst>
        </pc:spChg>
        <pc:spChg chg="mod">
          <ac:chgData name="Ragnhild Halvorsrud" userId="917ea340-fd63-490f-a7db-68428d24cf32" providerId="ADAL" clId="{3F26B701-AADC-4668-AAA4-FB7BA2B947B1}" dt="2020-06-19T09:18:50.191" v="5170"/>
          <ac:spMkLst>
            <pc:docMk/>
            <pc:sldMk cId="2858277977" sldId="523"/>
            <ac:spMk id="1656" creationId="{392F07AC-CD61-48C0-999F-270173DCCB5F}"/>
          </ac:spMkLst>
        </pc:spChg>
        <pc:spChg chg="mod">
          <ac:chgData name="Ragnhild Halvorsrud" userId="917ea340-fd63-490f-a7db-68428d24cf32" providerId="ADAL" clId="{3F26B701-AADC-4668-AAA4-FB7BA2B947B1}" dt="2020-06-19T09:18:50.191" v="5170"/>
          <ac:spMkLst>
            <pc:docMk/>
            <pc:sldMk cId="2858277977" sldId="523"/>
            <ac:spMk id="1659" creationId="{3A47711F-DBEC-4CEA-87D1-5ED1D1417193}"/>
          </ac:spMkLst>
        </pc:spChg>
        <pc:spChg chg="mod">
          <ac:chgData name="Ragnhild Halvorsrud" userId="917ea340-fd63-490f-a7db-68428d24cf32" providerId="ADAL" clId="{3F26B701-AADC-4668-AAA4-FB7BA2B947B1}" dt="2020-06-19T09:18:50.191" v="5170"/>
          <ac:spMkLst>
            <pc:docMk/>
            <pc:sldMk cId="2858277977" sldId="523"/>
            <ac:spMk id="1661" creationId="{A6D3AD18-6C8B-4C3A-863A-0A2D33F5AF29}"/>
          </ac:spMkLst>
        </pc:spChg>
        <pc:spChg chg="mod">
          <ac:chgData name="Ragnhild Halvorsrud" userId="917ea340-fd63-490f-a7db-68428d24cf32" providerId="ADAL" clId="{3F26B701-AADC-4668-AAA4-FB7BA2B947B1}" dt="2020-06-19T09:18:50.191" v="5170"/>
          <ac:spMkLst>
            <pc:docMk/>
            <pc:sldMk cId="2858277977" sldId="523"/>
            <ac:spMk id="1663" creationId="{DDE73A68-5C7C-4308-8E3A-7460BD2FDDF5}"/>
          </ac:spMkLst>
        </pc:spChg>
        <pc:spChg chg="mod">
          <ac:chgData name="Ragnhild Halvorsrud" userId="917ea340-fd63-490f-a7db-68428d24cf32" providerId="ADAL" clId="{3F26B701-AADC-4668-AAA4-FB7BA2B947B1}" dt="2020-06-19T09:18:50.191" v="5170"/>
          <ac:spMkLst>
            <pc:docMk/>
            <pc:sldMk cId="2858277977" sldId="523"/>
            <ac:spMk id="1664" creationId="{B8817826-DDF2-4473-A574-8FD9EA90DEF0}"/>
          </ac:spMkLst>
        </pc:spChg>
        <pc:spChg chg="mod">
          <ac:chgData name="Ragnhild Halvorsrud" userId="917ea340-fd63-490f-a7db-68428d24cf32" providerId="ADAL" clId="{3F26B701-AADC-4668-AAA4-FB7BA2B947B1}" dt="2020-06-19T09:18:50.191" v="5170"/>
          <ac:spMkLst>
            <pc:docMk/>
            <pc:sldMk cId="2858277977" sldId="523"/>
            <ac:spMk id="1665" creationId="{E11C4508-C0C9-4199-AC1C-CE9ECB4BF491}"/>
          </ac:spMkLst>
        </pc:spChg>
        <pc:spChg chg="mod">
          <ac:chgData name="Ragnhild Halvorsrud" userId="917ea340-fd63-490f-a7db-68428d24cf32" providerId="ADAL" clId="{3F26B701-AADC-4668-AAA4-FB7BA2B947B1}" dt="2020-06-19T09:18:50.191" v="5170"/>
          <ac:spMkLst>
            <pc:docMk/>
            <pc:sldMk cId="2858277977" sldId="523"/>
            <ac:spMk id="1667" creationId="{A0890709-1FD1-4A04-98A1-9FB6161D298A}"/>
          </ac:spMkLst>
        </pc:spChg>
        <pc:spChg chg="mod">
          <ac:chgData name="Ragnhild Halvorsrud" userId="917ea340-fd63-490f-a7db-68428d24cf32" providerId="ADAL" clId="{3F26B701-AADC-4668-AAA4-FB7BA2B947B1}" dt="2020-06-19T09:18:50.191" v="5170"/>
          <ac:spMkLst>
            <pc:docMk/>
            <pc:sldMk cId="2858277977" sldId="523"/>
            <ac:spMk id="1671" creationId="{EB2DC520-3F07-4B0F-85B0-895CD5896589}"/>
          </ac:spMkLst>
        </pc:spChg>
        <pc:spChg chg="mod">
          <ac:chgData name="Ragnhild Halvorsrud" userId="917ea340-fd63-490f-a7db-68428d24cf32" providerId="ADAL" clId="{3F26B701-AADC-4668-AAA4-FB7BA2B947B1}" dt="2020-06-19T09:18:50.191" v="5170"/>
          <ac:spMkLst>
            <pc:docMk/>
            <pc:sldMk cId="2858277977" sldId="523"/>
            <ac:spMk id="1672" creationId="{D1230296-690B-4DFC-8DBE-B398BEF185D3}"/>
          </ac:spMkLst>
        </pc:spChg>
        <pc:spChg chg="mod">
          <ac:chgData name="Ragnhild Halvorsrud" userId="917ea340-fd63-490f-a7db-68428d24cf32" providerId="ADAL" clId="{3F26B701-AADC-4668-AAA4-FB7BA2B947B1}" dt="2020-06-19T09:18:50.191" v="5170"/>
          <ac:spMkLst>
            <pc:docMk/>
            <pc:sldMk cId="2858277977" sldId="523"/>
            <ac:spMk id="1684" creationId="{B5A056D5-9C7F-44CF-BDF1-882C72128116}"/>
          </ac:spMkLst>
        </pc:spChg>
        <pc:spChg chg="mod">
          <ac:chgData name="Ragnhild Halvorsrud" userId="917ea340-fd63-490f-a7db-68428d24cf32" providerId="ADAL" clId="{3F26B701-AADC-4668-AAA4-FB7BA2B947B1}" dt="2020-06-19T09:18:50.191" v="5170"/>
          <ac:spMkLst>
            <pc:docMk/>
            <pc:sldMk cId="2858277977" sldId="523"/>
            <ac:spMk id="1686" creationId="{93CAEDFC-55BC-4B12-815B-D67A1700EB56}"/>
          </ac:spMkLst>
        </pc:spChg>
        <pc:spChg chg="mod">
          <ac:chgData name="Ragnhild Halvorsrud" userId="917ea340-fd63-490f-a7db-68428d24cf32" providerId="ADAL" clId="{3F26B701-AADC-4668-AAA4-FB7BA2B947B1}" dt="2020-06-19T09:18:50.191" v="5170"/>
          <ac:spMkLst>
            <pc:docMk/>
            <pc:sldMk cId="2858277977" sldId="523"/>
            <ac:spMk id="1687" creationId="{18A2AC71-D3B1-4725-B67E-BCE828DAD055}"/>
          </ac:spMkLst>
        </pc:spChg>
        <pc:spChg chg="mod">
          <ac:chgData name="Ragnhild Halvorsrud" userId="917ea340-fd63-490f-a7db-68428d24cf32" providerId="ADAL" clId="{3F26B701-AADC-4668-AAA4-FB7BA2B947B1}" dt="2020-06-19T09:18:50.191" v="5170"/>
          <ac:spMkLst>
            <pc:docMk/>
            <pc:sldMk cId="2858277977" sldId="523"/>
            <ac:spMk id="1688" creationId="{A1123FF1-4E77-4A0F-ACBF-5F9C91C80C1E}"/>
          </ac:spMkLst>
        </pc:spChg>
        <pc:spChg chg="mod">
          <ac:chgData name="Ragnhild Halvorsrud" userId="917ea340-fd63-490f-a7db-68428d24cf32" providerId="ADAL" clId="{3F26B701-AADC-4668-AAA4-FB7BA2B947B1}" dt="2020-06-19T09:18:50.191" v="5170"/>
          <ac:spMkLst>
            <pc:docMk/>
            <pc:sldMk cId="2858277977" sldId="523"/>
            <ac:spMk id="1690" creationId="{078BF9D6-3AEB-4A00-9A65-064483D4F71F}"/>
          </ac:spMkLst>
        </pc:spChg>
        <pc:spChg chg="mod">
          <ac:chgData name="Ragnhild Halvorsrud" userId="917ea340-fd63-490f-a7db-68428d24cf32" providerId="ADAL" clId="{3F26B701-AADC-4668-AAA4-FB7BA2B947B1}" dt="2020-06-19T09:18:50.191" v="5170"/>
          <ac:spMkLst>
            <pc:docMk/>
            <pc:sldMk cId="2858277977" sldId="523"/>
            <ac:spMk id="1691" creationId="{B089117C-89D0-4558-8BB8-7A432BEB4415}"/>
          </ac:spMkLst>
        </pc:spChg>
        <pc:spChg chg="mod">
          <ac:chgData name="Ragnhild Halvorsrud" userId="917ea340-fd63-490f-a7db-68428d24cf32" providerId="ADAL" clId="{3F26B701-AADC-4668-AAA4-FB7BA2B947B1}" dt="2020-06-19T09:18:50.191" v="5170"/>
          <ac:spMkLst>
            <pc:docMk/>
            <pc:sldMk cId="2858277977" sldId="523"/>
            <ac:spMk id="1692" creationId="{0F228173-7BE6-485C-8A4F-9F5A1068474D}"/>
          </ac:spMkLst>
        </pc:spChg>
        <pc:spChg chg="mod">
          <ac:chgData name="Ragnhild Halvorsrud" userId="917ea340-fd63-490f-a7db-68428d24cf32" providerId="ADAL" clId="{3F26B701-AADC-4668-AAA4-FB7BA2B947B1}" dt="2020-06-19T09:18:50.191" v="5170"/>
          <ac:spMkLst>
            <pc:docMk/>
            <pc:sldMk cId="2858277977" sldId="523"/>
            <ac:spMk id="1694" creationId="{51180B53-9540-42A2-B8EF-AB9A147A5CBD}"/>
          </ac:spMkLst>
        </pc:spChg>
        <pc:spChg chg="mod">
          <ac:chgData name="Ragnhild Halvorsrud" userId="917ea340-fd63-490f-a7db-68428d24cf32" providerId="ADAL" clId="{3F26B701-AADC-4668-AAA4-FB7BA2B947B1}" dt="2020-06-19T09:18:50.191" v="5170"/>
          <ac:spMkLst>
            <pc:docMk/>
            <pc:sldMk cId="2858277977" sldId="523"/>
            <ac:spMk id="1695" creationId="{A0623238-D495-48F0-A71B-B3BD2AE6DA0C}"/>
          </ac:spMkLst>
        </pc:spChg>
        <pc:spChg chg="mod">
          <ac:chgData name="Ragnhild Halvorsrud" userId="917ea340-fd63-490f-a7db-68428d24cf32" providerId="ADAL" clId="{3F26B701-AADC-4668-AAA4-FB7BA2B947B1}" dt="2020-06-19T09:18:50.191" v="5170"/>
          <ac:spMkLst>
            <pc:docMk/>
            <pc:sldMk cId="2858277977" sldId="523"/>
            <ac:spMk id="1698" creationId="{1B992334-82D9-4640-8E90-512E371F9CAF}"/>
          </ac:spMkLst>
        </pc:spChg>
        <pc:spChg chg="mod">
          <ac:chgData name="Ragnhild Halvorsrud" userId="917ea340-fd63-490f-a7db-68428d24cf32" providerId="ADAL" clId="{3F26B701-AADC-4668-AAA4-FB7BA2B947B1}" dt="2020-06-19T09:18:50.191" v="5170"/>
          <ac:spMkLst>
            <pc:docMk/>
            <pc:sldMk cId="2858277977" sldId="523"/>
            <ac:spMk id="1699" creationId="{16B451A6-8B39-471E-9DEE-171E3EE7AA44}"/>
          </ac:spMkLst>
        </pc:spChg>
        <pc:spChg chg="mod">
          <ac:chgData name="Ragnhild Halvorsrud" userId="917ea340-fd63-490f-a7db-68428d24cf32" providerId="ADAL" clId="{3F26B701-AADC-4668-AAA4-FB7BA2B947B1}" dt="2020-06-19T09:18:50.191" v="5170"/>
          <ac:spMkLst>
            <pc:docMk/>
            <pc:sldMk cId="2858277977" sldId="523"/>
            <ac:spMk id="1700" creationId="{70DB70AE-23F0-424F-9AA6-951844EFADBD}"/>
          </ac:spMkLst>
        </pc:spChg>
        <pc:spChg chg="mod">
          <ac:chgData name="Ragnhild Halvorsrud" userId="917ea340-fd63-490f-a7db-68428d24cf32" providerId="ADAL" clId="{3F26B701-AADC-4668-AAA4-FB7BA2B947B1}" dt="2020-06-19T09:18:50.191" v="5170"/>
          <ac:spMkLst>
            <pc:docMk/>
            <pc:sldMk cId="2858277977" sldId="523"/>
            <ac:spMk id="1701" creationId="{EBB81BF6-F61F-408E-BB4F-682F151C9FD8}"/>
          </ac:spMkLst>
        </pc:spChg>
        <pc:spChg chg="mod">
          <ac:chgData name="Ragnhild Halvorsrud" userId="917ea340-fd63-490f-a7db-68428d24cf32" providerId="ADAL" clId="{3F26B701-AADC-4668-AAA4-FB7BA2B947B1}" dt="2020-06-19T09:18:50.191" v="5170"/>
          <ac:spMkLst>
            <pc:docMk/>
            <pc:sldMk cId="2858277977" sldId="523"/>
            <ac:spMk id="1702" creationId="{9F54E580-0CC1-44C5-9119-83D3A64DC698}"/>
          </ac:spMkLst>
        </pc:spChg>
        <pc:spChg chg="mod">
          <ac:chgData name="Ragnhild Halvorsrud" userId="917ea340-fd63-490f-a7db-68428d24cf32" providerId="ADAL" clId="{3F26B701-AADC-4668-AAA4-FB7BA2B947B1}" dt="2020-06-19T09:18:50.191" v="5170"/>
          <ac:spMkLst>
            <pc:docMk/>
            <pc:sldMk cId="2858277977" sldId="523"/>
            <ac:spMk id="1703" creationId="{8F007096-2385-4C57-AA4D-3BC1A5356E15}"/>
          </ac:spMkLst>
        </pc:spChg>
        <pc:spChg chg="mod">
          <ac:chgData name="Ragnhild Halvorsrud" userId="917ea340-fd63-490f-a7db-68428d24cf32" providerId="ADAL" clId="{3F26B701-AADC-4668-AAA4-FB7BA2B947B1}" dt="2020-06-19T09:18:50.191" v="5170"/>
          <ac:spMkLst>
            <pc:docMk/>
            <pc:sldMk cId="2858277977" sldId="523"/>
            <ac:spMk id="1704" creationId="{8FFC9F2F-1803-4805-BCDF-95148F624593}"/>
          </ac:spMkLst>
        </pc:spChg>
        <pc:spChg chg="mod">
          <ac:chgData name="Ragnhild Halvorsrud" userId="917ea340-fd63-490f-a7db-68428d24cf32" providerId="ADAL" clId="{3F26B701-AADC-4668-AAA4-FB7BA2B947B1}" dt="2020-06-19T09:18:50.191" v="5170"/>
          <ac:spMkLst>
            <pc:docMk/>
            <pc:sldMk cId="2858277977" sldId="523"/>
            <ac:spMk id="1706" creationId="{2B16EDA3-1DDA-4BEF-B913-DB3EF0753430}"/>
          </ac:spMkLst>
        </pc:spChg>
        <pc:spChg chg="mod">
          <ac:chgData name="Ragnhild Halvorsrud" userId="917ea340-fd63-490f-a7db-68428d24cf32" providerId="ADAL" clId="{3F26B701-AADC-4668-AAA4-FB7BA2B947B1}" dt="2020-06-19T09:18:50.191" v="5170"/>
          <ac:spMkLst>
            <pc:docMk/>
            <pc:sldMk cId="2858277977" sldId="523"/>
            <ac:spMk id="1707" creationId="{5A7CADA3-DABD-491A-A9B3-D61738FE4C13}"/>
          </ac:spMkLst>
        </pc:spChg>
        <pc:spChg chg="mod">
          <ac:chgData name="Ragnhild Halvorsrud" userId="917ea340-fd63-490f-a7db-68428d24cf32" providerId="ADAL" clId="{3F26B701-AADC-4668-AAA4-FB7BA2B947B1}" dt="2020-06-19T09:18:50.191" v="5170"/>
          <ac:spMkLst>
            <pc:docMk/>
            <pc:sldMk cId="2858277977" sldId="523"/>
            <ac:spMk id="1708" creationId="{3B46D284-403B-4087-93C7-800635571861}"/>
          </ac:spMkLst>
        </pc:spChg>
        <pc:spChg chg="mod">
          <ac:chgData name="Ragnhild Halvorsrud" userId="917ea340-fd63-490f-a7db-68428d24cf32" providerId="ADAL" clId="{3F26B701-AADC-4668-AAA4-FB7BA2B947B1}" dt="2020-06-19T09:18:50.191" v="5170"/>
          <ac:spMkLst>
            <pc:docMk/>
            <pc:sldMk cId="2858277977" sldId="523"/>
            <ac:spMk id="1709" creationId="{29647B91-86FD-4BF0-97F8-A1B76062EC01}"/>
          </ac:spMkLst>
        </pc:spChg>
        <pc:spChg chg="mod">
          <ac:chgData name="Ragnhild Halvorsrud" userId="917ea340-fd63-490f-a7db-68428d24cf32" providerId="ADAL" clId="{3F26B701-AADC-4668-AAA4-FB7BA2B947B1}" dt="2020-06-19T09:18:50.191" v="5170"/>
          <ac:spMkLst>
            <pc:docMk/>
            <pc:sldMk cId="2858277977" sldId="523"/>
            <ac:spMk id="1710" creationId="{E3D41B62-FFDE-47BD-9546-28830DCA6B91}"/>
          </ac:spMkLst>
        </pc:spChg>
        <pc:spChg chg="mod">
          <ac:chgData name="Ragnhild Halvorsrud" userId="917ea340-fd63-490f-a7db-68428d24cf32" providerId="ADAL" clId="{3F26B701-AADC-4668-AAA4-FB7BA2B947B1}" dt="2020-06-19T09:18:50.191" v="5170"/>
          <ac:spMkLst>
            <pc:docMk/>
            <pc:sldMk cId="2858277977" sldId="523"/>
            <ac:spMk id="1711" creationId="{1A0B41ED-E0E3-4501-A380-F0599C4C9D3B}"/>
          </ac:spMkLst>
        </pc:spChg>
        <pc:spChg chg="mod">
          <ac:chgData name="Ragnhild Halvorsrud" userId="917ea340-fd63-490f-a7db-68428d24cf32" providerId="ADAL" clId="{3F26B701-AADC-4668-AAA4-FB7BA2B947B1}" dt="2020-06-19T09:18:50.191" v="5170"/>
          <ac:spMkLst>
            <pc:docMk/>
            <pc:sldMk cId="2858277977" sldId="523"/>
            <ac:spMk id="1712" creationId="{5DEB838F-9D7D-4DC5-BFB2-BB30BAC5D12E}"/>
          </ac:spMkLst>
        </pc:spChg>
        <pc:spChg chg="mod">
          <ac:chgData name="Ragnhild Halvorsrud" userId="917ea340-fd63-490f-a7db-68428d24cf32" providerId="ADAL" clId="{3F26B701-AADC-4668-AAA4-FB7BA2B947B1}" dt="2020-06-19T09:18:50.191" v="5170"/>
          <ac:spMkLst>
            <pc:docMk/>
            <pc:sldMk cId="2858277977" sldId="523"/>
            <ac:spMk id="1714" creationId="{6D9FC841-7AB3-4524-A815-8157DF0AD2DB}"/>
          </ac:spMkLst>
        </pc:spChg>
        <pc:spChg chg="mod">
          <ac:chgData name="Ragnhild Halvorsrud" userId="917ea340-fd63-490f-a7db-68428d24cf32" providerId="ADAL" clId="{3F26B701-AADC-4668-AAA4-FB7BA2B947B1}" dt="2020-06-19T09:18:50.191" v="5170"/>
          <ac:spMkLst>
            <pc:docMk/>
            <pc:sldMk cId="2858277977" sldId="523"/>
            <ac:spMk id="1715" creationId="{E66AED11-ABFB-4B32-908A-271B0D439F5B}"/>
          </ac:spMkLst>
        </pc:spChg>
        <pc:spChg chg="mod">
          <ac:chgData name="Ragnhild Halvorsrud" userId="917ea340-fd63-490f-a7db-68428d24cf32" providerId="ADAL" clId="{3F26B701-AADC-4668-AAA4-FB7BA2B947B1}" dt="2020-06-19T09:18:50.191" v="5170"/>
          <ac:spMkLst>
            <pc:docMk/>
            <pc:sldMk cId="2858277977" sldId="523"/>
            <ac:spMk id="1716" creationId="{7EF93A19-9027-4C8C-8979-DBC22B6066C8}"/>
          </ac:spMkLst>
        </pc:spChg>
        <pc:spChg chg="mod">
          <ac:chgData name="Ragnhild Halvorsrud" userId="917ea340-fd63-490f-a7db-68428d24cf32" providerId="ADAL" clId="{3F26B701-AADC-4668-AAA4-FB7BA2B947B1}" dt="2020-06-19T09:18:50.191" v="5170"/>
          <ac:spMkLst>
            <pc:docMk/>
            <pc:sldMk cId="2858277977" sldId="523"/>
            <ac:spMk id="1717" creationId="{D82DB957-6F78-4694-B854-65CF2436516F}"/>
          </ac:spMkLst>
        </pc:spChg>
        <pc:spChg chg="mod">
          <ac:chgData name="Ragnhild Halvorsrud" userId="917ea340-fd63-490f-a7db-68428d24cf32" providerId="ADAL" clId="{3F26B701-AADC-4668-AAA4-FB7BA2B947B1}" dt="2020-06-19T09:18:50.191" v="5170"/>
          <ac:spMkLst>
            <pc:docMk/>
            <pc:sldMk cId="2858277977" sldId="523"/>
            <ac:spMk id="1718" creationId="{F8D4BB05-7E96-4792-8926-1FF6CA35876A}"/>
          </ac:spMkLst>
        </pc:spChg>
        <pc:spChg chg="mod">
          <ac:chgData name="Ragnhild Halvorsrud" userId="917ea340-fd63-490f-a7db-68428d24cf32" providerId="ADAL" clId="{3F26B701-AADC-4668-AAA4-FB7BA2B947B1}" dt="2020-06-19T09:18:50.191" v="5170"/>
          <ac:spMkLst>
            <pc:docMk/>
            <pc:sldMk cId="2858277977" sldId="523"/>
            <ac:spMk id="1719" creationId="{E968D19B-0A8E-4863-B7A6-4BBCA4E54085}"/>
          </ac:spMkLst>
        </pc:spChg>
        <pc:spChg chg="mod">
          <ac:chgData name="Ragnhild Halvorsrud" userId="917ea340-fd63-490f-a7db-68428d24cf32" providerId="ADAL" clId="{3F26B701-AADC-4668-AAA4-FB7BA2B947B1}" dt="2020-06-19T09:18:50.191" v="5170"/>
          <ac:spMkLst>
            <pc:docMk/>
            <pc:sldMk cId="2858277977" sldId="523"/>
            <ac:spMk id="1720" creationId="{735B1D35-55D8-4DE5-82B0-C045122EEF52}"/>
          </ac:spMkLst>
        </pc:spChg>
        <pc:spChg chg="mod">
          <ac:chgData name="Ragnhild Halvorsrud" userId="917ea340-fd63-490f-a7db-68428d24cf32" providerId="ADAL" clId="{3F26B701-AADC-4668-AAA4-FB7BA2B947B1}" dt="2020-06-19T09:18:50.191" v="5170"/>
          <ac:spMkLst>
            <pc:docMk/>
            <pc:sldMk cId="2858277977" sldId="523"/>
            <ac:spMk id="1722" creationId="{0CC0F1E9-9FA0-412B-B729-C9C5DAB7224B}"/>
          </ac:spMkLst>
        </pc:spChg>
        <pc:spChg chg="mod">
          <ac:chgData name="Ragnhild Halvorsrud" userId="917ea340-fd63-490f-a7db-68428d24cf32" providerId="ADAL" clId="{3F26B701-AADC-4668-AAA4-FB7BA2B947B1}" dt="2020-06-19T09:18:50.191" v="5170"/>
          <ac:spMkLst>
            <pc:docMk/>
            <pc:sldMk cId="2858277977" sldId="523"/>
            <ac:spMk id="1723" creationId="{E58D0661-1EAE-4530-8F60-580477EDCD16}"/>
          </ac:spMkLst>
        </pc:spChg>
        <pc:spChg chg="mod">
          <ac:chgData name="Ragnhild Halvorsrud" userId="917ea340-fd63-490f-a7db-68428d24cf32" providerId="ADAL" clId="{3F26B701-AADC-4668-AAA4-FB7BA2B947B1}" dt="2020-06-19T09:18:50.191" v="5170"/>
          <ac:spMkLst>
            <pc:docMk/>
            <pc:sldMk cId="2858277977" sldId="523"/>
            <ac:spMk id="1724" creationId="{4429189D-1ECE-4DBF-8B30-1048BE835DDC}"/>
          </ac:spMkLst>
        </pc:spChg>
        <pc:spChg chg="mod">
          <ac:chgData name="Ragnhild Halvorsrud" userId="917ea340-fd63-490f-a7db-68428d24cf32" providerId="ADAL" clId="{3F26B701-AADC-4668-AAA4-FB7BA2B947B1}" dt="2020-06-19T09:18:50.191" v="5170"/>
          <ac:spMkLst>
            <pc:docMk/>
            <pc:sldMk cId="2858277977" sldId="523"/>
            <ac:spMk id="1725" creationId="{582A15CC-2447-4FD5-9548-E92C3BB2CCF6}"/>
          </ac:spMkLst>
        </pc:spChg>
        <pc:spChg chg="mod">
          <ac:chgData name="Ragnhild Halvorsrud" userId="917ea340-fd63-490f-a7db-68428d24cf32" providerId="ADAL" clId="{3F26B701-AADC-4668-AAA4-FB7BA2B947B1}" dt="2020-06-19T09:18:50.191" v="5170"/>
          <ac:spMkLst>
            <pc:docMk/>
            <pc:sldMk cId="2858277977" sldId="523"/>
            <ac:spMk id="1726" creationId="{9E46AC8C-0525-4FFE-9CFD-75E4EB032E84}"/>
          </ac:spMkLst>
        </pc:spChg>
        <pc:spChg chg="mod">
          <ac:chgData name="Ragnhild Halvorsrud" userId="917ea340-fd63-490f-a7db-68428d24cf32" providerId="ADAL" clId="{3F26B701-AADC-4668-AAA4-FB7BA2B947B1}" dt="2020-06-19T09:18:50.191" v="5170"/>
          <ac:spMkLst>
            <pc:docMk/>
            <pc:sldMk cId="2858277977" sldId="523"/>
            <ac:spMk id="1727" creationId="{CE79DE39-A86D-49C9-8D32-3E4643C7A60C}"/>
          </ac:spMkLst>
        </pc:spChg>
        <pc:spChg chg="mod">
          <ac:chgData name="Ragnhild Halvorsrud" userId="917ea340-fd63-490f-a7db-68428d24cf32" providerId="ADAL" clId="{3F26B701-AADC-4668-AAA4-FB7BA2B947B1}" dt="2020-06-19T09:18:50.191" v="5170"/>
          <ac:spMkLst>
            <pc:docMk/>
            <pc:sldMk cId="2858277977" sldId="523"/>
            <ac:spMk id="1728" creationId="{C46851BD-4F2C-4490-8FB6-05D334C8D955}"/>
          </ac:spMkLst>
        </pc:spChg>
        <pc:spChg chg="mod">
          <ac:chgData name="Ragnhild Halvorsrud" userId="917ea340-fd63-490f-a7db-68428d24cf32" providerId="ADAL" clId="{3F26B701-AADC-4668-AAA4-FB7BA2B947B1}" dt="2020-06-19T09:18:50.191" v="5170"/>
          <ac:spMkLst>
            <pc:docMk/>
            <pc:sldMk cId="2858277977" sldId="523"/>
            <ac:spMk id="1730" creationId="{7AFE174C-2319-4211-9CEE-72B3A0AF1882}"/>
          </ac:spMkLst>
        </pc:spChg>
        <pc:spChg chg="mod">
          <ac:chgData name="Ragnhild Halvorsrud" userId="917ea340-fd63-490f-a7db-68428d24cf32" providerId="ADAL" clId="{3F26B701-AADC-4668-AAA4-FB7BA2B947B1}" dt="2020-06-19T09:18:50.191" v="5170"/>
          <ac:spMkLst>
            <pc:docMk/>
            <pc:sldMk cId="2858277977" sldId="523"/>
            <ac:spMk id="1731" creationId="{2A0D942F-3C53-4A09-93FC-CA73670E54DD}"/>
          </ac:spMkLst>
        </pc:spChg>
        <pc:spChg chg="mod">
          <ac:chgData name="Ragnhild Halvorsrud" userId="917ea340-fd63-490f-a7db-68428d24cf32" providerId="ADAL" clId="{3F26B701-AADC-4668-AAA4-FB7BA2B947B1}" dt="2020-06-19T09:18:50.191" v="5170"/>
          <ac:spMkLst>
            <pc:docMk/>
            <pc:sldMk cId="2858277977" sldId="523"/>
            <ac:spMk id="1732" creationId="{A8F176B8-7935-4D7A-ACD0-5C3EA066265F}"/>
          </ac:spMkLst>
        </pc:spChg>
        <pc:spChg chg="mod">
          <ac:chgData name="Ragnhild Halvorsrud" userId="917ea340-fd63-490f-a7db-68428d24cf32" providerId="ADAL" clId="{3F26B701-AADC-4668-AAA4-FB7BA2B947B1}" dt="2020-06-19T09:18:50.191" v="5170"/>
          <ac:spMkLst>
            <pc:docMk/>
            <pc:sldMk cId="2858277977" sldId="523"/>
            <ac:spMk id="1733" creationId="{E6E1BD0F-8ACC-4CF2-8B15-8A7A9654B4E3}"/>
          </ac:spMkLst>
        </pc:spChg>
        <pc:spChg chg="mod">
          <ac:chgData name="Ragnhild Halvorsrud" userId="917ea340-fd63-490f-a7db-68428d24cf32" providerId="ADAL" clId="{3F26B701-AADC-4668-AAA4-FB7BA2B947B1}" dt="2020-06-19T09:18:50.191" v="5170"/>
          <ac:spMkLst>
            <pc:docMk/>
            <pc:sldMk cId="2858277977" sldId="523"/>
            <ac:spMk id="1734" creationId="{ECDDD387-A69C-4654-B9BA-D82813EA414C}"/>
          </ac:spMkLst>
        </pc:spChg>
        <pc:spChg chg="mod">
          <ac:chgData name="Ragnhild Halvorsrud" userId="917ea340-fd63-490f-a7db-68428d24cf32" providerId="ADAL" clId="{3F26B701-AADC-4668-AAA4-FB7BA2B947B1}" dt="2020-06-19T09:18:50.191" v="5170"/>
          <ac:spMkLst>
            <pc:docMk/>
            <pc:sldMk cId="2858277977" sldId="523"/>
            <ac:spMk id="1735" creationId="{F1DDD6E8-625F-47B6-98A2-B05E394AD776}"/>
          </ac:spMkLst>
        </pc:spChg>
        <pc:spChg chg="mod">
          <ac:chgData name="Ragnhild Halvorsrud" userId="917ea340-fd63-490f-a7db-68428d24cf32" providerId="ADAL" clId="{3F26B701-AADC-4668-AAA4-FB7BA2B947B1}" dt="2020-06-19T09:18:50.191" v="5170"/>
          <ac:spMkLst>
            <pc:docMk/>
            <pc:sldMk cId="2858277977" sldId="523"/>
            <ac:spMk id="1736" creationId="{80EE90BA-74FB-42B6-A070-D4464419C3E8}"/>
          </ac:spMkLst>
        </pc:spChg>
        <pc:spChg chg="mod">
          <ac:chgData name="Ragnhild Halvorsrud" userId="917ea340-fd63-490f-a7db-68428d24cf32" providerId="ADAL" clId="{3F26B701-AADC-4668-AAA4-FB7BA2B947B1}" dt="2020-06-19T09:18:50.191" v="5170"/>
          <ac:spMkLst>
            <pc:docMk/>
            <pc:sldMk cId="2858277977" sldId="523"/>
            <ac:spMk id="1737" creationId="{D77353DC-91FD-4439-ACD6-6DB9421E3050}"/>
          </ac:spMkLst>
        </pc:spChg>
        <pc:spChg chg="mod">
          <ac:chgData name="Ragnhild Halvorsrud" userId="917ea340-fd63-490f-a7db-68428d24cf32" providerId="ADAL" clId="{3F26B701-AADC-4668-AAA4-FB7BA2B947B1}" dt="2020-06-19T09:18:50.191" v="5170"/>
          <ac:spMkLst>
            <pc:docMk/>
            <pc:sldMk cId="2858277977" sldId="523"/>
            <ac:spMk id="1738" creationId="{70416DC8-166E-4AF6-8D7F-6EB782BC6688}"/>
          </ac:spMkLst>
        </pc:spChg>
        <pc:spChg chg="mod">
          <ac:chgData name="Ragnhild Halvorsrud" userId="917ea340-fd63-490f-a7db-68428d24cf32" providerId="ADAL" clId="{3F26B701-AADC-4668-AAA4-FB7BA2B947B1}" dt="2020-06-19T09:18:50.191" v="5170"/>
          <ac:spMkLst>
            <pc:docMk/>
            <pc:sldMk cId="2858277977" sldId="523"/>
            <ac:spMk id="1739" creationId="{7619638D-37BE-44B0-84E1-A8338CB91F7C}"/>
          </ac:spMkLst>
        </pc:spChg>
        <pc:spChg chg="mod">
          <ac:chgData name="Ragnhild Halvorsrud" userId="917ea340-fd63-490f-a7db-68428d24cf32" providerId="ADAL" clId="{3F26B701-AADC-4668-AAA4-FB7BA2B947B1}" dt="2020-06-19T09:18:50.191" v="5170"/>
          <ac:spMkLst>
            <pc:docMk/>
            <pc:sldMk cId="2858277977" sldId="523"/>
            <ac:spMk id="1740" creationId="{37A99137-B8BD-49C5-9F91-D8B9316F5468}"/>
          </ac:spMkLst>
        </pc:spChg>
        <pc:spChg chg="mod">
          <ac:chgData name="Ragnhild Halvorsrud" userId="917ea340-fd63-490f-a7db-68428d24cf32" providerId="ADAL" clId="{3F26B701-AADC-4668-AAA4-FB7BA2B947B1}" dt="2020-06-19T09:18:50.191" v="5170"/>
          <ac:spMkLst>
            <pc:docMk/>
            <pc:sldMk cId="2858277977" sldId="523"/>
            <ac:spMk id="1741" creationId="{77B021EC-A9EC-4152-AD34-84E32AA3D7F3}"/>
          </ac:spMkLst>
        </pc:spChg>
        <pc:spChg chg="mod">
          <ac:chgData name="Ragnhild Halvorsrud" userId="917ea340-fd63-490f-a7db-68428d24cf32" providerId="ADAL" clId="{3F26B701-AADC-4668-AAA4-FB7BA2B947B1}" dt="2020-06-19T09:18:50.191" v="5170"/>
          <ac:spMkLst>
            <pc:docMk/>
            <pc:sldMk cId="2858277977" sldId="523"/>
            <ac:spMk id="1751" creationId="{9A31236E-4721-4B1B-A12F-E7CF958C759D}"/>
          </ac:spMkLst>
        </pc:spChg>
        <pc:spChg chg="mod">
          <ac:chgData name="Ragnhild Halvorsrud" userId="917ea340-fd63-490f-a7db-68428d24cf32" providerId="ADAL" clId="{3F26B701-AADC-4668-AAA4-FB7BA2B947B1}" dt="2020-06-19T09:18:50.191" v="5170"/>
          <ac:spMkLst>
            <pc:docMk/>
            <pc:sldMk cId="2858277977" sldId="523"/>
            <ac:spMk id="1752" creationId="{9F87FDE8-E258-4909-B823-BD709F352B76}"/>
          </ac:spMkLst>
        </pc:spChg>
        <pc:spChg chg="mod">
          <ac:chgData name="Ragnhild Halvorsrud" userId="917ea340-fd63-490f-a7db-68428d24cf32" providerId="ADAL" clId="{3F26B701-AADC-4668-AAA4-FB7BA2B947B1}" dt="2020-06-19T09:18:50.191" v="5170"/>
          <ac:spMkLst>
            <pc:docMk/>
            <pc:sldMk cId="2858277977" sldId="523"/>
            <ac:spMk id="1753" creationId="{71E32FE4-2D6C-4E46-A82D-C78A476BEDD6}"/>
          </ac:spMkLst>
        </pc:spChg>
        <pc:spChg chg="mod">
          <ac:chgData name="Ragnhild Halvorsrud" userId="917ea340-fd63-490f-a7db-68428d24cf32" providerId="ADAL" clId="{3F26B701-AADC-4668-AAA4-FB7BA2B947B1}" dt="2020-06-19T09:18:50.191" v="5170"/>
          <ac:spMkLst>
            <pc:docMk/>
            <pc:sldMk cId="2858277977" sldId="523"/>
            <ac:spMk id="1754" creationId="{F6B1EEC7-9BC5-414C-8963-711F5AD8D59B}"/>
          </ac:spMkLst>
        </pc:spChg>
        <pc:spChg chg="mod">
          <ac:chgData name="Ragnhild Halvorsrud" userId="917ea340-fd63-490f-a7db-68428d24cf32" providerId="ADAL" clId="{3F26B701-AADC-4668-AAA4-FB7BA2B947B1}" dt="2020-06-19T09:18:50.191" v="5170"/>
          <ac:spMkLst>
            <pc:docMk/>
            <pc:sldMk cId="2858277977" sldId="523"/>
            <ac:spMk id="1755" creationId="{6FCA4F8A-0F41-440E-9F28-6ABB70A56AAB}"/>
          </ac:spMkLst>
        </pc:spChg>
        <pc:spChg chg="mod">
          <ac:chgData name="Ragnhild Halvorsrud" userId="917ea340-fd63-490f-a7db-68428d24cf32" providerId="ADAL" clId="{3F26B701-AADC-4668-AAA4-FB7BA2B947B1}" dt="2020-06-19T09:18:50.191" v="5170"/>
          <ac:spMkLst>
            <pc:docMk/>
            <pc:sldMk cId="2858277977" sldId="523"/>
            <ac:spMk id="1756" creationId="{E9B4C7CA-68FE-40D8-B2B1-11BDA6E5D82D}"/>
          </ac:spMkLst>
        </pc:spChg>
        <pc:spChg chg="mod">
          <ac:chgData name="Ragnhild Halvorsrud" userId="917ea340-fd63-490f-a7db-68428d24cf32" providerId="ADAL" clId="{3F26B701-AADC-4668-AAA4-FB7BA2B947B1}" dt="2020-06-19T09:18:50.191" v="5170"/>
          <ac:spMkLst>
            <pc:docMk/>
            <pc:sldMk cId="2858277977" sldId="523"/>
            <ac:spMk id="1757" creationId="{69B2A206-9264-4BD9-92CF-7EACE2731921}"/>
          </ac:spMkLst>
        </pc:spChg>
        <pc:spChg chg="mod">
          <ac:chgData name="Ragnhild Halvorsrud" userId="917ea340-fd63-490f-a7db-68428d24cf32" providerId="ADAL" clId="{3F26B701-AADC-4668-AAA4-FB7BA2B947B1}" dt="2020-06-19T09:18:50.191" v="5170"/>
          <ac:spMkLst>
            <pc:docMk/>
            <pc:sldMk cId="2858277977" sldId="523"/>
            <ac:spMk id="1758" creationId="{626B7859-6151-4676-8273-5C724857ED52}"/>
          </ac:spMkLst>
        </pc:spChg>
        <pc:spChg chg="mod">
          <ac:chgData name="Ragnhild Halvorsrud" userId="917ea340-fd63-490f-a7db-68428d24cf32" providerId="ADAL" clId="{3F26B701-AADC-4668-AAA4-FB7BA2B947B1}" dt="2020-06-19T09:18:50.191" v="5170"/>
          <ac:spMkLst>
            <pc:docMk/>
            <pc:sldMk cId="2858277977" sldId="523"/>
            <ac:spMk id="1760" creationId="{0EE516EE-92D9-428D-A5F7-102408D5C0BF}"/>
          </ac:spMkLst>
        </pc:spChg>
        <pc:spChg chg="mod">
          <ac:chgData name="Ragnhild Halvorsrud" userId="917ea340-fd63-490f-a7db-68428d24cf32" providerId="ADAL" clId="{3F26B701-AADC-4668-AAA4-FB7BA2B947B1}" dt="2020-06-19T09:18:50.191" v="5170"/>
          <ac:spMkLst>
            <pc:docMk/>
            <pc:sldMk cId="2858277977" sldId="523"/>
            <ac:spMk id="1761" creationId="{4C15F5C1-1477-4827-B3AA-28911300AF1F}"/>
          </ac:spMkLst>
        </pc:spChg>
        <pc:spChg chg="mod">
          <ac:chgData name="Ragnhild Halvorsrud" userId="917ea340-fd63-490f-a7db-68428d24cf32" providerId="ADAL" clId="{3F26B701-AADC-4668-AAA4-FB7BA2B947B1}" dt="2020-06-19T09:18:50.191" v="5170"/>
          <ac:spMkLst>
            <pc:docMk/>
            <pc:sldMk cId="2858277977" sldId="523"/>
            <ac:spMk id="1762" creationId="{B8EC499F-C8C7-4FBB-944E-C7CF9E7D74EB}"/>
          </ac:spMkLst>
        </pc:spChg>
        <pc:spChg chg="mod">
          <ac:chgData name="Ragnhild Halvorsrud" userId="917ea340-fd63-490f-a7db-68428d24cf32" providerId="ADAL" clId="{3F26B701-AADC-4668-AAA4-FB7BA2B947B1}" dt="2020-06-19T09:18:50.191" v="5170"/>
          <ac:spMkLst>
            <pc:docMk/>
            <pc:sldMk cId="2858277977" sldId="523"/>
            <ac:spMk id="1763" creationId="{9459C312-3469-406B-AE7E-2051D68F6736}"/>
          </ac:spMkLst>
        </pc:spChg>
        <pc:spChg chg="mod">
          <ac:chgData name="Ragnhild Halvorsrud" userId="917ea340-fd63-490f-a7db-68428d24cf32" providerId="ADAL" clId="{3F26B701-AADC-4668-AAA4-FB7BA2B947B1}" dt="2020-06-19T09:18:50.191" v="5170"/>
          <ac:spMkLst>
            <pc:docMk/>
            <pc:sldMk cId="2858277977" sldId="523"/>
            <ac:spMk id="1764" creationId="{24CCCEC7-C152-4BCC-A3A6-79E79D31F2C2}"/>
          </ac:spMkLst>
        </pc:spChg>
        <pc:spChg chg="mod">
          <ac:chgData name="Ragnhild Halvorsrud" userId="917ea340-fd63-490f-a7db-68428d24cf32" providerId="ADAL" clId="{3F26B701-AADC-4668-AAA4-FB7BA2B947B1}" dt="2020-06-19T09:18:50.191" v="5170"/>
          <ac:spMkLst>
            <pc:docMk/>
            <pc:sldMk cId="2858277977" sldId="523"/>
            <ac:spMk id="1765" creationId="{9C3DF322-5741-48DF-8DCE-19E2E1688071}"/>
          </ac:spMkLst>
        </pc:spChg>
        <pc:spChg chg="mod">
          <ac:chgData name="Ragnhild Halvorsrud" userId="917ea340-fd63-490f-a7db-68428d24cf32" providerId="ADAL" clId="{3F26B701-AADC-4668-AAA4-FB7BA2B947B1}" dt="2020-06-19T09:18:50.191" v="5170"/>
          <ac:spMkLst>
            <pc:docMk/>
            <pc:sldMk cId="2858277977" sldId="523"/>
            <ac:spMk id="1766" creationId="{8240ADAF-AC6B-4184-8EFD-836DBE32219C}"/>
          </ac:spMkLst>
        </pc:spChg>
        <pc:spChg chg="mod">
          <ac:chgData name="Ragnhild Halvorsrud" userId="917ea340-fd63-490f-a7db-68428d24cf32" providerId="ADAL" clId="{3F26B701-AADC-4668-AAA4-FB7BA2B947B1}" dt="2020-06-19T09:18:50.191" v="5170"/>
          <ac:spMkLst>
            <pc:docMk/>
            <pc:sldMk cId="2858277977" sldId="523"/>
            <ac:spMk id="1767" creationId="{A308CB1F-CE09-4EBF-87B3-4572D4968655}"/>
          </ac:spMkLst>
        </pc:spChg>
        <pc:spChg chg="mod">
          <ac:chgData name="Ragnhild Halvorsrud" userId="917ea340-fd63-490f-a7db-68428d24cf32" providerId="ADAL" clId="{3F26B701-AADC-4668-AAA4-FB7BA2B947B1}" dt="2020-06-19T09:18:50.191" v="5170"/>
          <ac:spMkLst>
            <pc:docMk/>
            <pc:sldMk cId="2858277977" sldId="523"/>
            <ac:spMk id="1769" creationId="{99AE5AF1-0526-466E-9326-4A9D1DC2B09D}"/>
          </ac:spMkLst>
        </pc:spChg>
        <pc:spChg chg="mod">
          <ac:chgData name="Ragnhild Halvorsrud" userId="917ea340-fd63-490f-a7db-68428d24cf32" providerId="ADAL" clId="{3F26B701-AADC-4668-AAA4-FB7BA2B947B1}" dt="2020-06-19T09:18:50.191" v="5170"/>
          <ac:spMkLst>
            <pc:docMk/>
            <pc:sldMk cId="2858277977" sldId="523"/>
            <ac:spMk id="1770" creationId="{603FC855-38B4-44F1-810D-2CE1F7A0C973}"/>
          </ac:spMkLst>
        </pc:spChg>
        <pc:spChg chg="mod">
          <ac:chgData name="Ragnhild Halvorsrud" userId="917ea340-fd63-490f-a7db-68428d24cf32" providerId="ADAL" clId="{3F26B701-AADC-4668-AAA4-FB7BA2B947B1}" dt="2020-06-19T09:18:50.191" v="5170"/>
          <ac:spMkLst>
            <pc:docMk/>
            <pc:sldMk cId="2858277977" sldId="523"/>
            <ac:spMk id="1771" creationId="{88DD7B03-9FCC-4D38-9117-0F92820AC24F}"/>
          </ac:spMkLst>
        </pc:spChg>
        <pc:spChg chg="mod">
          <ac:chgData name="Ragnhild Halvorsrud" userId="917ea340-fd63-490f-a7db-68428d24cf32" providerId="ADAL" clId="{3F26B701-AADC-4668-AAA4-FB7BA2B947B1}" dt="2020-06-19T09:18:50.191" v="5170"/>
          <ac:spMkLst>
            <pc:docMk/>
            <pc:sldMk cId="2858277977" sldId="523"/>
            <ac:spMk id="1772" creationId="{67F7809C-8FE7-4B0D-8ACB-2830E2F75B9C}"/>
          </ac:spMkLst>
        </pc:spChg>
        <pc:spChg chg="mod">
          <ac:chgData name="Ragnhild Halvorsrud" userId="917ea340-fd63-490f-a7db-68428d24cf32" providerId="ADAL" clId="{3F26B701-AADC-4668-AAA4-FB7BA2B947B1}" dt="2020-06-19T09:18:50.191" v="5170"/>
          <ac:spMkLst>
            <pc:docMk/>
            <pc:sldMk cId="2858277977" sldId="523"/>
            <ac:spMk id="1773" creationId="{D7615343-05FE-4773-9BF6-F8D76709C6D4}"/>
          </ac:spMkLst>
        </pc:spChg>
        <pc:spChg chg="mod">
          <ac:chgData name="Ragnhild Halvorsrud" userId="917ea340-fd63-490f-a7db-68428d24cf32" providerId="ADAL" clId="{3F26B701-AADC-4668-AAA4-FB7BA2B947B1}" dt="2020-06-19T09:18:50.191" v="5170"/>
          <ac:spMkLst>
            <pc:docMk/>
            <pc:sldMk cId="2858277977" sldId="523"/>
            <ac:spMk id="1774" creationId="{5352F42A-D4DE-470B-8F9F-435840C08CEF}"/>
          </ac:spMkLst>
        </pc:spChg>
        <pc:spChg chg="mod">
          <ac:chgData name="Ragnhild Halvorsrud" userId="917ea340-fd63-490f-a7db-68428d24cf32" providerId="ADAL" clId="{3F26B701-AADC-4668-AAA4-FB7BA2B947B1}" dt="2020-06-19T09:18:50.191" v="5170"/>
          <ac:spMkLst>
            <pc:docMk/>
            <pc:sldMk cId="2858277977" sldId="523"/>
            <ac:spMk id="1775" creationId="{4EC5E010-9FD0-4B16-8563-B038714D75B3}"/>
          </ac:spMkLst>
        </pc:spChg>
        <pc:spChg chg="mod">
          <ac:chgData name="Ragnhild Halvorsrud" userId="917ea340-fd63-490f-a7db-68428d24cf32" providerId="ADAL" clId="{3F26B701-AADC-4668-AAA4-FB7BA2B947B1}" dt="2020-06-19T09:18:50.191" v="5170"/>
          <ac:spMkLst>
            <pc:docMk/>
            <pc:sldMk cId="2858277977" sldId="523"/>
            <ac:spMk id="1776" creationId="{103484C0-FA0A-4C77-A349-8C63EA495CD8}"/>
          </ac:spMkLst>
        </pc:spChg>
        <pc:spChg chg="mod">
          <ac:chgData name="Ragnhild Halvorsrud" userId="917ea340-fd63-490f-a7db-68428d24cf32" providerId="ADAL" clId="{3F26B701-AADC-4668-AAA4-FB7BA2B947B1}" dt="2020-06-19T09:18:50.191" v="5170"/>
          <ac:spMkLst>
            <pc:docMk/>
            <pc:sldMk cId="2858277977" sldId="523"/>
            <ac:spMk id="1778" creationId="{1F76231C-DCDC-4263-84CF-CBCA09FE7B59}"/>
          </ac:spMkLst>
        </pc:spChg>
        <pc:spChg chg="mod">
          <ac:chgData name="Ragnhild Halvorsrud" userId="917ea340-fd63-490f-a7db-68428d24cf32" providerId="ADAL" clId="{3F26B701-AADC-4668-AAA4-FB7BA2B947B1}" dt="2020-06-19T09:18:50.191" v="5170"/>
          <ac:spMkLst>
            <pc:docMk/>
            <pc:sldMk cId="2858277977" sldId="523"/>
            <ac:spMk id="1779" creationId="{7C5095E2-06EA-40EE-B069-3590F4D74B53}"/>
          </ac:spMkLst>
        </pc:spChg>
        <pc:spChg chg="mod">
          <ac:chgData name="Ragnhild Halvorsrud" userId="917ea340-fd63-490f-a7db-68428d24cf32" providerId="ADAL" clId="{3F26B701-AADC-4668-AAA4-FB7BA2B947B1}" dt="2020-06-19T09:18:50.191" v="5170"/>
          <ac:spMkLst>
            <pc:docMk/>
            <pc:sldMk cId="2858277977" sldId="523"/>
            <ac:spMk id="1780" creationId="{69D19890-F604-48F0-B542-11FDDD7DB0D3}"/>
          </ac:spMkLst>
        </pc:spChg>
        <pc:spChg chg="mod">
          <ac:chgData name="Ragnhild Halvorsrud" userId="917ea340-fd63-490f-a7db-68428d24cf32" providerId="ADAL" clId="{3F26B701-AADC-4668-AAA4-FB7BA2B947B1}" dt="2020-06-19T09:18:50.191" v="5170"/>
          <ac:spMkLst>
            <pc:docMk/>
            <pc:sldMk cId="2858277977" sldId="523"/>
            <ac:spMk id="1781" creationId="{EFBABA49-1E89-42CC-B3EA-5F9D12A6B930}"/>
          </ac:spMkLst>
        </pc:spChg>
        <pc:spChg chg="mod">
          <ac:chgData name="Ragnhild Halvorsrud" userId="917ea340-fd63-490f-a7db-68428d24cf32" providerId="ADAL" clId="{3F26B701-AADC-4668-AAA4-FB7BA2B947B1}" dt="2020-06-19T09:18:50.191" v="5170"/>
          <ac:spMkLst>
            <pc:docMk/>
            <pc:sldMk cId="2858277977" sldId="523"/>
            <ac:spMk id="1782" creationId="{B8E6F0AF-6A5A-4312-BCBC-0DD5D5751D23}"/>
          </ac:spMkLst>
        </pc:spChg>
        <pc:spChg chg="mod">
          <ac:chgData name="Ragnhild Halvorsrud" userId="917ea340-fd63-490f-a7db-68428d24cf32" providerId="ADAL" clId="{3F26B701-AADC-4668-AAA4-FB7BA2B947B1}" dt="2020-06-19T09:18:50.191" v="5170"/>
          <ac:spMkLst>
            <pc:docMk/>
            <pc:sldMk cId="2858277977" sldId="523"/>
            <ac:spMk id="1783" creationId="{BCB2FCFD-3B48-4976-BD41-3D380F664116}"/>
          </ac:spMkLst>
        </pc:spChg>
        <pc:spChg chg="mod">
          <ac:chgData name="Ragnhild Halvorsrud" userId="917ea340-fd63-490f-a7db-68428d24cf32" providerId="ADAL" clId="{3F26B701-AADC-4668-AAA4-FB7BA2B947B1}" dt="2020-06-19T09:18:50.191" v="5170"/>
          <ac:spMkLst>
            <pc:docMk/>
            <pc:sldMk cId="2858277977" sldId="523"/>
            <ac:spMk id="1784" creationId="{194C339D-B984-41BC-9DA7-9350AC73E5BC}"/>
          </ac:spMkLst>
        </pc:spChg>
        <pc:spChg chg="mod">
          <ac:chgData name="Ragnhild Halvorsrud" userId="917ea340-fd63-490f-a7db-68428d24cf32" providerId="ADAL" clId="{3F26B701-AADC-4668-AAA4-FB7BA2B947B1}" dt="2020-06-19T09:18:50.191" v="5170"/>
          <ac:spMkLst>
            <pc:docMk/>
            <pc:sldMk cId="2858277977" sldId="523"/>
            <ac:spMk id="1785" creationId="{01B72102-4B21-4437-83E0-6158D2674F17}"/>
          </ac:spMkLst>
        </pc:spChg>
        <pc:spChg chg="mod">
          <ac:chgData name="Ragnhild Halvorsrud" userId="917ea340-fd63-490f-a7db-68428d24cf32" providerId="ADAL" clId="{3F26B701-AADC-4668-AAA4-FB7BA2B947B1}" dt="2020-06-19T09:18:50.191" v="5170"/>
          <ac:spMkLst>
            <pc:docMk/>
            <pc:sldMk cId="2858277977" sldId="523"/>
            <ac:spMk id="1787" creationId="{3C31EBFE-DCD6-40A1-B3C3-2F4677EE7C27}"/>
          </ac:spMkLst>
        </pc:spChg>
        <pc:spChg chg="mod">
          <ac:chgData name="Ragnhild Halvorsrud" userId="917ea340-fd63-490f-a7db-68428d24cf32" providerId="ADAL" clId="{3F26B701-AADC-4668-AAA4-FB7BA2B947B1}" dt="2020-06-19T09:18:50.191" v="5170"/>
          <ac:spMkLst>
            <pc:docMk/>
            <pc:sldMk cId="2858277977" sldId="523"/>
            <ac:spMk id="1788" creationId="{CCFFC448-FFF6-474B-B603-9308BEDB029E}"/>
          </ac:spMkLst>
        </pc:spChg>
        <pc:spChg chg="mod">
          <ac:chgData name="Ragnhild Halvorsrud" userId="917ea340-fd63-490f-a7db-68428d24cf32" providerId="ADAL" clId="{3F26B701-AADC-4668-AAA4-FB7BA2B947B1}" dt="2020-06-19T09:18:50.191" v="5170"/>
          <ac:spMkLst>
            <pc:docMk/>
            <pc:sldMk cId="2858277977" sldId="523"/>
            <ac:spMk id="1789" creationId="{E98694FB-6E84-4039-BD07-117A172515EE}"/>
          </ac:spMkLst>
        </pc:spChg>
        <pc:spChg chg="mod">
          <ac:chgData name="Ragnhild Halvorsrud" userId="917ea340-fd63-490f-a7db-68428d24cf32" providerId="ADAL" clId="{3F26B701-AADC-4668-AAA4-FB7BA2B947B1}" dt="2020-06-19T09:18:50.191" v="5170"/>
          <ac:spMkLst>
            <pc:docMk/>
            <pc:sldMk cId="2858277977" sldId="523"/>
            <ac:spMk id="1790" creationId="{1D798ABC-8D40-459C-B855-7248E3E51675}"/>
          </ac:spMkLst>
        </pc:spChg>
        <pc:spChg chg="mod">
          <ac:chgData name="Ragnhild Halvorsrud" userId="917ea340-fd63-490f-a7db-68428d24cf32" providerId="ADAL" clId="{3F26B701-AADC-4668-AAA4-FB7BA2B947B1}" dt="2020-06-19T09:18:50.191" v="5170"/>
          <ac:spMkLst>
            <pc:docMk/>
            <pc:sldMk cId="2858277977" sldId="523"/>
            <ac:spMk id="1791" creationId="{AFF565D8-F100-4B4E-AE5D-42D1F2CD78BB}"/>
          </ac:spMkLst>
        </pc:spChg>
        <pc:spChg chg="mod">
          <ac:chgData name="Ragnhild Halvorsrud" userId="917ea340-fd63-490f-a7db-68428d24cf32" providerId="ADAL" clId="{3F26B701-AADC-4668-AAA4-FB7BA2B947B1}" dt="2020-06-19T09:18:50.191" v="5170"/>
          <ac:spMkLst>
            <pc:docMk/>
            <pc:sldMk cId="2858277977" sldId="523"/>
            <ac:spMk id="1792" creationId="{9B1D2B73-32BF-43EF-8342-2385A13B0498}"/>
          </ac:spMkLst>
        </pc:spChg>
        <pc:spChg chg="mod">
          <ac:chgData name="Ragnhild Halvorsrud" userId="917ea340-fd63-490f-a7db-68428d24cf32" providerId="ADAL" clId="{3F26B701-AADC-4668-AAA4-FB7BA2B947B1}" dt="2020-06-19T09:18:50.191" v="5170"/>
          <ac:spMkLst>
            <pc:docMk/>
            <pc:sldMk cId="2858277977" sldId="523"/>
            <ac:spMk id="1793" creationId="{8C664C7E-10C5-425A-9647-F6581F3B4B5F}"/>
          </ac:spMkLst>
        </pc:spChg>
        <pc:spChg chg="mod">
          <ac:chgData name="Ragnhild Halvorsrud" userId="917ea340-fd63-490f-a7db-68428d24cf32" providerId="ADAL" clId="{3F26B701-AADC-4668-AAA4-FB7BA2B947B1}" dt="2020-06-19T09:18:50.191" v="5170"/>
          <ac:spMkLst>
            <pc:docMk/>
            <pc:sldMk cId="2858277977" sldId="523"/>
            <ac:spMk id="1794" creationId="{EB432766-6CE4-4252-AA6C-6F91BB7FAF6E}"/>
          </ac:spMkLst>
        </pc:spChg>
        <pc:spChg chg="mod">
          <ac:chgData name="Ragnhild Halvorsrud" userId="917ea340-fd63-490f-a7db-68428d24cf32" providerId="ADAL" clId="{3F26B701-AADC-4668-AAA4-FB7BA2B947B1}" dt="2020-06-19T09:18:50.191" v="5170"/>
          <ac:spMkLst>
            <pc:docMk/>
            <pc:sldMk cId="2858277977" sldId="523"/>
            <ac:spMk id="1796" creationId="{F609A85B-EFE9-4116-8126-9DA4E4EF4C8B}"/>
          </ac:spMkLst>
        </pc:spChg>
        <pc:spChg chg="mod">
          <ac:chgData name="Ragnhild Halvorsrud" userId="917ea340-fd63-490f-a7db-68428d24cf32" providerId="ADAL" clId="{3F26B701-AADC-4668-AAA4-FB7BA2B947B1}" dt="2020-06-19T09:18:50.191" v="5170"/>
          <ac:spMkLst>
            <pc:docMk/>
            <pc:sldMk cId="2858277977" sldId="523"/>
            <ac:spMk id="1797" creationId="{A62AEED5-BF2B-4A3A-8946-4A39532B2972}"/>
          </ac:spMkLst>
        </pc:spChg>
        <pc:spChg chg="mod">
          <ac:chgData name="Ragnhild Halvorsrud" userId="917ea340-fd63-490f-a7db-68428d24cf32" providerId="ADAL" clId="{3F26B701-AADC-4668-AAA4-FB7BA2B947B1}" dt="2020-06-19T09:18:50.191" v="5170"/>
          <ac:spMkLst>
            <pc:docMk/>
            <pc:sldMk cId="2858277977" sldId="523"/>
            <ac:spMk id="1798" creationId="{D2E17638-C1A3-4A1E-94E4-A618B8256C76}"/>
          </ac:spMkLst>
        </pc:spChg>
        <pc:spChg chg="mod">
          <ac:chgData name="Ragnhild Halvorsrud" userId="917ea340-fd63-490f-a7db-68428d24cf32" providerId="ADAL" clId="{3F26B701-AADC-4668-AAA4-FB7BA2B947B1}" dt="2020-06-19T09:18:50.191" v="5170"/>
          <ac:spMkLst>
            <pc:docMk/>
            <pc:sldMk cId="2858277977" sldId="523"/>
            <ac:spMk id="1799" creationId="{28C6DD42-2732-415E-9B5E-A46C52BCB10E}"/>
          </ac:spMkLst>
        </pc:spChg>
        <pc:spChg chg="mod">
          <ac:chgData name="Ragnhild Halvorsrud" userId="917ea340-fd63-490f-a7db-68428d24cf32" providerId="ADAL" clId="{3F26B701-AADC-4668-AAA4-FB7BA2B947B1}" dt="2020-06-19T09:18:50.191" v="5170"/>
          <ac:spMkLst>
            <pc:docMk/>
            <pc:sldMk cId="2858277977" sldId="523"/>
            <ac:spMk id="1800" creationId="{F5A1407E-7665-4B4C-BF66-9DA29DF676FB}"/>
          </ac:spMkLst>
        </pc:spChg>
        <pc:spChg chg="mod">
          <ac:chgData name="Ragnhild Halvorsrud" userId="917ea340-fd63-490f-a7db-68428d24cf32" providerId="ADAL" clId="{3F26B701-AADC-4668-AAA4-FB7BA2B947B1}" dt="2020-06-19T09:18:50.191" v="5170"/>
          <ac:spMkLst>
            <pc:docMk/>
            <pc:sldMk cId="2858277977" sldId="523"/>
            <ac:spMk id="1801" creationId="{D03EF830-D9CC-41C9-BA5A-B1F2F5890FF4}"/>
          </ac:spMkLst>
        </pc:spChg>
        <pc:spChg chg="mod">
          <ac:chgData name="Ragnhild Halvorsrud" userId="917ea340-fd63-490f-a7db-68428d24cf32" providerId="ADAL" clId="{3F26B701-AADC-4668-AAA4-FB7BA2B947B1}" dt="2020-06-19T09:18:50.191" v="5170"/>
          <ac:spMkLst>
            <pc:docMk/>
            <pc:sldMk cId="2858277977" sldId="523"/>
            <ac:spMk id="1802" creationId="{6A76A1AC-FF95-46BE-98B6-BF4093BBC6A2}"/>
          </ac:spMkLst>
        </pc:spChg>
        <pc:spChg chg="mod">
          <ac:chgData name="Ragnhild Halvorsrud" userId="917ea340-fd63-490f-a7db-68428d24cf32" providerId="ADAL" clId="{3F26B701-AADC-4668-AAA4-FB7BA2B947B1}" dt="2020-06-19T09:18:50.191" v="5170"/>
          <ac:spMkLst>
            <pc:docMk/>
            <pc:sldMk cId="2858277977" sldId="523"/>
            <ac:spMk id="1803" creationId="{F92AF27C-4299-4F29-816D-0EB5A544E213}"/>
          </ac:spMkLst>
        </pc:spChg>
        <pc:spChg chg="mod">
          <ac:chgData name="Ragnhild Halvorsrud" userId="917ea340-fd63-490f-a7db-68428d24cf32" providerId="ADAL" clId="{3F26B701-AADC-4668-AAA4-FB7BA2B947B1}" dt="2020-06-19T09:18:50.191" v="5170"/>
          <ac:spMkLst>
            <pc:docMk/>
            <pc:sldMk cId="2858277977" sldId="523"/>
            <ac:spMk id="1804" creationId="{E489F22A-43F3-4F02-AD88-BD624E38B93E}"/>
          </ac:spMkLst>
        </pc:spChg>
        <pc:spChg chg="mod">
          <ac:chgData name="Ragnhild Halvorsrud" userId="917ea340-fd63-490f-a7db-68428d24cf32" providerId="ADAL" clId="{3F26B701-AADC-4668-AAA4-FB7BA2B947B1}" dt="2020-06-19T09:18:50.191" v="5170"/>
          <ac:spMkLst>
            <pc:docMk/>
            <pc:sldMk cId="2858277977" sldId="523"/>
            <ac:spMk id="1805" creationId="{A57A3957-8FFF-41C3-961B-694A427C4048}"/>
          </ac:spMkLst>
        </pc:spChg>
        <pc:spChg chg="mod">
          <ac:chgData name="Ragnhild Halvorsrud" userId="917ea340-fd63-490f-a7db-68428d24cf32" providerId="ADAL" clId="{3F26B701-AADC-4668-AAA4-FB7BA2B947B1}" dt="2020-06-19T09:18:50.191" v="5170"/>
          <ac:spMkLst>
            <pc:docMk/>
            <pc:sldMk cId="2858277977" sldId="523"/>
            <ac:spMk id="1806" creationId="{0CB07C11-D3E3-4593-93BD-C42AEE2BEA59}"/>
          </ac:spMkLst>
        </pc:spChg>
        <pc:spChg chg="mod">
          <ac:chgData name="Ragnhild Halvorsrud" userId="917ea340-fd63-490f-a7db-68428d24cf32" providerId="ADAL" clId="{3F26B701-AADC-4668-AAA4-FB7BA2B947B1}" dt="2020-06-19T09:18:50.191" v="5170"/>
          <ac:spMkLst>
            <pc:docMk/>
            <pc:sldMk cId="2858277977" sldId="523"/>
            <ac:spMk id="1807" creationId="{A6BFCE8C-125D-4463-99BA-36813FFAEA93}"/>
          </ac:spMkLst>
        </pc:spChg>
        <pc:spChg chg="mod">
          <ac:chgData name="Ragnhild Halvorsrud" userId="917ea340-fd63-490f-a7db-68428d24cf32" providerId="ADAL" clId="{3F26B701-AADC-4668-AAA4-FB7BA2B947B1}" dt="2020-06-19T09:18:50.191" v="5170"/>
          <ac:spMkLst>
            <pc:docMk/>
            <pc:sldMk cId="2858277977" sldId="523"/>
            <ac:spMk id="1808" creationId="{31D9C5BA-1556-4C9E-B949-1057607B5841}"/>
          </ac:spMkLst>
        </pc:spChg>
        <pc:spChg chg="mod">
          <ac:chgData name="Ragnhild Halvorsrud" userId="917ea340-fd63-490f-a7db-68428d24cf32" providerId="ADAL" clId="{3F26B701-AADC-4668-AAA4-FB7BA2B947B1}" dt="2020-06-19T09:18:50.191" v="5170"/>
          <ac:spMkLst>
            <pc:docMk/>
            <pc:sldMk cId="2858277977" sldId="523"/>
            <ac:spMk id="1809" creationId="{B040BEB4-E701-4B95-8100-EED70E6AA731}"/>
          </ac:spMkLst>
        </pc:spChg>
        <pc:spChg chg="mod">
          <ac:chgData name="Ragnhild Halvorsrud" userId="917ea340-fd63-490f-a7db-68428d24cf32" providerId="ADAL" clId="{3F26B701-AADC-4668-AAA4-FB7BA2B947B1}" dt="2020-06-19T17:20:46.577" v="16407" actId="790"/>
          <ac:spMkLst>
            <pc:docMk/>
            <pc:sldMk cId="2858277977" sldId="523"/>
            <ac:spMk id="1823" creationId="{AC5B5BB0-AC4B-4FB6-8608-C59FF735BB7D}"/>
          </ac:spMkLst>
        </pc:spChg>
        <pc:spChg chg="mod">
          <ac:chgData name="Ragnhild Halvorsrud" userId="917ea340-fd63-490f-a7db-68428d24cf32" providerId="ADAL" clId="{3F26B701-AADC-4668-AAA4-FB7BA2B947B1}" dt="2020-06-19T17:20:46.579" v="16408" actId="790"/>
          <ac:spMkLst>
            <pc:docMk/>
            <pc:sldMk cId="2858277977" sldId="523"/>
            <ac:spMk id="1824" creationId="{5178C2E7-A371-434C-8FAD-BD5C7C981567}"/>
          </ac:spMkLst>
        </pc:spChg>
        <pc:spChg chg="mod">
          <ac:chgData name="Ragnhild Halvorsrud" userId="917ea340-fd63-490f-a7db-68428d24cf32" providerId="ADAL" clId="{3F26B701-AADC-4668-AAA4-FB7BA2B947B1}" dt="2020-06-19T17:20:46.580" v="16409" actId="790"/>
          <ac:spMkLst>
            <pc:docMk/>
            <pc:sldMk cId="2858277977" sldId="523"/>
            <ac:spMk id="1825" creationId="{0D0378BC-0880-45AE-BFE7-43260C384C85}"/>
          </ac:spMkLst>
        </pc:spChg>
        <pc:spChg chg="mod">
          <ac:chgData name="Ragnhild Halvorsrud" userId="917ea340-fd63-490f-a7db-68428d24cf32" providerId="ADAL" clId="{3F26B701-AADC-4668-AAA4-FB7BA2B947B1}" dt="2020-06-19T17:20:46.582" v="16410" actId="790"/>
          <ac:spMkLst>
            <pc:docMk/>
            <pc:sldMk cId="2858277977" sldId="523"/>
            <ac:spMk id="1826" creationId="{13A18651-87BC-49F5-BB41-74CB64C7D011}"/>
          </ac:spMkLst>
        </pc:spChg>
        <pc:spChg chg="mod">
          <ac:chgData name="Ragnhild Halvorsrud" userId="917ea340-fd63-490f-a7db-68428d24cf32" providerId="ADAL" clId="{3F26B701-AADC-4668-AAA4-FB7BA2B947B1}" dt="2020-06-19T17:20:46.584" v="16411" actId="790"/>
          <ac:spMkLst>
            <pc:docMk/>
            <pc:sldMk cId="2858277977" sldId="523"/>
            <ac:spMk id="1827" creationId="{A50B263C-A83A-4ABD-898F-619E30F5BB37}"/>
          </ac:spMkLst>
        </pc:spChg>
        <pc:spChg chg="mod">
          <ac:chgData name="Ragnhild Halvorsrud" userId="917ea340-fd63-490f-a7db-68428d24cf32" providerId="ADAL" clId="{3F26B701-AADC-4668-AAA4-FB7BA2B947B1}" dt="2020-06-19T17:20:46.586" v="16412" actId="790"/>
          <ac:spMkLst>
            <pc:docMk/>
            <pc:sldMk cId="2858277977" sldId="523"/>
            <ac:spMk id="1828" creationId="{F2E73FAB-C049-4322-B1A9-5E6CC50061A0}"/>
          </ac:spMkLst>
        </pc:spChg>
        <pc:spChg chg="mod">
          <ac:chgData name="Ragnhild Halvorsrud" userId="917ea340-fd63-490f-a7db-68428d24cf32" providerId="ADAL" clId="{3F26B701-AADC-4668-AAA4-FB7BA2B947B1}" dt="2020-06-19T17:20:46.588" v="16413" actId="790"/>
          <ac:spMkLst>
            <pc:docMk/>
            <pc:sldMk cId="2858277977" sldId="523"/>
            <ac:spMk id="1830" creationId="{4A86F07B-4A49-4086-BC5A-5C5172C9970E}"/>
          </ac:spMkLst>
        </pc:spChg>
        <pc:spChg chg="mod">
          <ac:chgData name="Ragnhild Halvorsrud" userId="917ea340-fd63-490f-a7db-68428d24cf32" providerId="ADAL" clId="{3F26B701-AADC-4668-AAA4-FB7BA2B947B1}" dt="2020-06-19T17:20:46.589" v="16414" actId="790"/>
          <ac:spMkLst>
            <pc:docMk/>
            <pc:sldMk cId="2858277977" sldId="523"/>
            <ac:spMk id="1831" creationId="{FBE8A330-4C77-42A3-9B77-BB45924DBF59}"/>
          </ac:spMkLst>
        </pc:spChg>
        <pc:spChg chg="mod">
          <ac:chgData name="Ragnhild Halvorsrud" userId="917ea340-fd63-490f-a7db-68428d24cf32" providerId="ADAL" clId="{3F26B701-AADC-4668-AAA4-FB7BA2B947B1}" dt="2020-06-19T17:20:46.591" v="16415" actId="790"/>
          <ac:spMkLst>
            <pc:docMk/>
            <pc:sldMk cId="2858277977" sldId="523"/>
            <ac:spMk id="1832" creationId="{B3548104-CAAA-4F87-8CC3-360A2BE2B9A6}"/>
          </ac:spMkLst>
        </pc:spChg>
        <pc:spChg chg="mod">
          <ac:chgData name="Ragnhild Halvorsrud" userId="917ea340-fd63-490f-a7db-68428d24cf32" providerId="ADAL" clId="{3F26B701-AADC-4668-AAA4-FB7BA2B947B1}" dt="2020-06-19T17:20:46.593" v="16416" actId="790"/>
          <ac:spMkLst>
            <pc:docMk/>
            <pc:sldMk cId="2858277977" sldId="523"/>
            <ac:spMk id="1833" creationId="{74EAFF41-5096-450C-BA75-2B4DE1C7C8DF}"/>
          </ac:spMkLst>
        </pc:spChg>
        <pc:spChg chg="mod">
          <ac:chgData name="Ragnhild Halvorsrud" userId="917ea340-fd63-490f-a7db-68428d24cf32" providerId="ADAL" clId="{3F26B701-AADC-4668-AAA4-FB7BA2B947B1}" dt="2020-06-19T17:20:46.594" v="16417" actId="790"/>
          <ac:spMkLst>
            <pc:docMk/>
            <pc:sldMk cId="2858277977" sldId="523"/>
            <ac:spMk id="1834" creationId="{80C99F64-5CFD-43D9-9CD5-67E603AA5511}"/>
          </ac:spMkLst>
        </pc:spChg>
        <pc:spChg chg="mod">
          <ac:chgData name="Ragnhild Halvorsrud" userId="917ea340-fd63-490f-a7db-68428d24cf32" providerId="ADAL" clId="{3F26B701-AADC-4668-AAA4-FB7BA2B947B1}" dt="2020-06-19T17:20:46.596" v="16418" actId="790"/>
          <ac:spMkLst>
            <pc:docMk/>
            <pc:sldMk cId="2858277977" sldId="523"/>
            <ac:spMk id="1835" creationId="{F2EE76D5-B0E8-4B4B-99FA-4B51AA075509}"/>
          </ac:spMkLst>
        </pc:spChg>
        <pc:spChg chg="mod">
          <ac:chgData name="Ragnhild Halvorsrud" userId="917ea340-fd63-490f-a7db-68428d24cf32" providerId="ADAL" clId="{3F26B701-AADC-4668-AAA4-FB7BA2B947B1}" dt="2020-06-19T17:20:46.598" v="16419" actId="790"/>
          <ac:spMkLst>
            <pc:docMk/>
            <pc:sldMk cId="2858277977" sldId="523"/>
            <ac:spMk id="1837" creationId="{12A8F3ED-3B86-4296-A454-C185F83E667E}"/>
          </ac:spMkLst>
        </pc:spChg>
        <pc:spChg chg="mod">
          <ac:chgData name="Ragnhild Halvorsrud" userId="917ea340-fd63-490f-a7db-68428d24cf32" providerId="ADAL" clId="{3F26B701-AADC-4668-AAA4-FB7BA2B947B1}" dt="2020-06-19T17:20:46.600" v="16420" actId="790"/>
          <ac:spMkLst>
            <pc:docMk/>
            <pc:sldMk cId="2858277977" sldId="523"/>
            <ac:spMk id="1838" creationId="{A1452094-8388-4B47-8B05-FB31F720FBCC}"/>
          </ac:spMkLst>
        </pc:spChg>
        <pc:spChg chg="mod">
          <ac:chgData name="Ragnhild Halvorsrud" userId="917ea340-fd63-490f-a7db-68428d24cf32" providerId="ADAL" clId="{3F26B701-AADC-4668-AAA4-FB7BA2B947B1}" dt="2020-06-19T17:20:46.602" v="16421" actId="790"/>
          <ac:spMkLst>
            <pc:docMk/>
            <pc:sldMk cId="2858277977" sldId="523"/>
            <ac:spMk id="1839" creationId="{98B5C07A-0902-41B4-A8A2-DDDA6A4FE536}"/>
          </ac:spMkLst>
        </pc:spChg>
        <pc:spChg chg="mod">
          <ac:chgData name="Ragnhild Halvorsrud" userId="917ea340-fd63-490f-a7db-68428d24cf32" providerId="ADAL" clId="{3F26B701-AADC-4668-AAA4-FB7BA2B947B1}" dt="2020-06-19T17:20:46.603" v="16422" actId="790"/>
          <ac:spMkLst>
            <pc:docMk/>
            <pc:sldMk cId="2858277977" sldId="523"/>
            <ac:spMk id="1840" creationId="{F555FBCE-7B1C-4EF2-AB82-EAB1E9EC2593}"/>
          </ac:spMkLst>
        </pc:spChg>
        <pc:spChg chg="mod">
          <ac:chgData name="Ragnhild Halvorsrud" userId="917ea340-fd63-490f-a7db-68428d24cf32" providerId="ADAL" clId="{3F26B701-AADC-4668-AAA4-FB7BA2B947B1}" dt="2020-06-19T17:20:46.605" v="16423" actId="790"/>
          <ac:spMkLst>
            <pc:docMk/>
            <pc:sldMk cId="2858277977" sldId="523"/>
            <ac:spMk id="1841" creationId="{D0A4BF54-E860-4235-BFBA-AF6E47E44707}"/>
          </ac:spMkLst>
        </pc:spChg>
        <pc:spChg chg="mod">
          <ac:chgData name="Ragnhild Halvorsrud" userId="917ea340-fd63-490f-a7db-68428d24cf32" providerId="ADAL" clId="{3F26B701-AADC-4668-AAA4-FB7BA2B947B1}" dt="2020-06-19T17:20:46.607" v="16424" actId="790"/>
          <ac:spMkLst>
            <pc:docMk/>
            <pc:sldMk cId="2858277977" sldId="523"/>
            <ac:spMk id="1842" creationId="{87705AEA-AA34-4AB6-91A2-FDD492788067}"/>
          </ac:spMkLst>
        </pc:spChg>
        <pc:spChg chg="mod">
          <ac:chgData name="Ragnhild Halvorsrud" userId="917ea340-fd63-490f-a7db-68428d24cf32" providerId="ADAL" clId="{3F26B701-AADC-4668-AAA4-FB7BA2B947B1}" dt="2020-06-19T17:20:46.610" v="16425" actId="790"/>
          <ac:spMkLst>
            <pc:docMk/>
            <pc:sldMk cId="2858277977" sldId="523"/>
            <ac:spMk id="1844" creationId="{B62BB80E-19D6-4BDF-9A24-4756CFC75836}"/>
          </ac:spMkLst>
        </pc:spChg>
        <pc:spChg chg="mod">
          <ac:chgData name="Ragnhild Halvorsrud" userId="917ea340-fd63-490f-a7db-68428d24cf32" providerId="ADAL" clId="{3F26B701-AADC-4668-AAA4-FB7BA2B947B1}" dt="2020-06-19T17:20:46.612" v="16426" actId="790"/>
          <ac:spMkLst>
            <pc:docMk/>
            <pc:sldMk cId="2858277977" sldId="523"/>
            <ac:spMk id="1845" creationId="{89FCEF25-4B3E-4C99-817D-1B2B539B9FB3}"/>
          </ac:spMkLst>
        </pc:spChg>
        <pc:spChg chg="mod">
          <ac:chgData name="Ragnhild Halvorsrud" userId="917ea340-fd63-490f-a7db-68428d24cf32" providerId="ADAL" clId="{3F26B701-AADC-4668-AAA4-FB7BA2B947B1}" dt="2020-06-19T17:20:46.614" v="16427" actId="790"/>
          <ac:spMkLst>
            <pc:docMk/>
            <pc:sldMk cId="2858277977" sldId="523"/>
            <ac:spMk id="1846" creationId="{9431A7BF-7FF9-45AD-96C8-6D7F34C3E910}"/>
          </ac:spMkLst>
        </pc:spChg>
        <pc:spChg chg="mod">
          <ac:chgData name="Ragnhild Halvorsrud" userId="917ea340-fd63-490f-a7db-68428d24cf32" providerId="ADAL" clId="{3F26B701-AADC-4668-AAA4-FB7BA2B947B1}" dt="2020-06-19T17:20:46.616" v="16428" actId="790"/>
          <ac:spMkLst>
            <pc:docMk/>
            <pc:sldMk cId="2858277977" sldId="523"/>
            <ac:spMk id="1847" creationId="{085429D2-C893-4471-B274-C6D6B62CE9DB}"/>
          </ac:spMkLst>
        </pc:spChg>
        <pc:spChg chg="mod">
          <ac:chgData name="Ragnhild Halvorsrud" userId="917ea340-fd63-490f-a7db-68428d24cf32" providerId="ADAL" clId="{3F26B701-AADC-4668-AAA4-FB7BA2B947B1}" dt="2020-06-19T17:20:46.617" v="16429" actId="790"/>
          <ac:spMkLst>
            <pc:docMk/>
            <pc:sldMk cId="2858277977" sldId="523"/>
            <ac:spMk id="1848" creationId="{C7429C65-43E2-4C18-A0AD-AFF6B937F189}"/>
          </ac:spMkLst>
        </pc:spChg>
        <pc:spChg chg="mod">
          <ac:chgData name="Ragnhild Halvorsrud" userId="917ea340-fd63-490f-a7db-68428d24cf32" providerId="ADAL" clId="{3F26B701-AADC-4668-AAA4-FB7BA2B947B1}" dt="2020-06-19T17:20:46.619" v="16430" actId="790"/>
          <ac:spMkLst>
            <pc:docMk/>
            <pc:sldMk cId="2858277977" sldId="523"/>
            <ac:spMk id="1849" creationId="{7DE181A7-A956-4B28-917C-A03E170AB037}"/>
          </ac:spMkLst>
        </pc:spChg>
        <pc:spChg chg="mod">
          <ac:chgData name="Ragnhild Halvorsrud" userId="917ea340-fd63-490f-a7db-68428d24cf32" providerId="ADAL" clId="{3F26B701-AADC-4668-AAA4-FB7BA2B947B1}" dt="2020-06-19T17:20:46.621" v="16431" actId="790"/>
          <ac:spMkLst>
            <pc:docMk/>
            <pc:sldMk cId="2858277977" sldId="523"/>
            <ac:spMk id="1851" creationId="{99D64769-5921-4BB5-A95F-9B400988392E}"/>
          </ac:spMkLst>
        </pc:spChg>
        <pc:spChg chg="mod">
          <ac:chgData name="Ragnhild Halvorsrud" userId="917ea340-fd63-490f-a7db-68428d24cf32" providerId="ADAL" clId="{3F26B701-AADC-4668-AAA4-FB7BA2B947B1}" dt="2020-06-19T17:20:46.623" v="16432" actId="790"/>
          <ac:spMkLst>
            <pc:docMk/>
            <pc:sldMk cId="2858277977" sldId="523"/>
            <ac:spMk id="1852" creationId="{E90884A8-4C56-4696-BE5C-94784E7A9C85}"/>
          </ac:spMkLst>
        </pc:spChg>
        <pc:spChg chg="mod">
          <ac:chgData name="Ragnhild Halvorsrud" userId="917ea340-fd63-490f-a7db-68428d24cf32" providerId="ADAL" clId="{3F26B701-AADC-4668-AAA4-FB7BA2B947B1}" dt="2020-06-19T17:20:46.624" v="16433" actId="790"/>
          <ac:spMkLst>
            <pc:docMk/>
            <pc:sldMk cId="2858277977" sldId="523"/>
            <ac:spMk id="1853" creationId="{88B25F9B-AF6D-413A-8264-86F56BDB7127}"/>
          </ac:spMkLst>
        </pc:spChg>
        <pc:spChg chg="mod">
          <ac:chgData name="Ragnhild Halvorsrud" userId="917ea340-fd63-490f-a7db-68428d24cf32" providerId="ADAL" clId="{3F26B701-AADC-4668-AAA4-FB7BA2B947B1}" dt="2020-06-19T17:20:46.626" v="16434" actId="790"/>
          <ac:spMkLst>
            <pc:docMk/>
            <pc:sldMk cId="2858277977" sldId="523"/>
            <ac:spMk id="1854" creationId="{2478AF74-FBF6-43B5-B27F-5F2ABD478360}"/>
          </ac:spMkLst>
        </pc:spChg>
        <pc:spChg chg="mod">
          <ac:chgData name="Ragnhild Halvorsrud" userId="917ea340-fd63-490f-a7db-68428d24cf32" providerId="ADAL" clId="{3F26B701-AADC-4668-AAA4-FB7BA2B947B1}" dt="2020-06-19T17:20:46.628" v="16435" actId="790"/>
          <ac:spMkLst>
            <pc:docMk/>
            <pc:sldMk cId="2858277977" sldId="523"/>
            <ac:spMk id="1855" creationId="{36DEC0CD-8DF3-4C23-852A-6F09429FA5BB}"/>
          </ac:spMkLst>
        </pc:spChg>
        <pc:spChg chg="mod">
          <ac:chgData name="Ragnhild Halvorsrud" userId="917ea340-fd63-490f-a7db-68428d24cf32" providerId="ADAL" clId="{3F26B701-AADC-4668-AAA4-FB7BA2B947B1}" dt="2020-06-19T17:20:46.629" v="16436" actId="790"/>
          <ac:spMkLst>
            <pc:docMk/>
            <pc:sldMk cId="2858277977" sldId="523"/>
            <ac:spMk id="1856" creationId="{E4C10C31-0A0C-4582-BB3E-992804D751FD}"/>
          </ac:spMkLst>
        </pc:spChg>
        <pc:spChg chg="mod">
          <ac:chgData name="Ragnhild Halvorsrud" userId="917ea340-fd63-490f-a7db-68428d24cf32" providerId="ADAL" clId="{3F26B701-AADC-4668-AAA4-FB7BA2B947B1}" dt="2020-06-19T17:20:46.631" v="16437" actId="790"/>
          <ac:spMkLst>
            <pc:docMk/>
            <pc:sldMk cId="2858277977" sldId="523"/>
            <ac:spMk id="1857" creationId="{C0C2B968-F374-424C-9358-49C9C6D3C1A5}"/>
          </ac:spMkLst>
        </pc:spChg>
        <pc:spChg chg="mod">
          <ac:chgData name="Ragnhild Halvorsrud" userId="917ea340-fd63-490f-a7db-68428d24cf32" providerId="ADAL" clId="{3F26B701-AADC-4668-AAA4-FB7BA2B947B1}" dt="2020-06-19T17:20:46.633" v="16438" actId="790"/>
          <ac:spMkLst>
            <pc:docMk/>
            <pc:sldMk cId="2858277977" sldId="523"/>
            <ac:spMk id="1858" creationId="{0C4CDB6A-4229-4897-8DE5-1ACF7D2BDBD6}"/>
          </ac:spMkLst>
        </pc:spChg>
        <pc:spChg chg="mod">
          <ac:chgData name="Ragnhild Halvorsrud" userId="917ea340-fd63-490f-a7db-68428d24cf32" providerId="ADAL" clId="{3F26B701-AADC-4668-AAA4-FB7BA2B947B1}" dt="2020-06-19T17:20:46.635" v="16439" actId="790"/>
          <ac:spMkLst>
            <pc:docMk/>
            <pc:sldMk cId="2858277977" sldId="523"/>
            <ac:spMk id="1859" creationId="{A8BA3192-5897-4610-A8EC-3F680A5D381C}"/>
          </ac:spMkLst>
        </pc:spChg>
        <pc:spChg chg="mod">
          <ac:chgData name="Ragnhild Halvorsrud" userId="917ea340-fd63-490f-a7db-68428d24cf32" providerId="ADAL" clId="{3F26B701-AADC-4668-AAA4-FB7BA2B947B1}" dt="2020-06-19T17:20:46.636" v="16440" actId="790"/>
          <ac:spMkLst>
            <pc:docMk/>
            <pc:sldMk cId="2858277977" sldId="523"/>
            <ac:spMk id="1860" creationId="{F6F3ECEE-F060-4DD2-9F55-F8F2D29246EC}"/>
          </ac:spMkLst>
        </pc:spChg>
        <pc:spChg chg="mod">
          <ac:chgData name="Ragnhild Halvorsrud" userId="917ea340-fd63-490f-a7db-68428d24cf32" providerId="ADAL" clId="{3F26B701-AADC-4668-AAA4-FB7BA2B947B1}" dt="2020-06-19T17:20:46.638" v="16441" actId="790"/>
          <ac:spMkLst>
            <pc:docMk/>
            <pc:sldMk cId="2858277977" sldId="523"/>
            <ac:spMk id="1861" creationId="{B5F35C68-EC39-4D75-BCC7-E23C8E41AE6D}"/>
          </ac:spMkLst>
        </pc:spChg>
        <pc:spChg chg="mod">
          <ac:chgData name="Ragnhild Halvorsrud" userId="917ea340-fd63-490f-a7db-68428d24cf32" providerId="ADAL" clId="{3F26B701-AADC-4668-AAA4-FB7BA2B947B1}" dt="2020-06-19T17:20:46.731" v="16490" actId="790"/>
          <ac:spMkLst>
            <pc:docMk/>
            <pc:sldMk cId="2858277977" sldId="523"/>
            <ac:spMk id="1873" creationId="{E0742927-1CC8-4ADC-9DD4-5EAD3300026A}"/>
          </ac:spMkLst>
        </pc:spChg>
        <pc:spChg chg="mod">
          <ac:chgData name="Ragnhild Halvorsrud" userId="917ea340-fd63-490f-a7db-68428d24cf32" providerId="ADAL" clId="{3F26B701-AADC-4668-AAA4-FB7BA2B947B1}" dt="2020-06-19T17:20:46.733" v="16491" actId="790"/>
          <ac:spMkLst>
            <pc:docMk/>
            <pc:sldMk cId="2858277977" sldId="523"/>
            <ac:spMk id="1874" creationId="{68BEB3C4-87A5-4ACC-AF2B-B9BD93D6D32F}"/>
          </ac:spMkLst>
        </pc:spChg>
        <pc:spChg chg="mod">
          <ac:chgData name="Ragnhild Halvorsrud" userId="917ea340-fd63-490f-a7db-68428d24cf32" providerId="ADAL" clId="{3F26B701-AADC-4668-AAA4-FB7BA2B947B1}" dt="2020-06-19T17:20:46.734" v="16492" actId="790"/>
          <ac:spMkLst>
            <pc:docMk/>
            <pc:sldMk cId="2858277977" sldId="523"/>
            <ac:spMk id="1875" creationId="{A5FB9B56-9FC1-409A-AF22-EA68B9ED165A}"/>
          </ac:spMkLst>
        </pc:spChg>
        <pc:spChg chg="mod">
          <ac:chgData name="Ragnhild Halvorsrud" userId="917ea340-fd63-490f-a7db-68428d24cf32" providerId="ADAL" clId="{3F26B701-AADC-4668-AAA4-FB7BA2B947B1}" dt="2020-06-19T17:20:46.736" v="16493" actId="790"/>
          <ac:spMkLst>
            <pc:docMk/>
            <pc:sldMk cId="2858277977" sldId="523"/>
            <ac:spMk id="1876" creationId="{42560089-0D9E-4DCE-83BA-FA789AA17126}"/>
          </ac:spMkLst>
        </pc:spChg>
        <pc:spChg chg="mod">
          <ac:chgData name="Ragnhild Halvorsrud" userId="917ea340-fd63-490f-a7db-68428d24cf32" providerId="ADAL" clId="{3F26B701-AADC-4668-AAA4-FB7BA2B947B1}" dt="2020-06-19T17:20:46.738" v="16494" actId="790"/>
          <ac:spMkLst>
            <pc:docMk/>
            <pc:sldMk cId="2858277977" sldId="523"/>
            <ac:spMk id="1877" creationId="{98E7F9C0-CED4-44E2-B370-53F6458AEFD4}"/>
          </ac:spMkLst>
        </pc:spChg>
        <pc:spChg chg="mod">
          <ac:chgData name="Ragnhild Halvorsrud" userId="917ea340-fd63-490f-a7db-68428d24cf32" providerId="ADAL" clId="{3F26B701-AADC-4668-AAA4-FB7BA2B947B1}" dt="2020-06-19T17:20:46.739" v="16495" actId="790"/>
          <ac:spMkLst>
            <pc:docMk/>
            <pc:sldMk cId="2858277977" sldId="523"/>
            <ac:spMk id="1879" creationId="{5BD2720A-D5A7-42D6-8C93-149829E019A3}"/>
          </ac:spMkLst>
        </pc:spChg>
        <pc:spChg chg="mod">
          <ac:chgData name="Ragnhild Halvorsrud" userId="917ea340-fd63-490f-a7db-68428d24cf32" providerId="ADAL" clId="{3F26B701-AADC-4668-AAA4-FB7BA2B947B1}" dt="2020-06-19T17:20:46.741" v="16496" actId="790"/>
          <ac:spMkLst>
            <pc:docMk/>
            <pc:sldMk cId="2858277977" sldId="523"/>
            <ac:spMk id="1880" creationId="{D77E0A4E-2F8C-46AC-A3E8-44A5083A3744}"/>
          </ac:spMkLst>
        </pc:spChg>
        <pc:spChg chg="mod">
          <ac:chgData name="Ragnhild Halvorsrud" userId="917ea340-fd63-490f-a7db-68428d24cf32" providerId="ADAL" clId="{3F26B701-AADC-4668-AAA4-FB7BA2B947B1}" dt="2020-06-19T17:20:46.743" v="16497" actId="790"/>
          <ac:spMkLst>
            <pc:docMk/>
            <pc:sldMk cId="2858277977" sldId="523"/>
            <ac:spMk id="1881" creationId="{38DC9575-CCE1-47FB-9E97-139E21C31CF7}"/>
          </ac:spMkLst>
        </pc:spChg>
        <pc:spChg chg="mod">
          <ac:chgData name="Ragnhild Halvorsrud" userId="917ea340-fd63-490f-a7db-68428d24cf32" providerId="ADAL" clId="{3F26B701-AADC-4668-AAA4-FB7BA2B947B1}" dt="2020-06-19T17:20:46.744" v="16498" actId="790"/>
          <ac:spMkLst>
            <pc:docMk/>
            <pc:sldMk cId="2858277977" sldId="523"/>
            <ac:spMk id="1882" creationId="{6F9DB253-6CD7-4D32-9AAD-AD775ECC4143}"/>
          </ac:spMkLst>
        </pc:spChg>
        <pc:spChg chg="mod">
          <ac:chgData name="Ragnhild Halvorsrud" userId="917ea340-fd63-490f-a7db-68428d24cf32" providerId="ADAL" clId="{3F26B701-AADC-4668-AAA4-FB7BA2B947B1}" dt="2020-06-19T17:20:46.746" v="16499" actId="790"/>
          <ac:spMkLst>
            <pc:docMk/>
            <pc:sldMk cId="2858277977" sldId="523"/>
            <ac:spMk id="1883" creationId="{A05F62F5-3EAD-4565-860A-25606DAF08DF}"/>
          </ac:spMkLst>
        </pc:spChg>
        <pc:spChg chg="mod">
          <ac:chgData name="Ragnhild Halvorsrud" userId="917ea340-fd63-490f-a7db-68428d24cf32" providerId="ADAL" clId="{3F26B701-AADC-4668-AAA4-FB7BA2B947B1}" dt="2020-06-19T17:20:46.748" v="16500" actId="790"/>
          <ac:spMkLst>
            <pc:docMk/>
            <pc:sldMk cId="2858277977" sldId="523"/>
            <ac:spMk id="1885" creationId="{449B8F0C-7C22-415B-B1BB-F070395ECCA8}"/>
          </ac:spMkLst>
        </pc:spChg>
        <pc:spChg chg="mod">
          <ac:chgData name="Ragnhild Halvorsrud" userId="917ea340-fd63-490f-a7db-68428d24cf32" providerId="ADAL" clId="{3F26B701-AADC-4668-AAA4-FB7BA2B947B1}" dt="2020-06-19T17:20:46.750" v="16501" actId="790"/>
          <ac:spMkLst>
            <pc:docMk/>
            <pc:sldMk cId="2858277977" sldId="523"/>
            <ac:spMk id="1886" creationId="{0FC9ACF9-8032-4213-B257-ADEED30A3BC8}"/>
          </ac:spMkLst>
        </pc:spChg>
        <pc:spChg chg="mod">
          <ac:chgData name="Ragnhild Halvorsrud" userId="917ea340-fd63-490f-a7db-68428d24cf32" providerId="ADAL" clId="{3F26B701-AADC-4668-AAA4-FB7BA2B947B1}" dt="2020-06-19T17:20:46.751" v="16502" actId="790"/>
          <ac:spMkLst>
            <pc:docMk/>
            <pc:sldMk cId="2858277977" sldId="523"/>
            <ac:spMk id="1887" creationId="{AC9B2562-4985-4A08-995A-AD38DF7A432E}"/>
          </ac:spMkLst>
        </pc:spChg>
        <pc:spChg chg="mod">
          <ac:chgData name="Ragnhild Halvorsrud" userId="917ea340-fd63-490f-a7db-68428d24cf32" providerId="ADAL" clId="{3F26B701-AADC-4668-AAA4-FB7BA2B947B1}" dt="2020-06-19T17:20:46.753" v="16503" actId="790"/>
          <ac:spMkLst>
            <pc:docMk/>
            <pc:sldMk cId="2858277977" sldId="523"/>
            <ac:spMk id="1888" creationId="{0417C61E-88D0-4FE2-A1AA-416C8B2DEF3B}"/>
          </ac:spMkLst>
        </pc:spChg>
        <pc:spChg chg="mod">
          <ac:chgData name="Ragnhild Halvorsrud" userId="917ea340-fd63-490f-a7db-68428d24cf32" providerId="ADAL" clId="{3F26B701-AADC-4668-AAA4-FB7BA2B947B1}" dt="2020-06-19T17:20:46.755" v="16504" actId="790"/>
          <ac:spMkLst>
            <pc:docMk/>
            <pc:sldMk cId="2858277977" sldId="523"/>
            <ac:spMk id="1889" creationId="{11F64C31-5D71-4D6C-BFDC-270BB157F6C7}"/>
          </ac:spMkLst>
        </pc:spChg>
        <pc:spChg chg="mod">
          <ac:chgData name="Ragnhild Halvorsrud" userId="917ea340-fd63-490f-a7db-68428d24cf32" providerId="ADAL" clId="{3F26B701-AADC-4668-AAA4-FB7BA2B947B1}" dt="2020-06-19T17:20:46.757" v="16505" actId="790"/>
          <ac:spMkLst>
            <pc:docMk/>
            <pc:sldMk cId="2858277977" sldId="523"/>
            <ac:spMk id="1891" creationId="{48BFE854-0BF0-41A8-9E6F-6B98E8C5D607}"/>
          </ac:spMkLst>
        </pc:spChg>
        <pc:spChg chg="mod">
          <ac:chgData name="Ragnhild Halvorsrud" userId="917ea340-fd63-490f-a7db-68428d24cf32" providerId="ADAL" clId="{3F26B701-AADC-4668-AAA4-FB7BA2B947B1}" dt="2020-06-19T17:20:46.759" v="16506" actId="790"/>
          <ac:spMkLst>
            <pc:docMk/>
            <pc:sldMk cId="2858277977" sldId="523"/>
            <ac:spMk id="1892" creationId="{2A2B3EBA-1AE8-4ED1-8028-CE36A315507B}"/>
          </ac:spMkLst>
        </pc:spChg>
        <pc:spChg chg="mod">
          <ac:chgData name="Ragnhild Halvorsrud" userId="917ea340-fd63-490f-a7db-68428d24cf32" providerId="ADAL" clId="{3F26B701-AADC-4668-AAA4-FB7BA2B947B1}" dt="2020-06-19T17:20:46.760" v="16507" actId="790"/>
          <ac:spMkLst>
            <pc:docMk/>
            <pc:sldMk cId="2858277977" sldId="523"/>
            <ac:spMk id="1893" creationId="{F3B89FD8-1015-44EA-B709-6D2D3AA3B1DE}"/>
          </ac:spMkLst>
        </pc:spChg>
        <pc:spChg chg="mod">
          <ac:chgData name="Ragnhild Halvorsrud" userId="917ea340-fd63-490f-a7db-68428d24cf32" providerId="ADAL" clId="{3F26B701-AADC-4668-AAA4-FB7BA2B947B1}" dt="2020-06-19T17:20:46.762" v="16508" actId="790"/>
          <ac:spMkLst>
            <pc:docMk/>
            <pc:sldMk cId="2858277977" sldId="523"/>
            <ac:spMk id="1894" creationId="{66F992B0-6062-4310-B1F2-0C326B1F3101}"/>
          </ac:spMkLst>
        </pc:spChg>
        <pc:spChg chg="mod">
          <ac:chgData name="Ragnhild Halvorsrud" userId="917ea340-fd63-490f-a7db-68428d24cf32" providerId="ADAL" clId="{3F26B701-AADC-4668-AAA4-FB7BA2B947B1}" dt="2020-06-19T17:20:46.764" v="16509" actId="790"/>
          <ac:spMkLst>
            <pc:docMk/>
            <pc:sldMk cId="2858277977" sldId="523"/>
            <ac:spMk id="1895" creationId="{2CD1BC3A-965E-4234-8C71-7205126B5262}"/>
          </ac:spMkLst>
        </pc:spChg>
        <pc:spChg chg="mod">
          <ac:chgData name="Ragnhild Halvorsrud" userId="917ea340-fd63-490f-a7db-68428d24cf32" providerId="ADAL" clId="{3F26B701-AADC-4668-AAA4-FB7BA2B947B1}" dt="2020-06-19T17:20:46.765" v="16510" actId="790"/>
          <ac:spMkLst>
            <pc:docMk/>
            <pc:sldMk cId="2858277977" sldId="523"/>
            <ac:spMk id="1896" creationId="{51FB2BA8-23DF-4756-95CF-1ABD2B54FAE9}"/>
          </ac:spMkLst>
        </pc:spChg>
        <pc:spChg chg="mod">
          <ac:chgData name="Ragnhild Halvorsrud" userId="917ea340-fd63-490f-a7db-68428d24cf32" providerId="ADAL" clId="{3F26B701-AADC-4668-AAA4-FB7BA2B947B1}" dt="2020-06-19T17:20:46.767" v="16511" actId="790"/>
          <ac:spMkLst>
            <pc:docMk/>
            <pc:sldMk cId="2858277977" sldId="523"/>
            <ac:spMk id="1897" creationId="{248EB943-8700-4EFD-A5CA-594F2F02EE2F}"/>
          </ac:spMkLst>
        </pc:spChg>
        <pc:spChg chg="mod">
          <ac:chgData name="Ragnhild Halvorsrud" userId="917ea340-fd63-490f-a7db-68428d24cf32" providerId="ADAL" clId="{3F26B701-AADC-4668-AAA4-FB7BA2B947B1}" dt="2020-06-19T17:20:46.769" v="16512" actId="790"/>
          <ac:spMkLst>
            <pc:docMk/>
            <pc:sldMk cId="2858277977" sldId="523"/>
            <ac:spMk id="1898" creationId="{C9908F9B-8F34-4583-AAEE-B46E8F444F8C}"/>
          </ac:spMkLst>
        </pc:spChg>
        <pc:spChg chg="mod">
          <ac:chgData name="Ragnhild Halvorsrud" userId="917ea340-fd63-490f-a7db-68428d24cf32" providerId="ADAL" clId="{3F26B701-AADC-4668-AAA4-FB7BA2B947B1}" dt="2020-06-19T17:20:46.771" v="16513" actId="790"/>
          <ac:spMkLst>
            <pc:docMk/>
            <pc:sldMk cId="2858277977" sldId="523"/>
            <ac:spMk id="1899" creationId="{7E6CB0FF-8990-4ABD-9A45-4235316DE64E}"/>
          </ac:spMkLst>
        </pc:spChg>
        <pc:spChg chg="mod">
          <ac:chgData name="Ragnhild Halvorsrud" userId="917ea340-fd63-490f-a7db-68428d24cf32" providerId="ADAL" clId="{3F26B701-AADC-4668-AAA4-FB7BA2B947B1}" dt="2020-06-19T17:20:46.774" v="16514" actId="790"/>
          <ac:spMkLst>
            <pc:docMk/>
            <pc:sldMk cId="2858277977" sldId="523"/>
            <ac:spMk id="1907" creationId="{4F8E1829-7F7E-47EF-8581-E52C00E4037F}"/>
          </ac:spMkLst>
        </pc:spChg>
        <pc:spChg chg="mod">
          <ac:chgData name="Ragnhild Halvorsrud" userId="917ea340-fd63-490f-a7db-68428d24cf32" providerId="ADAL" clId="{3F26B701-AADC-4668-AAA4-FB7BA2B947B1}" dt="2020-06-19T17:20:46.776" v="16515" actId="790"/>
          <ac:spMkLst>
            <pc:docMk/>
            <pc:sldMk cId="2858277977" sldId="523"/>
            <ac:spMk id="1909" creationId="{C3862399-BBA6-440D-BAF9-F7F3632C4E60}"/>
          </ac:spMkLst>
        </pc:spChg>
        <pc:spChg chg="mod">
          <ac:chgData name="Ragnhild Halvorsrud" userId="917ea340-fd63-490f-a7db-68428d24cf32" providerId="ADAL" clId="{3F26B701-AADC-4668-AAA4-FB7BA2B947B1}" dt="2020-06-19T17:20:46.779" v="16516" actId="790"/>
          <ac:spMkLst>
            <pc:docMk/>
            <pc:sldMk cId="2858277977" sldId="523"/>
            <ac:spMk id="1912" creationId="{697E3F84-F1C5-40A8-9FD4-88B050F93213}"/>
          </ac:spMkLst>
        </pc:spChg>
        <pc:spChg chg="mod">
          <ac:chgData name="Ragnhild Halvorsrud" userId="917ea340-fd63-490f-a7db-68428d24cf32" providerId="ADAL" clId="{3F26B701-AADC-4668-AAA4-FB7BA2B947B1}" dt="2020-06-19T17:20:46.780" v="16517" actId="790"/>
          <ac:spMkLst>
            <pc:docMk/>
            <pc:sldMk cId="2858277977" sldId="523"/>
            <ac:spMk id="1913" creationId="{987887CC-BE40-48D7-A103-74AC637B9936}"/>
          </ac:spMkLst>
        </pc:spChg>
        <pc:spChg chg="mod">
          <ac:chgData name="Ragnhild Halvorsrud" userId="917ea340-fd63-490f-a7db-68428d24cf32" providerId="ADAL" clId="{3F26B701-AADC-4668-AAA4-FB7BA2B947B1}" dt="2020-06-19T17:20:46.782" v="16518" actId="790"/>
          <ac:spMkLst>
            <pc:docMk/>
            <pc:sldMk cId="2858277977" sldId="523"/>
            <ac:spMk id="1916" creationId="{EAFB482D-98A3-4A10-A0FF-E23EDC6B8A4F}"/>
          </ac:spMkLst>
        </pc:spChg>
        <pc:spChg chg="mod">
          <ac:chgData name="Ragnhild Halvorsrud" userId="917ea340-fd63-490f-a7db-68428d24cf32" providerId="ADAL" clId="{3F26B701-AADC-4668-AAA4-FB7BA2B947B1}" dt="2020-06-19T17:20:46.784" v="16519" actId="790"/>
          <ac:spMkLst>
            <pc:docMk/>
            <pc:sldMk cId="2858277977" sldId="523"/>
            <ac:spMk id="1917" creationId="{9AF80270-9380-444D-A095-4054F6301175}"/>
          </ac:spMkLst>
        </pc:spChg>
        <pc:spChg chg="mod">
          <ac:chgData name="Ragnhild Halvorsrud" userId="917ea340-fd63-490f-a7db-68428d24cf32" providerId="ADAL" clId="{3F26B701-AADC-4668-AAA4-FB7BA2B947B1}" dt="2020-06-19T17:20:46.786" v="16520" actId="790"/>
          <ac:spMkLst>
            <pc:docMk/>
            <pc:sldMk cId="2858277977" sldId="523"/>
            <ac:spMk id="1919" creationId="{4AFD7C99-9321-4A86-9E05-65D66C093A59}"/>
          </ac:spMkLst>
        </pc:spChg>
        <pc:spChg chg="mod">
          <ac:chgData name="Ragnhild Halvorsrud" userId="917ea340-fd63-490f-a7db-68428d24cf32" providerId="ADAL" clId="{3F26B701-AADC-4668-AAA4-FB7BA2B947B1}" dt="2020-06-19T17:20:46.788" v="16521" actId="790"/>
          <ac:spMkLst>
            <pc:docMk/>
            <pc:sldMk cId="2858277977" sldId="523"/>
            <ac:spMk id="1922" creationId="{3AC3554C-99E7-47B8-A65A-CBEE369CEEB7}"/>
          </ac:spMkLst>
        </pc:spChg>
        <pc:spChg chg="mod">
          <ac:chgData name="Ragnhild Halvorsrud" userId="917ea340-fd63-490f-a7db-68428d24cf32" providerId="ADAL" clId="{3F26B701-AADC-4668-AAA4-FB7BA2B947B1}" dt="2020-06-19T17:20:46.790" v="16522" actId="790"/>
          <ac:spMkLst>
            <pc:docMk/>
            <pc:sldMk cId="2858277977" sldId="523"/>
            <ac:spMk id="1923" creationId="{75B3550E-DD14-4302-83C3-BB6D0006C7CE}"/>
          </ac:spMkLst>
        </pc:spChg>
        <pc:spChg chg="mod">
          <ac:chgData name="Ragnhild Halvorsrud" userId="917ea340-fd63-490f-a7db-68428d24cf32" providerId="ADAL" clId="{3F26B701-AADC-4668-AAA4-FB7BA2B947B1}" dt="2020-06-19T17:20:46.792" v="16523" actId="790"/>
          <ac:spMkLst>
            <pc:docMk/>
            <pc:sldMk cId="2858277977" sldId="523"/>
            <ac:spMk id="1924" creationId="{CFF11CF3-CCF1-4C97-B88A-B73CA6690AAB}"/>
          </ac:spMkLst>
        </pc:spChg>
        <pc:spChg chg="mod">
          <ac:chgData name="Ragnhild Halvorsrud" userId="917ea340-fd63-490f-a7db-68428d24cf32" providerId="ADAL" clId="{3F26B701-AADC-4668-AAA4-FB7BA2B947B1}" dt="2020-06-19T17:20:46.794" v="16524" actId="790"/>
          <ac:spMkLst>
            <pc:docMk/>
            <pc:sldMk cId="2858277977" sldId="523"/>
            <ac:spMk id="1925" creationId="{01F41E8F-2AD7-4313-AE8E-1B855AF37B1C}"/>
          </ac:spMkLst>
        </pc:spChg>
        <pc:spChg chg="mod">
          <ac:chgData name="Ragnhild Halvorsrud" userId="917ea340-fd63-490f-a7db-68428d24cf32" providerId="ADAL" clId="{3F26B701-AADC-4668-AAA4-FB7BA2B947B1}" dt="2020-06-19T17:20:46.796" v="16525" actId="790"/>
          <ac:spMkLst>
            <pc:docMk/>
            <pc:sldMk cId="2858277977" sldId="523"/>
            <ac:spMk id="1930" creationId="{79F60186-2289-47E7-916A-E1CF67F30888}"/>
          </ac:spMkLst>
        </pc:spChg>
        <pc:spChg chg="mod">
          <ac:chgData name="Ragnhild Halvorsrud" userId="917ea340-fd63-490f-a7db-68428d24cf32" providerId="ADAL" clId="{3F26B701-AADC-4668-AAA4-FB7BA2B947B1}" dt="2020-06-19T17:20:46.798" v="16526" actId="790"/>
          <ac:spMkLst>
            <pc:docMk/>
            <pc:sldMk cId="2858277977" sldId="523"/>
            <ac:spMk id="1932" creationId="{566B9590-74B9-404C-89B4-3FB322AFEE8B}"/>
          </ac:spMkLst>
        </pc:spChg>
        <pc:spChg chg="mod">
          <ac:chgData name="Ragnhild Halvorsrud" userId="917ea340-fd63-490f-a7db-68428d24cf32" providerId="ADAL" clId="{3F26B701-AADC-4668-AAA4-FB7BA2B947B1}" dt="2020-06-19T17:20:46.800" v="16527" actId="790"/>
          <ac:spMkLst>
            <pc:docMk/>
            <pc:sldMk cId="2858277977" sldId="523"/>
            <ac:spMk id="1935" creationId="{77B2F231-8128-4705-BCBD-9EDCABA70D3B}"/>
          </ac:spMkLst>
        </pc:spChg>
        <pc:spChg chg="mod">
          <ac:chgData name="Ragnhild Halvorsrud" userId="917ea340-fd63-490f-a7db-68428d24cf32" providerId="ADAL" clId="{3F26B701-AADC-4668-AAA4-FB7BA2B947B1}" dt="2020-06-19T17:20:46.802" v="16528" actId="790"/>
          <ac:spMkLst>
            <pc:docMk/>
            <pc:sldMk cId="2858277977" sldId="523"/>
            <ac:spMk id="1936" creationId="{425E5A31-3557-4C00-895B-583085549C29}"/>
          </ac:spMkLst>
        </pc:spChg>
        <pc:spChg chg="mod">
          <ac:chgData name="Ragnhild Halvorsrud" userId="917ea340-fd63-490f-a7db-68428d24cf32" providerId="ADAL" clId="{3F26B701-AADC-4668-AAA4-FB7BA2B947B1}" dt="2020-06-19T17:20:46.803" v="16529" actId="790"/>
          <ac:spMkLst>
            <pc:docMk/>
            <pc:sldMk cId="2858277977" sldId="523"/>
            <ac:spMk id="1937" creationId="{BAF5FB3B-1BAA-4A19-A294-275B62F17ED9}"/>
          </ac:spMkLst>
        </pc:spChg>
        <pc:spChg chg="mod">
          <ac:chgData name="Ragnhild Halvorsrud" userId="917ea340-fd63-490f-a7db-68428d24cf32" providerId="ADAL" clId="{3F26B701-AADC-4668-AAA4-FB7BA2B947B1}" dt="2020-06-19T17:20:46.805" v="16530" actId="790"/>
          <ac:spMkLst>
            <pc:docMk/>
            <pc:sldMk cId="2858277977" sldId="523"/>
            <ac:spMk id="1939" creationId="{A6CF1ECE-FE29-4EFA-A3C8-FC999EDF9D51}"/>
          </ac:spMkLst>
        </pc:spChg>
        <pc:spChg chg="mod">
          <ac:chgData name="Ragnhild Halvorsrud" userId="917ea340-fd63-490f-a7db-68428d24cf32" providerId="ADAL" clId="{3F26B701-AADC-4668-AAA4-FB7BA2B947B1}" dt="2020-06-19T17:20:46.807" v="16531" actId="790"/>
          <ac:spMkLst>
            <pc:docMk/>
            <pc:sldMk cId="2858277977" sldId="523"/>
            <ac:spMk id="1940" creationId="{801C43B4-8EE0-40FA-9D5C-D42F45D208E8}"/>
          </ac:spMkLst>
        </pc:spChg>
        <pc:spChg chg="mod">
          <ac:chgData name="Ragnhild Halvorsrud" userId="917ea340-fd63-490f-a7db-68428d24cf32" providerId="ADAL" clId="{3F26B701-AADC-4668-AAA4-FB7BA2B947B1}" dt="2020-06-19T17:20:46.809" v="16532" actId="790"/>
          <ac:spMkLst>
            <pc:docMk/>
            <pc:sldMk cId="2858277977" sldId="523"/>
            <ac:spMk id="1941" creationId="{5518AA36-02FE-47A2-A0A9-0D62CE2AC932}"/>
          </ac:spMkLst>
        </pc:spChg>
        <pc:spChg chg="mod">
          <ac:chgData name="Ragnhild Halvorsrud" userId="917ea340-fd63-490f-a7db-68428d24cf32" providerId="ADAL" clId="{3F26B701-AADC-4668-AAA4-FB7BA2B947B1}" dt="2020-06-19T17:20:46.812" v="16533" actId="790"/>
          <ac:spMkLst>
            <pc:docMk/>
            <pc:sldMk cId="2858277977" sldId="523"/>
            <ac:spMk id="1945" creationId="{9554C25D-A4C8-49F5-AC2E-E39895FBC865}"/>
          </ac:spMkLst>
        </pc:spChg>
        <pc:spChg chg="mod">
          <ac:chgData name="Ragnhild Halvorsrud" userId="917ea340-fd63-490f-a7db-68428d24cf32" providerId="ADAL" clId="{3F26B701-AADC-4668-AAA4-FB7BA2B947B1}" dt="2020-06-19T17:20:46.814" v="16534" actId="790"/>
          <ac:spMkLst>
            <pc:docMk/>
            <pc:sldMk cId="2858277977" sldId="523"/>
            <ac:spMk id="1946" creationId="{47568839-5CD8-4F98-8915-960EEFEF9FD1}"/>
          </ac:spMkLst>
        </pc:spChg>
        <pc:spChg chg="mod">
          <ac:chgData name="Ragnhild Halvorsrud" userId="917ea340-fd63-490f-a7db-68428d24cf32" providerId="ADAL" clId="{3F26B701-AADC-4668-AAA4-FB7BA2B947B1}" dt="2020-06-19T17:20:46.817" v="16535" actId="790"/>
          <ac:spMkLst>
            <pc:docMk/>
            <pc:sldMk cId="2858277977" sldId="523"/>
            <ac:spMk id="1950" creationId="{C631118D-4AA9-4A18-B5C5-E16FBCB902A7}"/>
          </ac:spMkLst>
        </pc:spChg>
        <pc:spChg chg="mod">
          <ac:chgData name="Ragnhild Halvorsrud" userId="917ea340-fd63-490f-a7db-68428d24cf32" providerId="ADAL" clId="{3F26B701-AADC-4668-AAA4-FB7BA2B947B1}" dt="2020-06-19T17:20:46.820" v="16536" actId="790"/>
          <ac:spMkLst>
            <pc:docMk/>
            <pc:sldMk cId="2858277977" sldId="523"/>
            <ac:spMk id="1953" creationId="{0667E5FA-78A8-449C-A0E1-ED0EE67A6F63}"/>
          </ac:spMkLst>
        </pc:spChg>
        <pc:spChg chg="mod">
          <ac:chgData name="Ragnhild Halvorsrud" userId="917ea340-fd63-490f-a7db-68428d24cf32" providerId="ADAL" clId="{3F26B701-AADC-4668-AAA4-FB7BA2B947B1}" dt="2020-06-19T17:20:46.823" v="16537" actId="790"/>
          <ac:spMkLst>
            <pc:docMk/>
            <pc:sldMk cId="2858277977" sldId="523"/>
            <ac:spMk id="1955" creationId="{F9361307-1AE2-41A0-8CDC-D01428FDA351}"/>
          </ac:spMkLst>
        </pc:spChg>
        <pc:spChg chg="mod">
          <ac:chgData name="Ragnhild Halvorsrud" userId="917ea340-fd63-490f-a7db-68428d24cf32" providerId="ADAL" clId="{3F26B701-AADC-4668-AAA4-FB7BA2B947B1}" dt="2020-06-19T17:20:46.825" v="16538" actId="790"/>
          <ac:spMkLst>
            <pc:docMk/>
            <pc:sldMk cId="2858277977" sldId="523"/>
            <ac:spMk id="1956" creationId="{232FFAD8-5C86-4B7E-A5FE-A16B4737B87F}"/>
          </ac:spMkLst>
        </pc:spChg>
        <pc:spChg chg="mod">
          <ac:chgData name="Ragnhild Halvorsrud" userId="917ea340-fd63-490f-a7db-68428d24cf32" providerId="ADAL" clId="{3F26B701-AADC-4668-AAA4-FB7BA2B947B1}" dt="2020-06-19T17:20:46.827" v="16539" actId="790"/>
          <ac:spMkLst>
            <pc:docMk/>
            <pc:sldMk cId="2858277977" sldId="523"/>
            <ac:spMk id="1957" creationId="{3C1ABDB9-5ED5-4A1E-A4C6-C6A4EDB5E3AE}"/>
          </ac:spMkLst>
        </pc:spChg>
        <pc:spChg chg="mod">
          <ac:chgData name="Ragnhild Halvorsrud" userId="917ea340-fd63-490f-a7db-68428d24cf32" providerId="ADAL" clId="{3F26B701-AADC-4668-AAA4-FB7BA2B947B1}" dt="2020-06-19T17:20:46.829" v="16540" actId="790"/>
          <ac:spMkLst>
            <pc:docMk/>
            <pc:sldMk cId="2858277977" sldId="523"/>
            <ac:spMk id="1960" creationId="{3A9E5AB2-5D11-41AE-AA79-E8497AB17E2C}"/>
          </ac:spMkLst>
        </pc:spChg>
        <pc:spChg chg="mod">
          <ac:chgData name="Ragnhild Halvorsrud" userId="917ea340-fd63-490f-a7db-68428d24cf32" providerId="ADAL" clId="{3F26B701-AADC-4668-AAA4-FB7BA2B947B1}" dt="2020-06-19T17:20:46.831" v="16541" actId="790"/>
          <ac:spMkLst>
            <pc:docMk/>
            <pc:sldMk cId="2858277977" sldId="523"/>
            <ac:spMk id="1962" creationId="{C07678D4-6652-44FA-931F-54B7632E15A7}"/>
          </ac:spMkLst>
        </pc:spChg>
        <pc:spChg chg="mod">
          <ac:chgData name="Ragnhild Halvorsrud" userId="917ea340-fd63-490f-a7db-68428d24cf32" providerId="ADAL" clId="{3F26B701-AADC-4668-AAA4-FB7BA2B947B1}" dt="2020-06-19T17:20:46.833" v="16542" actId="790"/>
          <ac:spMkLst>
            <pc:docMk/>
            <pc:sldMk cId="2858277977" sldId="523"/>
            <ac:spMk id="1964" creationId="{5792BAA2-DD59-449F-8544-354BC0F87C1A}"/>
          </ac:spMkLst>
        </pc:spChg>
        <pc:spChg chg="mod">
          <ac:chgData name="Ragnhild Halvorsrud" userId="917ea340-fd63-490f-a7db-68428d24cf32" providerId="ADAL" clId="{3F26B701-AADC-4668-AAA4-FB7BA2B947B1}" dt="2020-06-19T17:20:46.835" v="16543" actId="790"/>
          <ac:spMkLst>
            <pc:docMk/>
            <pc:sldMk cId="2858277977" sldId="523"/>
            <ac:spMk id="1965" creationId="{36B9131E-F041-4E3B-8E79-12075F0A594D}"/>
          </ac:spMkLst>
        </pc:spChg>
        <pc:spChg chg="mod">
          <ac:chgData name="Ragnhild Halvorsrud" userId="917ea340-fd63-490f-a7db-68428d24cf32" providerId="ADAL" clId="{3F26B701-AADC-4668-AAA4-FB7BA2B947B1}" dt="2020-06-19T17:20:46.837" v="16544" actId="790"/>
          <ac:spMkLst>
            <pc:docMk/>
            <pc:sldMk cId="2858277977" sldId="523"/>
            <ac:spMk id="1966" creationId="{C7368C64-0628-435B-8301-187FC442D7C1}"/>
          </ac:spMkLst>
        </pc:spChg>
        <pc:spChg chg="mod">
          <ac:chgData name="Ragnhild Halvorsrud" userId="917ea340-fd63-490f-a7db-68428d24cf32" providerId="ADAL" clId="{3F26B701-AADC-4668-AAA4-FB7BA2B947B1}" dt="2020-06-19T17:20:46.838" v="16545" actId="790"/>
          <ac:spMkLst>
            <pc:docMk/>
            <pc:sldMk cId="2858277977" sldId="523"/>
            <ac:spMk id="1968" creationId="{BE514549-7D03-465D-816D-B580B57FB451}"/>
          </ac:spMkLst>
        </pc:spChg>
        <pc:spChg chg="mod">
          <ac:chgData name="Ragnhild Halvorsrud" userId="917ea340-fd63-490f-a7db-68428d24cf32" providerId="ADAL" clId="{3F26B701-AADC-4668-AAA4-FB7BA2B947B1}" dt="2020-06-19T17:20:46.841" v="16546" actId="790"/>
          <ac:spMkLst>
            <pc:docMk/>
            <pc:sldMk cId="2858277977" sldId="523"/>
            <ac:spMk id="1972" creationId="{79152F2F-FA4C-44EE-AA94-BC5B27715D9B}"/>
          </ac:spMkLst>
        </pc:spChg>
        <pc:spChg chg="mod">
          <ac:chgData name="Ragnhild Halvorsrud" userId="917ea340-fd63-490f-a7db-68428d24cf32" providerId="ADAL" clId="{3F26B701-AADC-4668-AAA4-FB7BA2B947B1}" dt="2020-06-19T17:20:46.842" v="16547" actId="790"/>
          <ac:spMkLst>
            <pc:docMk/>
            <pc:sldMk cId="2858277977" sldId="523"/>
            <ac:spMk id="1973" creationId="{6818B1FF-E107-4E34-A22C-E877EE46365F}"/>
          </ac:spMkLst>
        </pc:spChg>
        <pc:spChg chg="mod">
          <ac:chgData name="Ragnhild Halvorsrud" userId="917ea340-fd63-490f-a7db-68428d24cf32" providerId="ADAL" clId="{3F26B701-AADC-4668-AAA4-FB7BA2B947B1}" dt="2020-06-19T17:20:46.847" v="16548" actId="790"/>
          <ac:spMkLst>
            <pc:docMk/>
            <pc:sldMk cId="2858277977" sldId="523"/>
            <ac:spMk id="1985" creationId="{43A12735-36FB-4DB6-BD6B-52E6D5782B0E}"/>
          </ac:spMkLst>
        </pc:spChg>
        <pc:spChg chg="mod">
          <ac:chgData name="Ragnhild Halvorsrud" userId="917ea340-fd63-490f-a7db-68428d24cf32" providerId="ADAL" clId="{3F26B701-AADC-4668-AAA4-FB7BA2B947B1}" dt="2020-06-19T17:20:46.716" v="16482" actId="790"/>
          <ac:spMkLst>
            <pc:docMk/>
            <pc:sldMk cId="2858277977" sldId="523"/>
            <ac:spMk id="1987" creationId="{6C773EE9-DF84-4231-BA1C-C61AFF9EE146}"/>
          </ac:spMkLst>
        </pc:spChg>
        <pc:spChg chg="mod">
          <ac:chgData name="Ragnhild Halvorsrud" userId="917ea340-fd63-490f-a7db-68428d24cf32" providerId="ADAL" clId="{3F26B701-AADC-4668-AAA4-FB7BA2B947B1}" dt="2020-06-19T17:20:46.717" v="16483" actId="790"/>
          <ac:spMkLst>
            <pc:docMk/>
            <pc:sldMk cId="2858277977" sldId="523"/>
            <ac:spMk id="1988" creationId="{2694CEAD-8795-4CEF-9151-AAEC7455F9B5}"/>
          </ac:spMkLst>
        </pc:spChg>
        <pc:spChg chg="mod">
          <ac:chgData name="Ragnhild Halvorsrud" userId="917ea340-fd63-490f-a7db-68428d24cf32" providerId="ADAL" clId="{3F26B701-AADC-4668-AAA4-FB7BA2B947B1}" dt="2020-06-19T17:20:46.719" v="16484" actId="790"/>
          <ac:spMkLst>
            <pc:docMk/>
            <pc:sldMk cId="2858277977" sldId="523"/>
            <ac:spMk id="1989" creationId="{4B36F06F-0E11-4EDE-915E-7C5B4D104D04}"/>
          </ac:spMkLst>
        </pc:spChg>
        <pc:spChg chg="mod">
          <ac:chgData name="Ragnhild Halvorsrud" userId="917ea340-fd63-490f-a7db-68428d24cf32" providerId="ADAL" clId="{3F26B701-AADC-4668-AAA4-FB7BA2B947B1}" dt="2020-06-19T17:20:46.721" v="16485" actId="790"/>
          <ac:spMkLst>
            <pc:docMk/>
            <pc:sldMk cId="2858277977" sldId="523"/>
            <ac:spMk id="1991" creationId="{204EBC8B-86E9-412F-8BFA-C46C3372393F}"/>
          </ac:spMkLst>
        </pc:spChg>
        <pc:spChg chg="mod">
          <ac:chgData name="Ragnhild Halvorsrud" userId="917ea340-fd63-490f-a7db-68428d24cf32" providerId="ADAL" clId="{3F26B701-AADC-4668-AAA4-FB7BA2B947B1}" dt="2020-06-19T17:20:46.723" v="16486" actId="790"/>
          <ac:spMkLst>
            <pc:docMk/>
            <pc:sldMk cId="2858277977" sldId="523"/>
            <ac:spMk id="1992" creationId="{2A6133C8-4447-4307-BD70-0CDC19303387}"/>
          </ac:spMkLst>
        </pc:spChg>
        <pc:spChg chg="mod">
          <ac:chgData name="Ragnhild Halvorsrud" userId="917ea340-fd63-490f-a7db-68428d24cf32" providerId="ADAL" clId="{3F26B701-AADC-4668-AAA4-FB7BA2B947B1}" dt="2020-06-19T17:20:46.724" v="16487" actId="790"/>
          <ac:spMkLst>
            <pc:docMk/>
            <pc:sldMk cId="2858277977" sldId="523"/>
            <ac:spMk id="1993" creationId="{86BA0AB7-76F4-48FD-9DC2-EBCC07B5F83A}"/>
          </ac:spMkLst>
        </pc:spChg>
        <pc:spChg chg="mod">
          <ac:chgData name="Ragnhild Halvorsrud" userId="917ea340-fd63-490f-a7db-68428d24cf32" providerId="ADAL" clId="{3F26B701-AADC-4668-AAA4-FB7BA2B947B1}" dt="2020-06-19T17:20:46.727" v="16488" actId="790"/>
          <ac:spMkLst>
            <pc:docMk/>
            <pc:sldMk cId="2858277977" sldId="523"/>
            <ac:spMk id="1995" creationId="{B15CD6A1-D0D7-4D2D-AA99-1793EC7DCF5E}"/>
          </ac:spMkLst>
        </pc:spChg>
        <pc:spChg chg="mod">
          <ac:chgData name="Ragnhild Halvorsrud" userId="917ea340-fd63-490f-a7db-68428d24cf32" providerId="ADAL" clId="{3F26B701-AADC-4668-AAA4-FB7BA2B947B1}" dt="2020-06-19T17:20:46.728" v="16489" actId="790"/>
          <ac:spMkLst>
            <pc:docMk/>
            <pc:sldMk cId="2858277977" sldId="523"/>
            <ac:spMk id="1996" creationId="{CCC164C2-FF33-4023-9631-17F169865E1A}"/>
          </ac:spMkLst>
        </pc:spChg>
        <pc:spChg chg="mod">
          <ac:chgData name="Ragnhild Halvorsrud" userId="917ea340-fd63-490f-a7db-68428d24cf32" providerId="ADAL" clId="{3F26B701-AADC-4668-AAA4-FB7BA2B947B1}" dt="2020-06-19T17:20:46.642" v="16442" actId="790"/>
          <ac:spMkLst>
            <pc:docMk/>
            <pc:sldMk cId="2858277977" sldId="523"/>
            <ac:spMk id="1999" creationId="{8CBF4A35-43BD-4058-9C92-DFC7117F9438}"/>
          </ac:spMkLst>
        </pc:spChg>
        <pc:spChg chg="mod">
          <ac:chgData name="Ragnhild Halvorsrud" userId="917ea340-fd63-490f-a7db-68428d24cf32" providerId="ADAL" clId="{3F26B701-AADC-4668-AAA4-FB7BA2B947B1}" dt="2020-06-19T17:20:46.643" v="16443" actId="790"/>
          <ac:spMkLst>
            <pc:docMk/>
            <pc:sldMk cId="2858277977" sldId="523"/>
            <ac:spMk id="2000" creationId="{248A1A84-73CA-47A7-ABD2-7A1D7FEA4362}"/>
          </ac:spMkLst>
        </pc:spChg>
        <pc:spChg chg="mod">
          <ac:chgData name="Ragnhild Halvorsrud" userId="917ea340-fd63-490f-a7db-68428d24cf32" providerId="ADAL" clId="{3F26B701-AADC-4668-AAA4-FB7BA2B947B1}" dt="2020-06-19T17:20:46.645" v="16444" actId="790"/>
          <ac:spMkLst>
            <pc:docMk/>
            <pc:sldMk cId="2858277977" sldId="523"/>
            <ac:spMk id="2001" creationId="{1089D0AD-F435-4854-8B9F-36DDE4E2BD05}"/>
          </ac:spMkLst>
        </pc:spChg>
        <pc:spChg chg="mod">
          <ac:chgData name="Ragnhild Halvorsrud" userId="917ea340-fd63-490f-a7db-68428d24cf32" providerId="ADAL" clId="{3F26B701-AADC-4668-AAA4-FB7BA2B947B1}" dt="2020-06-19T17:20:46.646" v="16445" actId="790"/>
          <ac:spMkLst>
            <pc:docMk/>
            <pc:sldMk cId="2858277977" sldId="523"/>
            <ac:spMk id="2002" creationId="{C766D3F8-4F0F-4285-93D7-C949753D7CB4}"/>
          </ac:spMkLst>
        </pc:spChg>
        <pc:spChg chg="mod">
          <ac:chgData name="Ragnhild Halvorsrud" userId="917ea340-fd63-490f-a7db-68428d24cf32" providerId="ADAL" clId="{3F26B701-AADC-4668-AAA4-FB7BA2B947B1}" dt="2020-06-19T17:20:46.648" v="16446" actId="790"/>
          <ac:spMkLst>
            <pc:docMk/>
            <pc:sldMk cId="2858277977" sldId="523"/>
            <ac:spMk id="2003" creationId="{5888C61A-9BDA-45A4-9A97-D1FD63983321}"/>
          </ac:spMkLst>
        </pc:spChg>
        <pc:spChg chg="mod">
          <ac:chgData name="Ragnhild Halvorsrud" userId="917ea340-fd63-490f-a7db-68428d24cf32" providerId="ADAL" clId="{3F26B701-AADC-4668-AAA4-FB7BA2B947B1}" dt="2020-06-19T17:20:46.650" v="16447" actId="790"/>
          <ac:spMkLst>
            <pc:docMk/>
            <pc:sldMk cId="2858277977" sldId="523"/>
            <ac:spMk id="2004" creationId="{A2561B84-ECC7-4C5D-AD3F-CE4F9B861CB0}"/>
          </ac:spMkLst>
        </pc:spChg>
        <pc:spChg chg="mod">
          <ac:chgData name="Ragnhild Halvorsrud" userId="917ea340-fd63-490f-a7db-68428d24cf32" providerId="ADAL" clId="{3F26B701-AADC-4668-AAA4-FB7BA2B947B1}" dt="2020-06-19T17:20:46.652" v="16448" actId="790"/>
          <ac:spMkLst>
            <pc:docMk/>
            <pc:sldMk cId="2858277977" sldId="523"/>
            <ac:spMk id="2005" creationId="{5F9C6B08-BA1A-4E14-A943-5F449BCEF90C}"/>
          </ac:spMkLst>
        </pc:spChg>
        <pc:spChg chg="mod">
          <ac:chgData name="Ragnhild Halvorsrud" userId="917ea340-fd63-490f-a7db-68428d24cf32" providerId="ADAL" clId="{3F26B701-AADC-4668-AAA4-FB7BA2B947B1}" dt="2020-06-19T17:20:46.654" v="16449" actId="790"/>
          <ac:spMkLst>
            <pc:docMk/>
            <pc:sldMk cId="2858277977" sldId="523"/>
            <ac:spMk id="2007" creationId="{4DAE9BA4-F911-4A23-AF9D-C97EE359704C}"/>
          </ac:spMkLst>
        </pc:spChg>
        <pc:spChg chg="mod">
          <ac:chgData name="Ragnhild Halvorsrud" userId="917ea340-fd63-490f-a7db-68428d24cf32" providerId="ADAL" clId="{3F26B701-AADC-4668-AAA4-FB7BA2B947B1}" dt="2020-06-19T17:20:46.655" v="16450" actId="790"/>
          <ac:spMkLst>
            <pc:docMk/>
            <pc:sldMk cId="2858277977" sldId="523"/>
            <ac:spMk id="2008" creationId="{D4180B14-2D66-43D4-AAED-D3B3DB972695}"/>
          </ac:spMkLst>
        </pc:spChg>
        <pc:spChg chg="mod">
          <ac:chgData name="Ragnhild Halvorsrud" userId="917ea340-fd63-490f-a7db-68428d24cf32" providerId="ADAL" clId="{3F26B701-AADC-4668-AAA4-FB7BA2B947B1}" dt="2020-06-19T17:20:46.657" v="16451" actId="790"/>
          <ac:spMkLst>
            <pc:docMk/>
            <pc:sldMk cId="2858277977" sldId="523"/>
            <ac:spMk id="2009" creationId="{65F28CED-95A4-410B-A3CD-E5A65849EABE}"/>
          </ac:spMkLst>
        </pc:spChg>
        <pc:spChg chg="mod">
          <ac:chgData name="Ragnhild Halvorsrud" userId="917ea340-fd63-490f-a7db-68428d24cf32" providerId="ADAL" clId="{3F26B701-AADC-4668-AAA4-FB7BA2B947B1}" dt="2020-06-19T17:20:46.659" v="16452" actId="790"/>
          <ac:spMkLst>
            <pc:docMk/>
            <pc:sldMk cId="2858277977" sldId="523"/>
            <ac:spMk id="2010" creationId="{8C281F76-4A34-4378-8BB2-8DD31AC406FF}"/>
          </ac:spMkLst>
        </pc:spChg>
        <pc:spChg chg="mod">
          <ac:chgData name="Ragnhild Halvorsrud" userId="917ea340-fd63-490f-a7db-68428d24cf32" providerId="ADAL" clId="{3F26B701-AADC-4668-AAA4-FB7BA2B947B1}" dt="2020-06-19T17:20:46.660" v="16453" actId="790"/>
          <ac:spMkLst>
            <pc:docMk/>
            <pc:sldMk cId="2858277977" sldId="523"/>
            <ac:spMk id="2011" creationId="{207A5837-F8CD-4B59-980B-7A78881A8949}"/>
          </ac:spMkLst>
        </pc:spChg>
        <pc:spChg chg="mod">
          <ac:chgData name="Ragnhild Halvorsrud" userId="917ea340-fd63-490f-a7db-68428d24cf32" providerId="ADAL" clId="{3F26B701-AADC-4668-AAA4-FB7BA2B947B1}" dt="2020-06-19T17:20:46.662" v="16454" actId="790"/>
          <ac:spMkLst>
            <pc:docMk/>
            <pc:sldMk cId="2858277977" sldId="523"/>
            <ac:spMk id="2012" creationId="{5EF6BB19-0D79-47B4-BC7F-43D99FB57B8B}"/>
          </ac:spMkLst>
        </pc:spChg>
        <pc:spChg chg="mod">
          <ac:chgData name="Ragnhild Halvorsrud" userId="917ea340-fd63-490f-a7db-68428d24cf32" providerId="ADAL" clId="{3F26B701-AADC-4668-AAA4-FB7BA2B947B1}" dt="2020-06-19T17:20:46.664" v="16455" actId="790"/>
          <ac:spMkLst>
            <pc:docMk/>
            <pc:sldMk cId="2858277977" sldId="523"/>
            <ac:spMk id="2013" creationId="{33674D22-0CC6-4968-8C53-4E94BC61480B}"/>
          </ac:spMkLst>
        </pc:spChg>
        <pc:spChg chg="mod">
          <ac:chgData name="Ragnhild Halvorsrud" userId="917ea340-fd63-490f-a7db-68428d24cf32" providerId="ADAL" clId="{3F26B701-AADC-4668-AAA4-FB7BA2B947B1}" dt="2020-06-19T17:20:46.667" v="16456" actId="790"/>
          <ac:spMkLst>
            <pc:docMk/>
            <pc:sldMk cId="2858277977" sldId="523"/>
            <ac:spMk id="2015" creationId="{374B687C-DAB8-4466-A834-00CFC02D7649}"/>
          </ac:spMkLst>
        </pc:spChg>
        <pc:spChg chg="mod">
          <ac:chgData name="Ragnhild Halvorsrud" userId="917ea340-fd63-490f-a7db-68428d24cf32" providerId="ADAL" clId="{3F26B701-AADC-4668-AAA4-FB7BA2B947B1}" dt="2020-06-19T17:20:46.668" v="16457" actId="790"/>
          <ac:spMkLst>
            <pc:docMk/>
            <pc:sldMk cId="2858277977" sldId="523"/>
            <ac:spMk id="2016" creationId="{41AC4AEF-1D5E-4558-A73D-AB9BF6E88406}"/>
          </ac:spMkLst>
        </pc:spChg>
        <pc:spChg chg="mod">
          <ac:chgData name="Ragnhild Halvorsrud" userId="917ea340-fd63-490f-a7db-68428d24cf32" providerId="ADAL" clId="{3F26B701-AADC-4668-AAA4-FB7BA2B947B1}" dt="2020-06-19T17:20:46.670" v="16458" actId="790"/>
          <ac:spMkLst>
            <pc:docMk/>
            <pc:sldMk cId="2858277977" sldId="523"/>
            <ac:spMk id="2017" creationId="{2FE34010-57A2-4B0F-B79C-9F21B737637A}"/>
          </ac:spMkLst>
        </pc:spChg>
        <pc:spChg chg="mod">
          <ac:chgData name="Ragnhild Halvorsrud" userId="917ea340-fd63-490f-a7db-68428d24cf32" providerId="ADAL" clId="{3F26B701-AADC-4668-AAA4-FB7BA2B947B1}" dt="2020-06-19T17:20:46.672" v="16459" actId="790"/>
          <ac:spMkLst>
            <pc:docMk/>
            <pc:sldMk cId="2858277977" sldId="523"/>
            <ac:spMk id="2018" creationId="{CCD4FF9F-7A7F-4242-8576-83A75CABDD04}"/>
          </ac:spMkLst>
        </pc:spChg>
        <pc:spChg chg="mod">
          <ac:chgData name="Ragnhild Halvorsrud" userId="917ea340-fd63-490f-a7db-68428d24cf32" providerId="ADAL" clId="{3F26B701-AADC-4668-AAA4-FB7BA2B947B1}" dt="2020-06-19T17:20:46.674" v="16460" actId="790"/>
          <ac:spMkLst>
            <pc:docMk/>
            <pc:sldMk cId="2858277977" sldId="523"/>
            <ac:spMk id="2019" creationId="{66B9D564-8816-4D0F-AF63-39AA96917AEC}"/>
          </ac:spMkLst>
        </pc:spChg>
        <pc:spChg chg="mod">
          <ac:chgData name="Ragnhild Halvorsrud" userId="917ea340-fd63-490f-a7db-68428d24cf32" providerId="ADAL" clId="{3F26B701-AADC-4668-AAA4-FB7BA2B947B1}" dt="2020-06-19T17:20:46.675" v="16461" actId="790"/>
          <ac:spMkLst>
            <pc:docMk/>
            <pc:sldMk cId="2858277977" sldId="523"/>
            <ac:spMk id="2020" creationId="{C84B0800-F770-4BD1-A070-AC8F0FB9E2F9}"/>
          </ac:spMkLst>
        </pc:spChg>
        <pc:spChg chg="mod">
          <ac:chgData name="Ragnhild Halvorsrud" userId="917ea340-fd63-490f-a7db-68428d24cf32" providerId="ADAL" clId="{3F26B701-AADC-4668-AAA4-FB7BA2B947B1}" dt="2020-06-19T17:20:46.677" v="16462" actId="790"/>
          <ac:spMkLst>
            <pc:docMk/>
            <pc:sldMk cId="2858277977" sldId="523"/>
            <ac:spMk id="2021" creationId="{C56C2043-8205-4280-8F0E-09B8F63CB39D}"/>
          </ac:spMkLst>
        </pc:spChg>
        <pc:spChg chg="mod">
          <ac:chgData name="Ragnhild Halvorsrud" userId="917ea340-fd63-490f-a7db-68428d24cf32" providerId="ADAL" clId="{3F26B701-AADC-4668-AAA4-FB7BA2B947B1}" dt="2020-06-19T17:20:46.679" v="16463" actId="790"/>
          <ac:spMkLst>
            <pc:docMk/>
            <pc:sldMk cId="2858277977" sldId="523"/>
            <ac:spMk id="2023" creationId="{98B9DDEC-08F1-4E50-A05F-D32FD02460CC}"/>
          </ac:spMkLst>
        </pc:spChg>
        <pc:spChg chg="mod">
          <ac:chgData name="Ragnhild Halvorsrud" userId="917ea340-fd63-490f-a7db-68428d24cf32" providerId="ADAL" clId="{3F26B701-AADC-4668-AAA4-FB7BA2B947B1}" dt="2020-06-19T17:20:46.681" v="16464" actId="790"/>
          <ac:spMkLst>
            <pc:docMk/>
            <pc:sldMk cId="2858277977" sldId="523"/>
            <ac:spMk id="2024" creationId="{34E2E9F8-D444-48F8-9C73-5A4CDBF81594}"/>
          </ac:spMkLst>
        </pc:spChg>
        <pc:spChg chg="mod">
          <ac:chgData name="Ragnhild Halvorsrud" userId="917ea340-fd63-490f-a7db-68428d24cf32" providerId="ADAL" clId="{3F26B701-AADC-4668-AAA4-FB7BA2B947B1}" dt="2020-06-19T17:20:46.683" v="16465" actId="790"/>
          <ac:spMkLst>
            <pc:docMk/>
            <pc:sldMk cId="2858277977" sldId="523"/>
            <ac:spMk id="2025" creationId="{27AE6608-0F57-4282-8B7E-0BE3FF5A165F}"/>
          </ac:spMkLst>
        </pc:spChg>
        <pc:spChg chg="mod">
          <ac:chgData name="Ragnhild Halvorsrud" userId="917ea340-fd63-490f-a7db-68428d24cf32" providerId="ADAL" clId="{3F26B701-AADC-4668-AAA4-FB7BA2B947B1}" dt="2020-06-19T17:20:46.684" v="16466" actId="790"/>
          <ac:spMkLst>
            <pc:docMk/>
            <pc:sldMk cId="2858277977" sldId="523"/>
            <ac:spMk id="2026" creationId="{C22D5E92-A253-43B6-AFE3-252E9FD89954}"/>
          </ac:spMkLst>
        </pc:spChg>
        <pc:spChg chg="mod">
          <ac:chgData name="Ragnhild Halvorsrud" userId="917ea340-fd63-490f-a7db-68428d24cf32" providerId="ADAL" clId="{3F26B701-AADC-4668-AAA4-FB7BA2B947B1}" dt="2020-06-19T17:20:46.686" v="16467" actId="790"/>
          <ac:spMkLst>
            <pc:docMk/>
            <pc:sldMk cId="2858277977" sldId="523"/>
            <ac:spMk id="2027" creationId="{57F779F2-EFD0-4B40-A350-24BCABDD1E28}"/>
          </ac:spMkLst>
        </pc:spChg>
        <pc:spChg chg="mod">
          <ac:chgData name="Ragnhild Halvorsrud" userId="917ea340-fd63-490f-a7db-68428d24cf32" providerId="ADAL" clId="{3F26B701-AADC-4668-AAA4-FB7BA2B947B1}" dt="2020-06-19T17:20:46.688" v="16468" actId="790"/>
          <ac:spMkLst>
            <pc:docMk/>
            <pc:sldMk cId="2858277977" sldId="523"/>
            <ac:spMk id="2028" creationId="{19825C66-EE37-4D98-8B69-DF5AFEEF6A67}"/>
          </ac:spMkLst>
        </pc:spChg>
        <pc:spChg chg="mod">
          <ac:chgData name="Ragnhild Halvorsrud" userId="917ea340-fd63-490f-a7db-68428d24cf32" providerId="ADAL" clId="{3F26B701-AADC-4668-AAA4-FB7BA2B947B1}" dt="2020-06-19T17:20:46.691" v="16469" actId="790"/>
          <ac:spMkLst>
            <pc:docMk/>
            <pc:sldMk cId="2858277977" sldId="523"/>
            <ac:spMk id="2029" creationId="{B84DA3A5-B5DE-4EB4-B3E4-A9A204B6EFC4}"/>
          </ac:spMkLst>
        </pc:spChg>
        <pc:spChg chg="mod">
          <ac:chgData name="Ragnhild Halvorsrud" userId="917ea340-fd63-490f-a7db-68428d24cf32" providerId="ADAL" clId="{3F26B701-AADC-4668-AAA4-FB7BA2B947B1}" dt="2020-06-19T17:20:46.692" v="16470" actId="790"/>
          <ac:spMkLst>
            <pc:docMk/>
            <pc:sldMk cId="2858277977" sldId="523"/>
            <ac:spMk id="2031" creationId="{B3C1DE6A-BC0A-47D1-9D78-8CBCC7F6970E}"/>
          </ac:spMkLst>
        </pc:spChg>
        <pc:spChg chg="mod">
          <ac:chgData name="Ragnhild Halvorsrud" userId="917ea340-fd63-490f-a7db-68428d24cf32" providerId="ADAL" clId="{3F26B701-AADC-4668-AAA4-FB7BA2B947B1}" dt="2020-06-19T17:20:46.694" v="16471" actId="790"/>
          <ac:spMkLst>
            <pc:docMk/>
            <pc:sldMk cId="2858277977" sldId="523"/>
            <ac:spMk id="2032" creationId="{075E6D0F-A422-4BCF-B1E0-C15D9E3A683F}"/>
          </ac:spMkLst>
        </pc:spChg>
        <pc:spChg chg="mod">
          <ac:chgData name="Ragnhild Halvorsrud" userId="917ea340-fd63-490f-a7db-68428d24cf32" providerId="ADAL" clId="{3F26B701-AADC-4668-AAA4-FB7BA2B947B1}" dt="2020-06-19T17:20:46.696" v="16472" actId="790"/>
          <ac:spMkLst>
            <pc:docMk/>
            <pc:sldMk cId="2858277977" sldId="523"/>
            <ac:spMk id="2033" creationId="{E60CF4E5-231B-445B-914B-FCF00D8BAE94}"/>
          </ac:spMkLst>
        </pc:spChg>
        <pc:spChg chg="mod">
          <ac:chgData name="Ragnhild Halvorsrud" userId="917ea340-fd63-490f-a7db-68428d24cf32" providerId="ADAL" clId="{3F26B701-AADC-4668-AAA4-FB7BA2B947B1}" dt="2020-06-19T17:20:46.698" v="16473" actId="790"/>
          <ac:spMkLst>
            <pc:docMk/>
            <pc:sldMk cId="2858277977" sldId="523"/>
            <ac:spMk id="2034" creationId="{6033FCAF-71B2-44CE-AAB5-8B8659493BD7}"/>
          </ac:spMkLst>
        </pc:spChg>
        <pc:spChg chg="mod">
          <ac:chgData name="Ragnhild Halvorsrud" userId="917ea340-fd63-490f-a7db-68428d24cf32" providerId="ADAL" clId="{3F26B701-AADC-4668-AAA4-FB7BA2B947B1}" dt="2020-06-19T17:20:46.700" v="16474" actId="790"/>
          <ac:spMkLst>
            <pc:docMk/>
            <pc:sldMk cId="2858277977" sldId="523"/>
            <ac:spMk id="2035" creationId="{0CE23E96-A577-4BD9-8A84-863CF7FFC428}"/>
          </ac:spMkLst>
        </pc:spChg>
        <pc:spChg chg="mod">
          <ac:chgData name="Ragnhild Halvorsrud" userId="917ea340-fd63-490f-a7db-68428d24cf32" providerId="ADAL" clId="{3F26B701-AADC-4668-AAA4-FB7BA2B947B1}" dt="2020-06-19T17:20:46.702" v="16475" actId="790"/>
          <ac:spMkLst>
            <pc:docMk/>
            <pc:sldMk cId="2858277977" sldId="523"/>
            <ac:spMk id="2036" creationId="{45410D6F-851E-48AC-94C1-1F4A1925B435}"/>
          </ac:spMkLst>
        </pc:spChg>
        <pc:spChg chg="mod">
          <ac:chgData name="Ragnhild Halvorsrud" userId="917ea340-fd63-490f-a7db-68428d24cf32" providerId="ADAL" clId="{3F26B701-AADC-4668-AAA4-FB7BA2B947B1}" dt="2020-06-19T17:20:46.703" v="16476" actId="790"/>
          <ac:spMkLst>
            <pc:docMk/>
            <pc:sldMk cId="2858277977" sldId="523"/>
            <ac:spMk id="2037" creationId="{20B3D234-6ADB-4AAF-AF1C-BFC14F83AF45}"/>
          </ac:spMkLst>
        </pc:spChg>
        <pc:spChg chg="mod">
          <ac:chgData name="Ragnhild Halvorsrud" userId="917ea340-fd63-490f-a7db-68428d24cf32" providerId="ADAL" clId="{3F26B701-AADC-4668-AAA4-FB7BA2B947B1}" dt="2020-06-19T17:20:46.705" v="16477" actId="790"/>
          <ac:spMkLst>
            <pc:docMk/>
            <pc:sldMk cId="2858277977" sldId="523"/>
            <ac:spMk id="2038" creationId="{63ED00B4-76BC-43CD-ADF1-64A1BFFECE64}"/>
          </ac:spMkLst>
        </pc:spChg>
        <pc:spChg chg="mod">
          <ac:chgData name="Ragnhild Halvorsrud" userId="917ea340-fd63-490f-a7db-68428d24cf32" providerId="ADAL" clId="{3F26B701-AADC-4668-AAA4-FB7BA2B947B1}" dt="2020-06-19T17:20:46.707" v="16478" actId="790"/>
          <ac:spMkLst>
            <pc:docMk/>
            <pc:sldMk cId="2858277977" sldId="523"/>
            <ac:spMk id="2039" creationId="{E21CB0B7-64EA-4C5B-85CE-AA618DDB12DB}"/>
          </ac:spMkLst>
        </pc:spChg>
        <pc:spChg chg="mod">
          <ac:chgData name="Ragnhild Halvorsrud" userId="917ea340-fd63-490f-a7db-68428d24cf32" providerId="ADAL" clId="{3F26B701-AADC-4668-AAA4-FB7BA2B947B1}" dt="2020-06-19T17:20:46.708" v="16479" actId="790"/>
          <ac:spMkLst>
            <pc:docMk/>
            <pc:sldMk cId="2858277977" sldId="523"/>
            <ac:spMk id="2040" creationId="{5B5C993D-6EDC-462E-9191-16BFD2E13BC8}"/>
          </ac:spMkLst>
        </pc:spChg>
        <pc:spChg chg="mod">
          <ac:chgData name="Ragnhild Halvorsrud" userId="917ea340-fd63-490f-a7db-68428d24cf32" providerId="ADAL" clId="{3F26B701-AADC-4668-AAA4-FB7BA2B947B1}" dt="2020-06-19T17:20:46.710" v="16480" actId="790"/>
          <ac:spMkLst>
            <pc:docMk/>
            <pc:sldMk cId="2858277977" sldId="523"/>
            <ac:spMk id="2041" creationId="{1ACFC217-5BA7-4F89-B407-523AAA105430}"/>
          </ac:spMkLst>
        </pc:spChg>
        <pc:spChg chg="mod">
          <ac:chgData name="Ragnhild Halvorsrud" userId="917ea340-fd63-490f-a7db-68428d24cf32" providerId="ADAL" clId="{3F26B701-AADC-4668-AAA4-FB7BA2B947B1}" dt="2020-06-19T17:20:46.712" v="16481" actId="790"/>
          <ac:spMkLst>
            <pc:docMk/>
            <pc:sldMk cId="2858277977" sldId="523"/>
            <ac:spMk id="2042" creationId="{BDA4FC48-4D0F-4C96-AAB8-70A7AC9D46AC}"/>
          </ac:spMkLst>
        </pc:spChg>
        <pc:spChg chg="mod">
          <ac:chgData name="Ragnhild Halvorsrud" userId="917ea340-fd63-490f-a7db-68428d24cf32" providerId="ADAL" clId="{3F26B701-AADC-4668-AAA4-FB7BA2B947B1}" dt="2020-06-19T17:20:46.480" v="16353" actId="790"/>
          <ac:spMkLst>
            <pc:docMk/>
            <pc:sldMk cId="2858277977" sldId="523"/>
            <ac:spMk id="2052" creationId="{2A6A2736-D9FE-49AD-979C-42F6E1E2B17A}"/>
          </ac:spMkLst>
        </pc:spChg>
        <pc:spChg chg="mod">
          <ac:chgData name="Ragnhild Halvorsrud" userId="917ea340-fd63-490f-a7db-68428d24cf32" providerId="ADAL" clId="{3F26B701-AADC-4668-AAA4-FB7BA2B947B1}" dt="2020-06-19T17:20:46.481" v="16354" actId="790"/>
          <ac:spMkLst>
            <pc:docMk/>
            <pc:sldMk cId="2858277977" sldId="523"/>
            <ac:spMk id="2053" creationId="{73B31559-8754-47DF-B23F-F630160522E0}"/>
          </ac:spMkLst>
        </pc:spChg>
        <pc:spChg chg="mod">
          <ac:chgData name="Ragnhild Halvorsrud" userId="917ea340-fd63-490f-a7db-68428d24cf32" providerId="ADAL" clId="{3F26B701-AADC-4668-AAA4-FB7BA2B947B1}" dt="2020-06-19T17:20:46.483" v="16355" actId="790"/>
          <ac:spMkLst>
            <pc:docMk/>
            <pc:sldMk cId="2858277977" sldId="523"/>
            <ac:spMk id="2054" creationId="{D3AEC19B-A262-410B-9CE9-E2E0B6D34890}"/>
          </ac:spMkLst>
        </pc:spChg>
        <pc:spChg chg="mod">
          <ac:chgData name="Ragnhild Halvorsrud" userId="917ea340-fd63-490f-a7db-68428d24cf32" providerId="ADAL" clId="{3F26B701-AADC-4668-AAA4-FB7BA2B947B1}" dt="2020-06-19T17:20:46.485" v="16356" actId="790"/>
          <ac:spMkLst>
            <pc:docMk/>
            <pc:sldMk cId="2858277977" sldId="523"/>
            <ac:spMk id="2055" creationId="{6E8C2C84-7E96-4F86-89E9-3AC5870DA59E}"/>
          </ac:spMkLst>
        </pc:spChg>
        <pc:spChg chg="mod">
          <ac:chgData name="Ragnhild Halvorsrud" userId="917ea340-fd63-490f-a7db-68428d24cf32" providerId="ADAL" clId="{3F26B701-AADC-4668-AAA4-FB7BA2B947B1}" dt="2020-06-19T17:20:46.486" v="16357" actId="790"/>
          <ac:spMkLst>
            <pc:docMk/>
            <pc:sldMk cId="2858277977" sldId="523"/>
            <ac:spMk id="2056" creationId="{BFEB1408-487F-4B0C-95D6-85B64D93E477}"/>
          </ac:spMkLst>
        </pc:spChg>
        <pc:spChg chg="mod">
          <ac:chgData name="Ragnhild Halvorsrud" userId="917ea340-fd63-490f-a7db-68428d24cf32" providerId="ADAL" clId="{3F26B701-AADC-4668-AAA4-FB7BA2B947B1}" dt="2020-06-19T17:20:46.488" v="16358" actId="790"/>
          <ac:spMkLst>
            <pc:docMk/>
            <pc:sldMk cId="2858277977" sldId="523"/>
            <ac:spMk id="2057" creationId="{B64F2372-BB4A-4CE1-8F42-775A57973D7B}"/>
          </ac:spMkLst>
        </pc:spChg>
        <pc:spChg chg="mod">
          <ac:chgData name="Ragnhild Halvorsrud" userId="917ea340-fd63-490f-a7db-68428d24cf32" providerId="ADAL" clId="{3F26B701-AADC-4668-AAA4-FB7BA2B947B1}" dt="2020-06-19T17:20:46.490" v="16359" actId="790"/>
          <ac:spMkLst>
            <pc:docMk/>
            <pc:sldMk cId="2858277977" sldId="523"/>
            <ac:spMk id="2058" creationId="{E5F03EA4-4592-423A-8738-DEBC34FB8717}"/>
          </ac:spMkLst>
        </pc:spChg>
        <pc:spChg chg="mod">
          <ac:chgData name="Ragnhild Halvorsrud" userId="917ea340-fd63-490f-a7db-68428d24cf32" providerId="ADAL" clId="{3F26B701-AADC-4668-AAA4-FB7BA2B947B1}" dt="2020-06-19T17:20:46.491" v="16360" actId="790"/>
          <ac:spMkLst>
            <pc:docMk/>
            <pc:sldMk cId="2858277977" sldId="523"/>
            <ac:spMk id="2059" creationId="{E4A00EE1-76D5-40A5-9FAC-8845F294A09E}"/>
          </ac:spMkLst>
        </pc:spChg>
        <pc:spChg chg="mod">
          <ac:chgData name="Ragnhild Halvorsrud" userId="917ea340-fd63-490f-a7db-68428d24cf32" providerId="ADAL" clId="{3F26B701-AADC-4668-AAA4-FB7BA2B947B1}" dt="2020-06-19T17:20:46.494" v="16361" actId="790"/>
          <ac:spMkLst>
            <pc:docMk/>
            <pc:sldMk cId="2858277977" sldId="523"/>
            <ac:spMk id="2061" creationId="{B0C9DCEE-48F7-44A6-8DBA-E7A830A73BC7}"/>
          </ac:spMkLst>
        </pc:spChg>
        <pc:spChg chg="mod">
          <ac:chgData name="Ragnhild Halvorsrud" userId="917ea340-fd63-490f-a7db-68428d24cf32" providerId="ADAL" clId="{3F26B701-AADC-4668-AAA4-FB7BA2B947B1}" dt="2020-06-19T17:20:46.495" v="16362" actId="790"/>
          <ac:spMkLst>
            <pc:docMk/>
            <pc:sldMk cId="2858277977" sldId="523"/>
            <ac:spMk id="2062" creationId="{8E913812-FDA4-4064-A58F-C7EE2F00DF36}"/>
          </ac:spMkLst>
        </pc:spChg>
        <pc:spChg chg="mod">
          <ac:chgData name="Ragnhild Halvorsrud" userId="917ea340-fd63-490f-a7db-68428d24cf32" providerId="ADAL" clId="{3F26B701-AADC-4668-AAA4-FB7BA2B947B1}" dt="2020-06-19T17:20:46.496" v="16363" actId="790"/>
          <ac:spMkLst>
            <pc:docMk/>
            <pc:sldMk cId="2858277977" sldId="523"/>
            <ac:spMk id="2063" creationId="{8833EB79-B222-4C6B-AA7A-CED462976391}"/>
          </ac:spMkLst>
        </pc:spChg>
        <pc:spChg chg="mod">
          <ac:chgData name="Ragnhild Halvorsrud" userId="917ea340-fd63-490f-a7db-68428d24cf32" providerId="ADAL" clId="{3F26B701-AADC-4668-AAA4-FB7BA2B947B1}" dt="2020-06-19T17:20:46.498" v="16364" actId="790"/>
          <ac:spMkLst>
            <pc:docMk/>
            <pc:sldMk cId="2858277977" sldId="523"/>
            <ac:spMk id="2064" creationId="{825CED63-C722-4275-9489-32A9961544A2}"/>
          </ac:spMkLst>
        </pc:spChg>
        <pc:spChg chg="mod">
          <ac:chgData name="Ragnhild Halvorsrud" userId="917ea340-fd63-490f-a7db-68428d24cf32" providerId="ADAL" clId="{3F26B701-AADC-4668-AAA4-FB7BA2B947B1}" dt="2020-06-19T17:20:46.500" v="16365" actId="790"/>
          <ac:spMkLst>
            <pc:docMk/>
            <pc:sldMk cId="2858277977" sldId="523"/>
            <ac:spMk id="2065" creationId="{066EC70A-F96A-4C11-BED9-9612ED0D5EF5}"/>
          </ac:spMkLst>
        </pc:spChg>
        <pc:spChg chg="mod">
          <ac:chgData name="Ragnhild Halvorsrud" userId="917ea340-fd63-490f-a7db-68428d24cf32" providerId="ADAL" clId="{3F26B701-AADC-4668-AAA4-FB7BA2B947B1}" dt="2020-06-19T17:20:46.502" v="16366" actId="790"/>
          <ac:spMkLst>
            <pc:docMk/>
            <pc:sldMk cId="2858277977" sldId="523"/>
            <ac:spMk id="2066" creationId="{46A92245-EF4B-4E41-896A-45BD35640B11}"/>
          </ac:spMkLst>
        </pc:spChg>
        <pc:spChg chg="mod">
          <ac:chgData name="Ragnhild Halvorsrud" userId="917ea340-fd63-490f-a7db-68428d24cf32" providerId="ADAL" clId="{3F26B701-AADC-4668-AAA4-FB7BA2B947B1}" dt="2020-06-19T17:20:46.503" v="16367" actId="790"/>
          <ac:spMkLst>
            <pc:docMk/>
            <pc:sldMk cId="2858277977" sldId="523"/>
            <ac:spMk id="2067" creationId="{BD3DD51B-5371-40EC-A17A-B01EE7A9A614}"/>
          </ac:spMkLst>
        </pc:spChg>
        <pc:spChg chg="mod">
          <ac:chgData name="Ragnhild Halvorsrud" userId="917ea340-fd63-490f-a7db-68428d24cf32" providerId="ADAL" clId="{3F26B701-AADC-4668-AAA4-FB7BA2B947B1}" dt="2020-06-19T17:20:46.505" v="16368" actId="790"/>
          <ac:spMkLst>
            <pc:docMk/>
            <pc:sldMk cId="2858277977" sldId="523"/>
            <ac:spMk id="2068" creationId="{9CFF7035-C923-4296-ACC2-4583D5D28B03}"/>
          </ac:spMkLst>
        </pc:spChg>
        <pc:spChg chg="mod">
          <ac:chgData name="Ragnhild Halvorsrud" userId="917ea340-fd63-490f-a7db-68428d24cf32" providerId="ADAL" clId="{3F26B701-AADC-4668-AAA4-FB7BA2B947B1}" dt="2020-06-19T17:20:46.507" v="16369" actId="790"/>
          <ac:spMkLst>
            <pc:docMk/>
            <pc:sldMk cId="2858277977" sldId="523"/>
            <ac:spMk id="2070" creationId="{99834E2B-E728-41B8-8BFC-822DF6CDDE71}"/>
          </ac:spMkLst>
        </pc:spChg>
        <pc:spChg chg="mod">
          <ac:chgData name="Ragnhild Halvorsrud" userId="917ea340-fd63-490f-a7db-68428d24cf32" providerId="ADAL" clId="{3F26B701-AADC-4668-AAA4-FB7BA2B947B1}" dt="2020-06-19T17:20:46.509" v="16370" actId="790"/>
          <ac:spMkLst>
            <pc:docMk/>
            <pc:sldMk cId="2858277977" sldId="523"/>
            <ac:spMk id="2071" creationId="{644A7E12-FC6F-4901-A36E-EAFC4D300931}"/>
          </ac:spMkLst>
        </pc:spChg>
        <pc:spChg chg="mod">
          <ac:chgData name="Ragnhild Halvorsrud" userId="917ea340-fd63-490f-a7db-68428d24cf32" providerId="ADAL" clId="{3F26B701-AADC-4668-AAA4-FB7BA2B947B1}" dt="2020-06-19T17:20:46.511" v="16371" actId="790"/>
          <ac:spMkLst>
            <pc:docMk/>
            <pc:sldMk cId="2858277977" sldId="523"/>
            <ac:spMk id="2072" creationId="{03B9A957-F725-4D3E-BDD0-B2ECD1CAF324}"/>
          </ac:spMkLst>
        </pc:spChg>
        <pc:spChg chg="mod">
          <ac:chgData name="Ragnhild Halvorsrud" userId="917ea340-fd63-490f-a7db-68428d24cf32" providerId="ADAL" clId="{3F26B701-AADC-4668-AAA4-FB7BA2B947B1}" dt="2020-06-19T17:20:46.513" v="16372" actId="790"/>
          <ac:spMkLst>
            <pc:docMk/>
            <pc:sldMk cId="2858277977" sldId="523"/>
            <ac:spMk id="2073" creationId="{A4191C92-2D9A-4B2A-897B-7ED8FCAC5D3E}"/>
          </ac:spMkLst>
        </pc:spChg>
        <pc:spChg chg="mod">
          <ac:chgData name="Ragnhild Halvorsrud" userId="917ea340-fd63-490f-a7db-68428d24cf32" providerId="ADAL" clId="{3F26B701-AADC-4668-AAA4-FB7BA2B947B1}" dt="2020-06-19T17:20:46.514" v="16373" actId="790"/>
          <ac:spMkLst>
            <pc:docMk/>
            <pc:sldMk cId="2858277977" sldId="523"/>
            <ac:spMk id="2074" creationId="{A73F6020-1DF8-4DFE-8AD4-9FD24946D5AE}"/>
          </ac:spMkLst>
        </pc:spChg>
        <pc:spChg chg="mod">
          <ac:chgData name="Ragnhild Halvorsrud" userId="917ea340-fd63-490f-a7db-68428d24cf32" providerId="ADAL" clId="{3F26B701-AADC-4668-AAA4-FB7BA2B947B1}" dt="2020-06-19T17:20:46.516" v="16374" actId="790"/>
          <ac:spMkLst>
            <pc:docMk/>
            <pc:sldMk cId="2858277977" sldId="523"/>
            <ac:spMk id="2075" creationId="{E021E85F-B0D8-4198-A458-1FBFE337F93C}"/>
          </ac:spMkLst>
        </pc:spChg>
        <pc:spChg chg="mod">
          <ac:chgData name="Ragnhild Halvorsrud" userId="917ea340-fd63-490f-a7db-68428d24cf32" providerId="ADAL" clId="{3F26B701-AADC-4668-AAA4-FB7BA2B947B1}" dt="2020-06-19T17:20:46.518" v="16375" actId="790"/>
          <ac:spMkLst>
            <pc:docMk/>
            <pc:sldMk cId="2858277977" sldId="523"/>
            <ac:spMk id="2076" creationId="{D4ED9806-4850-46ED-9FF8-B797C4E7246A}"/>
          </ac:spMkLst>
        </pc:spChg>
        <pc:spChg chg="mod">
          <ac:chgData name="Ragnhild Halvorsrud" userId="917ea340-fd63-490f-a7db-68428d24cf32" providerId="ADAL" clId="{3F26B701-AADC-4668-AAA4-FB7BA2B947B1}" dt="2020-06-19T17:20:46.519" v="16376" actId="790"/>
          <ac:spMkLst>
            <pc:docMk/>
            <pc:sldMk cId="2858277977" sldId="523"/>
            <ac:spMk id="2077" creationId="{E336D4F9-CE6A-4A6B-82AD-4C1F1724D207}"/>
          </ac:spMkLst>
        </pc:spChg>
        <pc:spChg chg="mod">
          <ac:chgData name="Ragnhild Halvorsrud" userId="917ea340-fd63-490f-a7db-68428d24cf32" providerId="ADAL" clId="{3F26B701-AADC-4668-AAA4-FB7BA2B947B1}" dt="2020-06-19T17:20:46.521" v="16377" actId="790"/>
          <ac:spMkLst>
            <pc:docMk/>
            <pc:sldMk cId="2858277977" sldId="523"/>
            <ac:spMk id="2079" creationId="{0A27CF30-9304-4531-A635-82DE4A6059C1}"/>
          </ac:spMkLst>
        </pc:spChg>
        <pc:spChg chg="mod">
          <ac:chgData name="Ragnhild Halvorsrud" userId="917ea340-fd63-490f-a7db-68428d24cf32" providerId="ADAL" clId="{3F26B701-AADC-4668-AAA4-FB7BA2B947B1}" dt="2020-06-19T17:20:46.523" v="16378" actId="790"/>
          <ac:spMkLst>
            <pc:docMk/>
            <pc:sldMk cId="2858277977" sldId="523"/>
            <ac:spMk id="2080" creationId="{03E8482F-A433-449C-B0D7-D6A3616D21AD}"/>
          </ac:spMkLst>
        </pc:spChg>
        <pc:spChg chg="mod">
          <ac:chgData name="Ragnhild Halvorsrud" userId="917ea340-fd63-490f-a7db-68428d24cf32" providerId="ADAL" clId="{3F26B701-AADC-4668-AAA4-FB7BA2B947B1}" dt="2020-06-19T17:20:46.525" v="16379" actId="790"/>
          <ac:spMkLst>
            <pc:docMk/>
            <pc:sldMk cId="2858277977" sldId="523"/>
            <ac:spMk id="2081" creationId="{54DC2C82-3FFC-4425-A8F3-9A2BB07900A0}"/>
          </ac:spMkLst>
        </pc:spChg>
        <pc:spChg chg="mod">
          <ac:chgData name="Ragnhild Halvorsrud" userId="917ea340-fd63-490f-a7db-68428d24cf32" providerId="ADAL" clId="{3F26B701-AADC-4668-AAA4-FB7BA2B947B1}" dt="2020-06-19T17:20:46.526" v="16380" actId="790"/>
          <ac:spMkLst>
            <pc:docMk/>
            <pc:sldMk cId="2858277977" sldId="523"/>
            <ac:spMk id="2082" creationId="{40AE2042-46AD-46DB-A24E-84E20FD0CDE7}"/>
          </ac:spMkLst>
        </pc:spChg>
        <pc:spChg chg="mod">
          <ac:chgData name="Ragnhild Halvorsrud" userId="917ea340-fd63-490f-a7db-68428d24cf32" providerId="ADAL" clId="{3F26B701-AADC-4668-AAA4-FB7BA2B947B1}" dt="2020-06-19T17:20:46.528" v="16381" actId="790"/>
          <ac:spMkLst>
            <pc:docMk/>
            <pc:sldMk cId="2858277977" sldId="523"/>
            <ac:spMk id="2083" creationId="{45D7C351-3EEA-4723-9D01-3F70454EDE65}"/>
          </ac:spMkLst>
        </pc:spChg>
        <pc:spChg chg="mod">
          <ac:chgData name="Ragnhild Halvorsrud" userId="917ea340-fd63-490f-a7db-68428d24cf32" providerId="ADAL" clId="{3F26B701-AADC-4668-AAA4-FB7BA2B947B1}" dt="2020-06-19T17:20:46.530" v="16382" actId="790"/>
          <ac:spMkLst>
            <pc:docMk/>
            <pc:sldMk cId="2858277977" sldId="523"/>
            <ac:spMk id="2084" creationId="{4EE67A4A-8CC3-48A2-88CD-C71AE8B64B1F}"/>
          </ac:spMkLst>
        </pc:spChg>
        <pc:spChg chg="mod">
          <ac:chgData name="Ragnhild Halvorsrud" userId="917ea340-fd63-490f-a7db-68428d24cf32" providerId="ADAL" clId="{3F26B701-AADC-4668-AAA4-FB7BA2B947B1}" dt="2020-06-19T17:20:46.532" v="16383" actId="790"/>
          <ac:spMkLst>
            <pc:docMk/>
            <pc:sldMk cId="2858277977" sldId="523"/>
            <ac:spMk id="2085" creationId="{46A03F6D-CF1B-48B5-A042-63D518AA7BFE}"/>
          </ac:spMkLst>
        </pc:spChg>
        <pc:spChg chg="mod">
          <ac:chgData name="Ragnhild Halvorsrud" userId="917ea340-fd63-490f-a7db-68428d24cf32" providerId="ADAL" clId="{3F26B701-AADC-4668-AAA4-FB7BA2B947B1}" dt="2020-06-19T17:20:46.534" v="16384" actId="790"/>
          <ac:spMkLst>
            <pc:docMk/>
            <pc:sldMk cId="2858277977" sldId="523"/>
            <ac:spMk id="2086" creationId="{8E45646D-18E4-48CB-9FAD-A6080E5C4DD3}"/>
          </ac:spMkLst>
        </pc:spChg>
        <pc:spChg chg="mod">
          <ac:chgData name="Ragnhild Halvorsrud" userId="917ea340-fd63-490f-a7db-68428d24cf32" providerId="ADAL" clId="{3F26B701-AADC-4668-AAA4-FB7BA2B947B1}" dt="2020-06-19T17:20:46.536" v="16385" actId="790"/>
          <ac:spMkLst>
            <pc:docMk/>
            <pc:sldMk cId="2858277977" sldId="523"/>
            <ac:spMk id="2088" creationId="{8EB9445D-A06A-4A55-95C3-98480DF56034}"/>
          </ac:spMkLst>
        </pc:spChg>
        <pc:spChg chg="mod">
          <ac:chgData name="Ragnhild Halvorsrud" userId="917ea340-fd63-490f-a7db-68428d24cf32" providerId="ADAL" clId="{3F26B701-AADC-4668-AAA4-FB7BA2B947B1}" dt="2020-06-19T17:20:46.538" v="16386" actId="790"/>
          <ac:spMkLst>
            <pc:docMk/>
            <pc:sldMk cId="2858277977" sldId="523"/>
            <ac:spMk id="2089" creationId="{7B578040-CAFC-4762-85BB-BB56D7C186A5}"/>
          </ac:spMkLst>
        </pc:spChg>
        <pc:spChg chg="mod">
          <ac:chgData name="Ragnhild Halvorsrud" userId="917ea340-fd63-490f-a7db-68428d24cf32" providerId="ADAL" clId="{3F26B701-AADC-4668-AAA4-FB7BA2B947B1}" dt="2020-06-19T17:20:46.540" v="16387" actId="790"/>
          <ac:spMkLst>
            <pc:docMk/>
            <pc:sldMk cId="2858277977" sldId="523"/>
            <ac:spMk id="2090" creationId="{6464C260-D088-41F2-ABFC-2F770344FBFC}"/>
          </ac:spMkLst>
        </pc:spChg>
        <pc:spChg chg="mod">
          <ac:chgData name="Ragnhild Halvorsrud" userId="917ea340-fd63-490f-a7db-68428d24cf32" providerId="ADAL" clId="{3F26B701-AADC-4668-AAA4-FB7BA2B947B1}" dt="2020-06-19T17:20:46.541" v="16388" actId="790"/>
          <ac:spMkLst>
            <pc:docMk/>
            <pc:sldMk cId="2858277977" sldId="523"/>
            <ac:spMk id="2091" creationId="{5E9DCA65-FDE6-442F-9C3B-019911B24F6E}"/>
          </ac:spMkLst>
        </pc:spChg>
        <pc:spChg chg="mod">
          <ac:chgData name="Ragnhild Halvorsrud" userId="917ea340-fd63-490f-a7db-68428d24cf32" providerId="ADAL" clId="{3F26B701-AADC-4668-AAA4-FB7BA2B947B1}" dt="2020-06-19T17:20:46.543" v="16389" actId="790"/>
          <ac:spMkLst>
            <pc:docMk/>
            <pc:sldMk cId="2858277977" sldId="523"/>
            <ac:spMk id="2092" creationId="{A734620E-5981-41C4-A520-948ED503D957}"/>
          </ac:spMkLst>
        </pc:spChg>
        <pc:spChg chg="mod">
          <ac:chgData name="Ragnhild Halvorsrud" userId="917ea340-fd63-490f-a7db-68428d24cf32" providerId="ADAL" clId="{3F26B701-AADC-4668-AAA4-FB7BA2B947B1}" dt="2020-06-19T17:20:46.545" v="16390" actId="790"/>
          <ac:spMkLst>
            <pc:docMk/>
            <pc:sldMk cId="2858277977" sldId="523"/>
            <ac:spMk id="2093" creationId="{7F4DC0AD-9993-428A-9605-25C358203765}"/>
          </ac:spMkLst>
        </pc:spChg>
        <pc:spChg chg="mod">
          <ac:chgData name="Ragnhild Halvorsrud" userId="917ea340-fd63-490f-a7db-68428d24cf32" providerId="ADAL" clId="{3F26B701-AADC-4668-AAA4-FB7BA2B947B1}" dt="2020-06-19T17:20:46.546" v="16391" actId="790"/>
          <ac:spMkLst>
            <pc:docMk/>
            <pc:sldMk cId="2858277977" sldId="523"/>
            <ac:spMk id="2094" creationId="{59DA25A7-C70B-4173-B65D-2DF79AFFCDF6}"/>
          </ac:spMkLst>
        </pc:spChg>
        <pc:spChg chg="mod">
          <ac:chgData name="Ragnhild Halvorsrud" userId="917ea340-fd63-490f-a7db-68428d24cf32" providerId="ADAL" clId="{3F26B701-AADC-4668-AAA4-FB7BA2B947B1}" dt="2020-06-19T17:20:46.548" v="16392" actId="790"/>
          <ac:spMkLst>
            <pc:docMk/>
            <pc:sldMk cId="2858277977" sldId="523"/>
            <ac:spMk id="2095" creationId="{7252C839-E974-481A-B124-1874F9E19C6B}"/>
          </ac:spMkLst>
        </pc:spChg>
        <pc:spChg chg="mod">
          <ac:chgData name="Ragnhild Halvorsrud" userId="917ea340-fd63-490f-a7db-68428d24cf32" providerId="ADAL" clId="{3F26B701-AADC-4668-AAA4-FB7BA2B947B1}" dt="2020-06-19T17:20:46.550" v="16393" actId="790"/>
          <ac:spMkLst>
            <pc:docMk/>
            <pc:sldMk cId="2858277977" sldId="523"/>
            <ac:spMk id="2097" creationId="{C2C08D29-C3F5-40C1-A2E2-D5C06A6285D6}"/>
          </ac:spMkLst>
        </pc:spChg>
        <pc:spChg chg="mod">
          <ac:chgData name="Ragnhild Halvorsrud" userId="917ea340-fd63-490f-a7db-68428d24cf32" providerId="ADAL" clId="{3F26B701-AADC-4668-AAA4-FB7BA2B947B1}" dt="2020-06-19T17:20:46.552" v="16394" actId="790"/>
          <ac:spMkLst>
            <pc:docMk/>
            <pc:sldMk cId="2858277977" sldId="523"/>
            <ac:spMk id="2098" creationId="{E329F172-ED19-4613-A8BE-879C968F165A}"/>
          </ac:spMkLst>
        </pc:spChg>
        <pc:spChg chg="mod">
          <ac:chgData name="Ragnhild Halvorsrud" userId="917ea340-fd63-490f-a7db-68428d24cf32" providerId="ADAL" clId="{3F26B701-AADC-4668-AAA4-FB7BA2B947B1}" dt="2020-06-19T17:20:46.554" v="16395" actId="790"/>
          <ac:spMkLst>
            <pc:docMk/>
            <pc:sldMk cId="2858277977" sldId="523"/>
            <ac:spMk id="2099" creationId="{8D07ABF2-A6FA-45CD-BE38-B13B414069B5}"/>
          </ac:spMkLst>
        </pc:spChg>
        <pc:spChg chg="mod">
          <ac:chgData name="Ragnhild Halvorsrud" userId="917ea340-fd63-490f-a7db-68428d24cf32" providerId="ADAL" clId="{3F26B701-AADC-4668-AAA4-FB7BA2B947B1}" dt="2020-06-19T17:20:46.556" v="16396" actId="790"/>
          <ac:spMkLst>
            <pc:docMk/>
            <pc:sldMk cId="2858277977" sldId="523"/>
            <ac:spMk id="2100" creationId="{96C76B50-D4BC-46CD-8298-DCE1B38AADF5}"/>
          </ac:spMkLst>
        </pc:spChg>
        <pc:spChg chg="mod">
          <ac:chgData name="Ragnhild Halvorsrud" userId="917ea340-fd63-490f-a7db-68428d24cf32" providerId="ADAL" clId="{3F26B701-AADC-4668-AAA4-FB7BA2B947B1}" dt="2020-06-19T17:20:46.558" v="16397" actId="790"/>
          <ac:spMkLst>
            <pc:docMk/>
            <pc:sldMk cId="2858277977" sldId="523"/>
            <ac:spMk id="2101" creationId="{949904D9-8003-4FAD-B78A-5D4B49931897}"/>
          </ac:spMkLst>
        </pc:spChg>
        <pc:spChg chg="mod">
          <ac:chgData name="Ragnhild Halvorsrud" userId="917ea340-fd63-490f-a7db-68428d24cf32" providerId="ADAL" clId="{3F26B701-AADC-4668-AAA4-FB7BA2B947B1}" dt="2020-06-19T17:20:46.559" v="16398" actId="790"/>
          <ac:spMkLst>
            <pc:docMk/>
            <pc:sldMk cId="2858277977" sldId="523"/>
            <ac:spMk id="2102" creationId="{2DBAB399-F81B-42F4-8CF6-22E746ECE70F}"/>
          </ac:spMkLst>
        </pc:spChg>
        <pc:spChg chg="mod">
          <ac:chgData name="Ragnhild Halvorsrud" userId="917ea340-fd63-490f-a7db-68428d24cf32" providerId="ADAL" clId="{3F26B701-AADC-4668-AAA4-FB7BA2B947B1}" dt="2020-06-19T17:20:46.561" v="16399" actId="790"/>
          <ac:spMkLst>
            <pc:docMk/>
            <pc:sldMk cId="2858277977" sldId="523"/>
            <ac:spMk id="2103" creationId="{C1430C96-65CD-4818-9E44-8729AB129EE2}"/>
          </ac:spMkLst>
        </pc:spChg>
        <pc:spChg chg="mod">
          <ac:chgData name="Ragnhild Halvorsrud" userId="917ea340-fd63-490f-a7db-68428d24cf32" providerId="ADAL" clId="{3F26B701-AADC-4668-AAA4-FB7BA2B947B1}" dt="2020-06-19T17:20:46.562" v="16400" actId="790"/>
          <ac:spMkLst>
            <pc:docMk/>
            <pc:sldMk cId="2858277977" sldId="523"/>
            <ac:spMk id="2104" creationId="{59C8D811-3E40-4946-B570-D87B95CB263E}"/>
          </ac:spMkLst>
        </pc:spChg>
        <pc:spChg chg="mod">
          <ac:chgData name="Ragnhild Halvorsrud" userId="917ea340-fd63-490f-a7db-68428d24cf32" providerId="ADAL" clId="{3F26B701-AADC-4668-AAA4-FB7BA2B947B1}" dt="2020-06-19T17:20:46.564" v="16401" actId="790"/>
          <ac:spMkLst>
            <pc:docMk/>
            <pc:sldMk cId="2858277977" sldId="523"/>
            <ac:spMk id="2105" creationId="{ADF0E8BD-F47E-40EA-A662-504B13BBB8F0}"/>
          </ac:spMkLst>
        </pc:spChg>
        <pc:spChg chg="mod">
          <ac:chgData name="Ragnhild Halvorsrud" userId="917ea340-fd63-490f-a7db-68428d24cf32" providerId="ADAL" clId="{3F26B701-AADC-4668-AAA4-FB7BA2B947B1}" dt="2020-06-19T17:20:46.566" v="16402" actId="790"/>
          <ac:spMkLst>
            <pc:docMk/>
            <pc:sldMk cId="2858277977" sldId="523"/>
            <ac:spMk id="2106" creationId="{532937C9-2655-418E-8A37-4EA41166E278}"/>
          </ac:spMkLst>
        </pc:spChg>
        <pc:spChg chg="mod">
          <ac:chgData name="Ragnhild Halvorsrud" userId="917ea340-fd63-490f-a7db-68428d24cf32" providerId="ADAL" clId="{3F26B701-AADC-4668-AAA4-FB7BA2B947B1}" dt="2020-06-19T17:20:46.567" v="16403" actId="790"/>
          <ac:spMkLst>
            <pc:docMk/>
            <pc:sldMk cId="2858277977" sldId="523"/>
            <ac:spMk id="2107" creationId="{AD2B6AE2-119E-42AE-9D6C-19AC6C1AE2F7}"/>
          </ac:spMkLst>
        </pc:spChg>
        <pc:spChg chg="mod">
          <ac:chgData name="Ragnhild Halvorsrud" userId="917ea340-fd63-490f-a7db-68428d24cf32" providerId="ADAL" clId="{3F26B701-AADC-4668-AAA4-FB7BA2B947B1}" dt="2020-06-19T17:20:46.569" v="16404" actId="790"/>
          <ac:spMkLst>
            <pc:docMk/>
            <pc:sldMk cId="2858277977" sldId="523"/>
            <ac:spMk id="2108" creationId="{A226D080-119C-4D02-8B13-341B19268F0C}"/>
          </ac:spMkLst>
        </pc:spChg>
        <pc:spChg chg="mod">
          <ac:chgData name="Ragnhild Halvorsrud" userId="917ea340-fd63-490f-a7db-68428d24cf32" providerId="ADAL" clId="{3F26B701-AADC-4668-AAA4-FB7BA2B947B1}" dt="2020-06-19T17:20:46.571" v="16405" actId="790"/>
          <ac:spMkLst>
            <pc:docMk/>
            <pc:sldMk cId="2858277977" sldId="523"/>
            <ac:spMk id="2109" creationId="{AA4A104C-D05E-4353-8270-566B887ADB44}"/>
          </ac:spMkLst>
        </pc:spChg>
        <pc:spChg chg="mod">
          <ac:chgData name="Ragnhild Halvorsrud" userId="917ea340-fd63-490f-a7db-68428d24cf32" providerId="ADAL" clId="{3F26B701-AADC-4668-AAA4-FB7BA2B947B1}" dt="2020-06-19T17:20:46.573" v="16406" actId="790"/>
          <ac:spMkLst>
            <pc:docMk/>
            <pc:sldMk cId="2858277977" sldId="523"/>
            <ac:spMk id="2110" creationId="{0DE90823-0B3E-41F2-83F1-64B144A86BDF}"/>
          </ac:spMkLst>
        </pc:spChg>
        <pc:spChg chg="add del mod">
          <ac:chgData name="Ragnhild Halvorsrud" userId="917ea340-fd63-490f-a7db-68428d24cf32" providerId="ADAL" clId="{3F26B701-AADC-4668-AAA4-FB7BA2B947B1}" dt="2020-06-19T09:43:05.593" v="7188" actId="478"/>
          <ac:spMkLst>
            <pc:docMk/>
            <pc:sldMk cId="2858277977" sldId="523"/>
            <ac:spMk id="2121" creationId="{E2B5BEBF-0D02-4233-9DA6-EB45CB187D49}"/>
          </ac:spMkLst>
        </pc:spChg>
        <pc:spChg chg="add mod">
          <ac:chgData name="Ragnhild Halvorsrud" userId="917ea340-fd63-490f-a7db-68428d24cf32" providerId="ADAL" clId="{3F26B701-AADC-4668-AAA4-FB7BA2B947B1}" dt="2020-06-19T17:20:46.849" v="16549" actId="790"/>
          <ac:spMkLst>
            <pc:docMk/>
            <pc:sldMk cId="2858277977" sldId="523"/>
            <ac:spMk id="2123" creationId="{A83BFBB8-FA60-4942-8CEF-6579E5AB5504}"/>
          </ac:spMkLst>
        </pc:spChg>
        <pc:spChg chg="add del mod">
          <ac:chgData name="Ragnhild Halvorsrud" userId="917ea340-fd63-490f-a7db-68428d24cf32" providerId="ADAL" clId="{3F26B701-AADC-4668-AAA4-FB7BA2B947B1}" dt="2020-06-19T16:51:23.863" v="12455" actId="478"/>
          <ac:spMkLst>
            <pc:docMk/>
            <pc:sldMk cId="2858277977" sldId="523"/>
            <ac:spMk id="2125" creationId="{DCFDA30F-232C-466C-B3FD-C01438B400EA}"/>
          </ac:spMkLst>
        </pc:spChg>
        <pc:spChg chg="add mod">
          <ac:chgData name="Ragnhild Halvorsrud" userId="917ea340-fd63-490f-a7db-68428d24cf32" providerId="ADAL" clId="{3F26B701-AADC-4668-AAA4-FB7BA2B947B1}" dt="2020-06-19T17:20:46.851" v="16550" actId="790"/>
          <ac:spMkLst>
            <pc:docMk/>
            <pc:sldMk cId="2858277977" sldId="523"/>
            <ac:spMk id="2126" creationId="{47477C64-89FB-45F3-9CD5-1C14209AB5E4}"/>
          </ac:spMkLst>
        </pc:spChg>
        <pc:spChg chg="add mod">
          <ac:chgData name="Ragnhild Halvorsrud" userId="917ea340-fd63-490f-a7db-68428d24cf32" providerId="ADAL" clId="{3F26B701-AADC-4668-AAA4-FB7BA2B947B1}" dt="2020-06-19T17:20:46.853" v="16551" actId="790"/>
          <ac:spMkLst>
            <pc:docMk/>
            <pc:sldMk cId="2858277977" sldId="523"/>
            <ac:spMk id="2127" creationId="{CB54FEAE-37E5-47C1-A04A-AC204CFF3079}"/>
          </ac:spMkLst>
        </pc:spChg>
        <pc:spChg chg="add mod">
          <ac:chgData name="Ragnhild Halvorsrud" userId="917ea340-fd63-490f-a7db-68428d24cf32" providerId="ADAL" clId="{3F26B701-AADC-4668-AAA4-FB7BA2B947B1}" dt="2020-06-19T17:20:46.854" v="16552" actId="790"/>
          <ac:spMkLst>
            <pc:docMk/>
            <pc:sldMk cId="2858277977" sldId="523"/>
            <ac:spMk id="2129" creationId="{8E90F8F5-A5D9-4262-BD95-3430F574D895}"/>
          </ac:spMkLst>
        </pc:spChg>
        <pc:spChg chg="add mod">
          <ac:chgData name="Ragnhild Halvorsrud" userId="917ea340-fd63-490f-a7db-68428d24cf32" providerId="ADAL" clId="{3F26B701-AADC-4668-AAA4-FB7BA2B947B1}" dt="2020-06-19T17:20:46.856" v="16553" actId="790"/>
          <ac:spMkLst>
            <pc:docMk/>
            <pc:sldMk cId="2858277977" sldId="523"/>
            <ac:spMk id="2137" creationId="{E698CC64-2606-4675-82E0-626BC752790F}"/>
          </ac:spMkLst>
        </pc:spChg>
        <pc:grpChg chg="del">
          <ac:chgData name="Ragnhild Halvorsrud" userId="917ea340-fd63-490f-a7db-68428d24cf32" providerId="ADAL" clId="{3F26B701-AADC-4668-AAA4-FB7BA2B947B1}" dt="2020-06-19T09:17:11.218" v="5156" actId="478"/>
          <ac:grpSpMkLst>
            <pc:docMk/>
            <pc:sldMk cId="2858277977" sldId="523"/>
            <ac:grpSpMk id="4" creationId="{19838274-CD14-4988-9475-DE281C297B5F}"/>
          </ac:grpSpMkLst>
        </pc:grpChg>
        <pc:grpChg chg="del">
          <ac:chgData name="Ragnhild Halvorsrud" userId="917ea340-fd63-490f-a7db-68428d24cf32" providerId="ADAL" clId="{3F26B701-AADC-4668-AAA4-FB7BA2B947B1}" dt="2020-06-19T09:17:11.218" v="5156" actId="478"/>
          <ac:grpSpMkLst>
            <pc:docMk/>
            <pc:sldMk cId="2858277977" sldId="523"/>
            <ac:grpSpMk id="123" creationId="{4C1459BC-4D8F-44F9-B207-A981A5532C8B}"/>
          </ac:grpSpMkLst>
        </pc:grpChg>
        <pc:grpChg chg="del">
          <ac:chgData name="Ragnhild Halvorsrud" userId="917ea340-fd63-490f-a7db-68428d24cf32" providerId="ADAL" clId="{3F26B701-AADC-4668-AAA4-FB7BA2B947B1}" dt="2020-06-19T09:17:11.218" v="5156" actId="478"/>
          <ac:grpSpMkLst>
            <pc:docMk/>
            <pc:sldMk cId="2858277977" sldId="523"/>
            <ac:grpSpMk id="177" creationId="{42B501C7-495F-48C3-9404-458FAE9518E4}"/>
          </ac:grpSpMkLst>
        </pc:grpChg>
        <pc:grpChg chg="add del mod">
          <ac:chgData name="Ragnhild Halvorsrud" userId="917ea340-fd63-490f-a7db-68428d24cf32" providerId="ADAL" clId="{3F26B701-AADC-4668-AAA4-FB7BA2B947B1}" dt="2020-06-19T09:17:33.445" v="5158"/>
          <ac:grpSpMkLst>
            <pc:docMk/>
            <pc:sldMk cId="2858277977" sldId="523"/>
            <ac:grpSpMk id="309" creationId="{40638204-3202-4DC7-9684-CF3DB8AC7429}"/>
          </ac:grpSpMkLst>
        </pc:grpChg>
        <pc:grpChg chg="add del mod">
          <ac:chgData name="Ragnhild Halvorsrud" userId="917ea340-fd63-490f-a7db-68428d24cf32" providerId="ADAL" clId="{3F26B701-AADC-4668-AAA4-FB7BA2B947B1}" dt="2020-06-19T09:17:33.445" v="5158"/>
          <ac:grpSpMkLst>
            <pc:docMk/>
            <pc:sldMk cId="2858277977" sldId="523"/>
            <ac:grpSpMk id="430" creationId="{87C649DC-8EFA-4C1A-8119-00B772854740}"/>
          </ac:grpSpMkLst>
        </pc:grpChg>
        <pc:grpChg chg="add del mod">
          <ac:chgData name="Ragnhild Halvorsrud" userId="917ea340-fd63-490f-a7db-68428d24cf32" providerId="ADAL" clId="{3F26B701-AADC-4668-AAA4-FB7BA2B947B1}" dt="2020-06-19T09:17:33.445" v="5158"/>
          <ac:grpSpMkLst>
            <pc:docMk/>
            <pc:sldMk cId="2858277977" sldId="523"/>
            <ac:grpSpMk id="484" creationId="{7AAB48D9-25F6-4788-97E2-B1790B4EA73C}"/>
          </ac:grpSpMkLst>
        </pc:grpChg>
        <pc:grpChg chg="add del mod">
          <ac:chgData name="Ragnhild Halvorsrud" userId="917ea340-fd63-490f-a7db-68428d24cf32" providerId="ADAL" clId="{3F26B701-AADC-4668-AAA4-FB7BA2B947B1}" dt="2020-06-19T09:17:47.506" v="5162"/>
          <ac:grpSpMkLst>
            <pc:docMk/>
            <pc:sldMk cId="2858277977" sldId="523"/>
            <ac:grpSpMk id="613" creationId="{6758095E-5EFF-44E0-8BFB-6A49F45D5C09}"/>
          </ac:grpSpMkLst>
        </pc:grpChg>
        <pc:grpChg chg="add del mod">
          <ac:chgData name="Ragnhild Halvorsrud" userId="917ea340-fd63-490f-a7db-68428d24cf32" providerId="ADAL" clId="{3F26B701-AADC-4668-AAA4-FB7BA2B947B1}" dt="2020-06-19T09:17:47.506" v="5162"/>
          <ac:grpSpMkLst>
            <pc:docMk/>
            <pc:sldMk cId="2858277977" sldId="523"/>
            <ac:grpSpMk id="732" creationId="{E4A432DF-53B2-4633-B3B0-B5CE782A5E7F}"/>
          </ac:grpSpMkLst>
        </pc:grpChg>
        <pc:grpChg chg="add del mod">
          <ac:chgData name="Ragnhild Halvorsrud" userId="917ea340-fd63-490f-a7db-68428d24cf32" providerId="ADAL" clId="{3F26B701-AADC-4668-AAA4-FB7BA2B947B1}" dt="2020-06-19T09:17:47.506" v="5162"/>
          <ac:grpSpMkLst>
            <pc:docMk/>
            <pc:sldMk cId="2858277977" sldId="523"/>
            <ac:grpSpMk id="786" creationId="{00766EFD-A2BD-42B2-8DA9-98B9C5029063}"/>
          </ac:grpSpMkLst>
        </pc:grpChg>
        <pc:grpChg chg="add del mod">
          <ac:chgData name="Ragnhild Halvorsrud" userId="917ea340-fd63-490f-a7db-68428d24cf32" providerId="ADAL" clId="{3F26B701-AADC-4668-AAA4-FB7BA2B947B1}" dt="2020-06-19T09:18:16.536" v="5165"/>
          <ac:grpSpMkLst>
            <pc:docMk/>
            <pc:sldMk cId="2858277977" sldId="523"/>
            <ac:grpSpMk id="915" creationId="{868DFA80-474F-4FE2-A2F5-B05D2931F5AC}"/>
          </ac:grpSpMkLst>
        </pc:grpChg>
        <pc:grpChg chg="add del mod">
          <ac:chgData name="Ragnhild Halvorsrud" userId="917ea340-fd63-490f-a7db-68428d24cf32" providerId="ADAL" clId="{3F26B701-AADC-4668-AAA4-FB7BA2B947B1}" dt="2020-06-19T09:18:16.536" v="5165"/>
          <ac:grpSpMkLst>
            <pc:docMk/>
            <pc:sldMk cId="2858277977" sldId="523"/>
            <ac:grpSpMk id="1034" creationId="{A946B08C-AB47-4DAA-BA75-B08DFE909A86}"/>
          </ac:grpSpMkLst>
        </pc:grpChg>
        <pc:grpChg chg="add del mod">
          <ac:chgData name="Ragnhild Halvorsrud" userId="917ea340-fd63-490f-a7db-68428d24cf32" providerId="ADAL" clId="{3F26B701-AADC-4668-AAA4-FB7BA2B947B1}" dt="2020-06-19T09:18:16.536" v="5165"/>
          <ac:grpSpMkLst>
            <pc:docMk/>
            <pc:sldMk cId="2858277977" sldId="523"/>
            <ac:grpSpMk id="1088" creationId="{3424ED2C-8EFE-43E2-BFBF-1F22534C8C04}"/>
          </ac:grpSpMkLst>
        </pc:grpChg>
        <pc:grpChg chg="add del mod">
          <ac:chgData name="Ragnhild Halvorsrud" userId="917ea340-fd63-490f-a7db-68428d24cf32" providerId="ADAL" clId="{3F26B701-AADC-4668-AAA4-FB7BA2B947B1}" dt="2020-06-19T09:18:41.401" v="5169"/>
          <ac:grpSpMkLst>
            <pc:docMk/>
            <pc:sldMk cId="2858277977" sldId="523"/>
            <ac:grpSpMk id="1217" creationId="{F31D8911-4B5F-4CC0-810C-F4CC9C7E006A}"/>
          </ac:grpSpMkLst>
        </pc:grpChg>
        <pc:grpChg chg="add del mod">
          <ac:chgData name="Ragnhild Halvorsrud" userId="917ea340-fd63-490f-a7db-68428d24cf32" providerId="ADAL" clId="{3F26B701-AADC-4668-AAA4-FB7BA2B947B1}" dt="2020-06-19T09:18:41.401" v="5169"/>
          <ac:grpSpMkLst>
            <pc:docMk/>
            <pc:sldMk cId="2858277977" sldId="523"/>
            <ac:grpSpMk id="1336" creationId="{030B2135-F8D4-4038-BA47-43346ACA8A61}"/>
          </ac:grpSpMkLst>
        </pc:grpChg>
        <pc:grpChg chg="add del mod">
          <ac:chgData name="Ragnhild Halvorsrud" userId="917ea340-fd63-490f-a7db-68428d24cf32" providerId="ADAL" clId="{3F26B701-AADC-4668-AAA4-FB7BA2B947B1}" dt="2020-06-19T09:18:41.401" v="5169"/>
          <ac:grpSpMkLst>
            <pc:docMk/>
            <pc:sldMk cId="2858277977" sldId="523"/>
            <ac:grpSpMk id="1390" creationId="{FCE2B9B7-474D-48E2-A702-4ADF5E863B41}"/>
          </ac:grpSpMkLst>
        </pc:grpChg>
        <pc:grpChg chg="add del mod">
          <ac:chgData name="Ragnhild Halvorsrud" userId="917ea340-fd63-490f-a7db-68428d24cf32" providerId="ADAL" clId="{3F26B701-AADC-4668-AAA4-FB7BA2B947B1}" dt="2020-06-19T09:18:56.122" v="5173"/>
          <ac:grpSpMkLst>
            <pc:docMk/>
            <pc:sldMk cId="2858277977" sldId="523"/>
            <ac:grpSpMk id="1519" creationId="{D76329AE-B45C-41F5-92E6-96D6A570587B}"/>
          </ac:grpSpMkLst>
        </pc:grpChg>
        <pc:grpChg chg="mod">
          <ac:chgData name="Ragnhild Halvorsrud" userId="917ea340-fd63-490f-a7db-68428d24cf32" providerId="ADAL" clId="{3F26B701-AADC-4668-AAA4-FB7BA2B947B1}" dt="2020-06-19T09:18:50.191" v="5170"/>
          <ac:grpSpMkLst>
            <pc:docMk/>
            <pc:sldMk cId="2858277977" sldId="523"/>
            <ac:grpSpMk id="1520" creationId="{CB39F938-DC6A-42BA-B211-A169D0A43F75}"/>
          </ac:grpSpMkLst>
        </pc:grpChg>
        <pc:grpChg chg="mod">
          <ac:chgData name="Ragnhild Halvorsrud" userId="917ea340-fd63-490f-a7db-68428d24cf32" providerId="ADAL" clId="{3F26B701-AADC-4668-AAA4-FB7BA2B947B1}" dt="2020-06-19T09:18:50.191" v="5170"/>
          <ac:grpSpMkLst>
            <pc:docMk/>
            <pc:sldMk cId="2858277977" sldId="523"/>
            <ac:grpSpMk id="1569" creationId="{EE0CFA09-E040-424B-9D83-2641509E1120}"/>
          </ac:grpSpMkLst>
        </pc:grpChg>
        <pc:grpChg chg="mod">
          <ac:chgData name="Ragnhild Halvorsrud" userId="917ea340-fd63-490f-a7db-68428d24cf32" providerId="ADAL" clId="{3F26B701-AADC-4668-AAA4-FB7BA2B947B1}" dt="2020-06-19T09:18:50.191" v="5170"/>
          <ac:grpSpMkLst>
            <pc:docMk/>
            <pc:sldMk cId="2858277977" sldId="523"/>
            <ac:grpSpMk id="1570" creationId="{C694BB27-36D4-4275-91B7-8F8428AC4832}"/>
          </ac:grpSpMkLst>
        </pc:grpChg>
        <pc:grpChg chg="add mod">
          <ac:chgData name="Ragnhild Halvorsrud" userId="917ea340-fd63-490f-a7db-68428d24cf32" providerId="ADAL" clId="{3F26B701-AADC-4668-AAA4-FB7BA2B947B1}" dt="2020-06-19T09:33:23.457" v="6760" actId="1076"/>
          <ac:grpSpMkLst>
            <pc:docMk/>
            <pc:sldMk cId="2858277977" sldId="523"/>
            <ac:grpSpMk id="1820" creationId="{1A895D49-DD88-4B99-97AC-98171CB01988}"/>
          </ac:grpSpMkLst>
        </pc:grpChg>
        <pc:grpChg chg="mod">
          <ac:chgData name="Ragnhild Halvorsrud" userId="917ea340-fd63-490f-a7db-68428d24cf32" providerId="ADAL" clId="{3F26B701-AADC-4668-AAA4-FB7BA2B947B1}" dt="2020-06-19T09:18:56.232" v="5174"/>
          <ac:grpSpMkLst>
            <pc:docMk/>
            <pc:sldMk cId="2858277977" sldId="523"/>
            <ac:grpSpMk id="1821" creationId="{4176CA68-2584-4627-81AA-87D07116749D}"/>
          </ac:grpSpMkLst>
        </pc:grpChg>
        <pc:grpChg chg="mod">
          <ac:chgData name="Ragnhild Halvorsrud" userId="917ea340-fd63-490f-a7db-68428d24cf32" providerId="ADAL" clId="{3F26B701-AADC-4668-AAA4-FB7BA2B947B1}" dt="2020-06-19T09:18:56.232" v="5174"/>
          <ac:grpSpMkLst>
            <pc:docMk/>
            <pc:sldMk cId="2858277977" sldId="523"/>
            <ac:grpSpMk id="1870" creationId="{6E0D2282-6570-4F68-A2E6-C2C7037FD5B8}"/>
          </ac:grpSpMkLst>
        </pc:grpChg>
        <pc:grpChg chg="mod">
          <ac:chgData name="Ragnhild Halvorsrud" userId="917ea340-fd63-490f-a7db-68428d24cf32" providerId="ADAL" clId="{3F26B701-AADC-4668-AAA4-FB7BA2B947B1}" dt="2020-06-19T09:18:56.232" v="5174"/>
          <ac:grpSpMkLst>
            <pc:docMk/>
            <pc:sldMk cId="2858277977" sldId="523"/>
            <ac:grpSpMk id="1871" creationId="{D46049BD-D168-4352-8222-841ED2111E8E}"/>
          </ac:grpSpMkLst>
        </pc:grpChg>
        <pc:picChg chg="add del mod">
          <ac:chgData name="Ragnhild Halvorsrud" userId="917ea340-fd63-490f-a7db-68428d24cf32" providerId="ADAL" clId="{3F26B701-AADC-4668-AAA4-FB7BA2B947B1}" dt="2020-06-19T09:17:33.445" v="5158"/>
          <ac:picMkLst>
            <pc:docMk/>
            <pc:sldMk cId="2858277977" sldId="523"/>
            <ac:picMk id="612" creationId="{1B4FE05C-E6B9-4F12-BB11-4261609DA7F5}"/>
          </ac:picMkLst>
        </pc:picChg>
        <pc:picChg chg="add del mod">
          <ac:chgData name="Ragnhild Halvorsrud" userId="917ea340-fd63-490f-a7db-68428d24cf32" providerId="ADAL" clId="{3F26B701-AADC-4668-AAA4-FB7BA2B947B1}" dt="2020-06-19T09:17:47.506" v="5162"/>
          <ac:picMkLst>
            <pc:docMk/>
            <pc:sldMk cId="2858277977" sldId="523"/>
            <ac:picMk id="914" creationId="{15C21A70-C8C2-4827-B89B-33F2A67613D6}"/>
          </ac:picMkLst>
        </pc:picChg>
        <pc:picChg chg="add del mod">
          <ac:chgData name="Ragnhild Halvorsrud" userId="917ea340-fd63-490f-a7db-68428d24cf32" providerId="ADAL" clId="{3F26B701-AADC-4668-AAA4-FB7BA2B947B1}" dt="2020-06-19T09:18:16.536" v="5165"/>
          <ac:picMkLst>
            <pc:docMk/>
            <pc:sldMk cId="2858277977" sldId="523"/>
            <ac:picMk id="1216" creationId="{9F21D072-6210-4F44-9CC3-D756A04135F4}"/>
          </ac:picMkLst>
        </pc:picChg>
        <pc:picChg chg="add del mod">
          <ac:chgData name="Ragnhild Halvorsrud" userId="917ea340-fd63-490f-a7db-68428d24cf32" providerId="ADAL" clId="{3F26B701-AADC-4668-AAA4-FB7BA2B947B1}" dt="2020-06-19T09:18:41.401" v="5169"/>
          <ac:picMkLst>
            <pc:docMk/>
            <pc:sldMk cId="2858277977" sldId="523"/>
            <ac:picMk id="1518" creationId="{25410F17-69A9-4F63-B7A6-E5D57C52F0C8}"/>
          </ac:picMkLst>
        </pc:picChg>
        <pc:picChg chg="add mod">
          <ac:chgData name="Ragnhild Halvorsrud" userId="917ea340-fd63-490f-a7db-68428d24cf32" providerId="ADAL" clId="{3F26B701-AADC-4668-AAA4-FB7BA2B947B1}" dt="2020-06-19T09:41:27.888" v="7070" actId="1076"/>
          <ac:picMkLst>
            <pc:docMk/>
            <pc:sldMk cId="2858277977" sldId="523"/>
            <ac:picMk id="2122" creationId="{00303C42-1B15-49B9-A85D-C255E3B27ADA}"/>
          </ac:picMkLst>
        </pc:picChg>
        <pc:picChg chg="add mod">
          <ac:chgData name="Ragnhild Halvorsrud" userId="917ea340-fd63-490f-a7db-68428d24cf32" providerId="ADAL" clId="{3F26B701-AADC-4668-AAA4-FB7BA2B947B1}" dt="2020-06-19T09:47:43.096" v="7434" actId="1076"/>
          <ac:picMkLst>
            <pc:docMk/>
            <pc:sldMk cId="2858277977" sldId="523"/>
            <ac:picMk id="2128" creationId="{99ABDC2B-294A-4818-BB16-0711835468CF}"/>
          </ac:picMkLst>
        </pc:picChg>
        <pc:picChg chg="add mod">
          <ac:chgData name="Ragnhild Halvorsrud" userId="917ea340-fd63-490f-a7db-68428d24cf32" providerId="ADAL" clId="{3F26B701-AADC-4668-AAA4-FB7BA2B947B1}" dt="2020-06-19T16:51:54.320" v="12457" actId="1076"/>
          <ac:picMkLst>
            <pc:docMk/>
            <pc:sldMk cId="2858277977" sldId="523"/>
            <ac:picMk id="2138" creationId="{F0A6152F-810E-4064-A61E-3B13EA83CCF7}"/>
          </ac:picMkLst>
        </pc:picChg>
        <pc:cxnChg chg="mod">
          <ac:chgData name="Ragnhild Halvorsrud" userId="917ea340-fd63-490f-a7db-68428d24cf32" providerId="ADAL" clId="{3F26B701-AADC-4668-AAA4-FB7BA2B947B1}" dt="2020-06-19T09:17:11.218" v="5156" actId="478"/>
          <ac:cxnSpMkLst>
            <pc:docMk/>
            <pc:sldMk cId="2858277977" sldId="523"/>
            <ac:cxnSpMk id="5" creationId="{BF297F20-3FA6-4BA0-9191-3821B4BA3CF5}"/>
          </ac:cxnSpMkLst>
        </pc:cxnChg>
        <pc:cxnChg chg="mod">
          <ac:chgData name="Ragnhild Halvorsrud" userId="917ea340-fd63-490f-a7db-68428d24cf32" providerId="ADAL" clId="{3F26B701-AADC-4668-AAA4-FB7BA2B947B1}" dt="2020-06-19T09:17:11.218" v="5156" actId="478"/>
          <ac:cxnSpMkLst>
            <pc:docMk/>
            <pc:sldMk cId="2858277977" sldId="523"/>
            <ac:cxnSpMk id="14" creationId="{FD4865EE-E968-4420-B5F7-E8AB332B39FB}"/>
          </ac:cxnSpMkLst>
        </pc:cxnChg>
        <pc:cxnChg chg="mod">
          <ac:chgData name="Ragnhild Halvorsrud" userId="917ea340-fd63-490f-a7db-68428d24cf32" providerId="ADAL" clId="{3F26B701-AADC-4668-AAA4-FB7BA2B947B1}" dt="2020-06-19T09:17:11.218" v="5156" actId="478"/>
          <ac:cxnSpMkLst>
            <pc:docMk/>
            <pc:sldMk cId="2858277977" sldId="523"/>
            <ac:cxnSpMk id="23" creationId="{328CB6ED-3E65-4292-A537-3BEDD379011E}"/>
          </ac:cxnSpMkLst>
        </pc:cxnChg>
        <pc:cxnChg chg="mod">
          <ac:chgData name="Ragnhild Halvorsrud" userId="917ea340-fd63-490f-a7db-68428d24cf32" providerId="ADAL" clId="{3F26B701-AADC-4668-AAA4-FB7BA2B947B1}" dt="2020-06-19T09:17:11.218" v="5156" actId="478"/>
          <ac:cxnSpMkLst>
            <pc:docMk/>
            <pc:sldMk cId="2858277977" sldId="523"/>
            <ac:cxnSpMk id="32" creationId="{4B2D6B59-BF80-4920-B181-1A26736C43B7}"/>
          </ac:cxnSpMkLst>
        </pc:cxnChg>
        <pc:cxnChg chg="mod">
          <ac:chgData name="Ragnhild Halvorsrud" userId="917ea340-fd63-490f-a7db-68428d24cf32" providerId="ADAL" clId="{3F26B701-AADC-4668-AAA4-FB7BA2B947B1}" dt="2020-06-19T09:17:11.218" v="5156" actId="478"/>
          <ac:cxnSpMkLst>
            <pc:docMk/>
            <pc:sldMk cId="2858277977" sldId="523"/>
            <ac:cxnSpMk id="41" creationId="{0D829C62-5945-479C-9D47-3AB5465B9A8D}"/>
          </ac:cxnSpMkLst>
        </pc:cxnChg>
        <pc:cxnChg chg="mod">
          <ac:chgData name="Ragnhild Halvorsrud" userId="917ea340-fd63-490f-a7db-68428d24cf32" providerId="ADAL" clId="{3F26B701-AADC-4668-AAA4-FB7BA2B947B1}" dt="2020-06-19T09:17:11.218" v="5156" actId="478"/>
          <ac:cxnSpMkLst>
            <pc:docMk/>
            <pc:sldMk cId="2858277977" sldId="523"/>
            <ac:cxnSpMk id="50" creationId="{42FE404D-3A2F-43A9-A797-83DE7CA780F4}"/>
          </ac:cxnSpMkLst>
        </pc:cxnChg>
        <pc:cxnChg chg="mod">
          <ac:chgData name="Ragnhild Halvorsrud" userId="917ea340-fd63-490f-a7db-68428d24cf32" providerId="ADAL" clId="{3F26B701-AADC-4668-AAA4-FB7BA2B947B1}" dt="2020-06-19T09:17:11.218" v="5156" actId="478"/>
          <ac:cxnSpMkLst>
            <pc:docMk/>
            <pc:sldMk cId="2858277977" sldId="523"/>
            <ac:cxnSpMk id="65" creationId="{A32523F6-633E-4D3D-B1EC-28BFB9D92D66}"/>
          </ac:cxnSpMkLst>
        </pc:cxnChg>
        <pc:cxnChg chg="mod">
          <ac:chgData name="Ragnhild Halvorsrud" userId="917ea340-fd63-490f-a7db-68428d24cf32" providerId="ADAL" clId="{3F26B701-AADC-4668-AAA4-FB7BA2B947B1}" dt="2020-06-19T09:17:11.218" v="5156" actId="478"/>
          <ac:cxnSpMkLst>
            <pc:docMk/>
            <pc:sldMk cId="2858277977" sldId="523"/>
            <ac:cxnSpMk id="66" creationId="{FE235409-C8F2-4D82-8053-17784B1682C9}"/>
          </ac:cxnSpMkLst>
        </pc:cxnChg>
        <pc:cxnChg chg="mod">
          <ac:chgData name="Ragnhild Halvorsrud" userId="917ea340-fd63-490f-a7db-68428d24cf32" providerId="ADAL" clId="{3F26B701-AADC-4668-AAA4-FB7BA2B947B1}" dt="2020-06-19T09:17:11.218" v="5156" actId="478"/>
          <ac:cxnSpMkLst>
            <pc:docMk/>
            <pc:sldMk cId="2858277977" sldId="523"/>
            <ac:cxnSpMk id="67" creationId="{48EA1606-CD20-41ED-85D7-3E610F8D7E20}"/>
          </ac:cxnSpMkLst>
        </pc:cxnChg>
        <pc:cxnChg chg="mod">
          <ac:chgData name="Ragnhild Halvorsrud" userId="917ea340-fd63-490f-a7db-68428d24cf32" providerId="ADAL" clId="{3F26B701-AADC-4668-AAA4-FB7BA2B947B1}" dt="2020-06-19T09:17:11.218" v="5156" actId="478"/>
          <ac:cxnSpMkLst>
            <pc:docMk/>
            <pc:sldMk cId="2858277977" sldId="523"/>
            <ac:cxnSpMk id="68" creationId="{85C879F5-037A-439C-872E-59A4C9F46FA1}"/>
          </ac:cxnSpMkLst>
        </pc:cxnChg>
        <pc:cxnChg chg="mod">
          <ac:chgData name="Ragnhild Halvorsrud" userId="917ea340-fd63-490f-a7db-68428d24cf32" providerId="ADAL" clId="{3F26B701-AADC-4668-AAA4-FB7BA2B947B1}" dt="2020-06-19T09:17:11.218" v="5156" actId="478"/>
          <ac:cxnSpMkLst>
            <pc:docMk/>
            <pc:sldMk cId="2858277977" sldId="523"/>
            <ac:cxnSpMk id="69" creationId="{A3DDCE53-0961-4439-B7DC-8863D426EA06}"/>
          </ac:cxnSpMkLst>
        </pc:cxnChg>
        <pc:cxnChg chg="mod">
          <ac:chgData name="Ragnhild Halvorsrud" userId="917ea340-fd63-490f-a7db-68428d24cf32" providerId="ADAL" clId="{3F26B701-AADC-4668-AAA4-FB7BA2B947B1}" dt="2020-06-19T09:17:11.218" v="5156" actId="478"/>
          <ac:cxnSpMkLst>
            <pc:docMk/>
            <pc:sldMk cId="2858277977" sldId="523"/>
            <ac:cxnSpMk id="70" creationId="{6999A65C-A5AB-477F-8DD8-0C2B5ADF0675}"/>
          </ac:cxnSpMkLst>
        </pc:cxnChg>
        <pc:cxnChg chg="mod">
          <ac:chgData name="Ragnhild Halvorsrud" userId="917ea340-fd63-490f-a7db-68428d24cf32" providerId="ADAL" clId="{3F26B701-AADC-4668-AAA4-FB7BA2B947B1}" dt="2020-06-19T09:17:11.218" v="5156" actId="478"/>
          <ac:cxnSpMkLst>
            <pc:docMk/>
            <pc:sldMk cId="2858277977" sldId="523"/>
            <ac:cxnSpMk id="71" creationId="{0121D46C-82A6-4ECC-9411-E41FECE19911}"/>
          </ac:cxnSpMkLst>
        </pc:cxnChg>
        <pc:cxnChg chg="mod">
          <ac:chgData name="Ragnhild Halvorsrud" userId="917ea340-fd63-490f-a7db-68428d24cf32" providerId="ADAL" clId="{3F26B701-AADC-4668-AAA4-FB7BA2B947B1}" dt="2020-06-19T09:17:11.218" v="5156" actId="478"/>
          <ac:cxnSpMkLst>
            <pc:docMk/>
            <pc:sldMk cId="2858277977" sldId="523"/>
            <ac:cxnSpMk id="72" creationId="{8400B641-9332-486A-A572-C9303467D585}"/>
          </ac:cxnSpMkLst>
        </pc:cxnChg>
        <pc:cxnChg chg="mod">
          <ac:chgData name="Ragnhild Halvorsrud" userId="917ea340-fd63-490f-a7db-68428d24cf32" providerId="ADAL" clId="{3F26B701-AADC-4668-AAA4-FB7BA2B947B1}" dt="2020-06-19T09:17:11.218" v="5156" actId="478"/>
          <ac:cxnSpMkLst>
            <pc:docMk/>
            <pc:sldMk cId="2858277977" sldId="523"/>
            <ac:cxnSpMk id="73" creationId="{67477189-C449-4B67-8F56-49EECEE24A74}"/>
          </ac:cxnSpMkLst>
        </pc:cxnChg>
        <pc:cxnChg chg="mod">
          <ac:chgData name="Ragnhild Halvorsrud" userId="917ea340-fd63-490f-a7db-68428d24cf32" providerId="ADAL" clId="{3F26B701-AADC-4668-AAA4-FB7BA2B947B1}" dt="2020-06-19T09:17:11.218" v="5156" actId="478"/>
          <ac:cxnSpMkLst>
            <pc:docMk/>
            <pc:sldMk cId="2858277977" sldId="523"/>
            <ac:cxnSpMk id="74" creationId="{89FF4413-99E6-46D5-9751-27C6466C8F1B}"/>
          </ac:cxnSpMkLst>
        </pc:cxnChg>
        <pc:cxnChg chg="del mod">
          <ac:chgData name="Ragnhild Halvorsrud" userId="917ea340-fd63-490f-a7db-68428d24cf32" providerId="ADAL" clId="{3F26B701-AADC-4668-AAA4-FB7BA2B947B1}" dt="2020-06-19T09:17:11.218" v="5156" actId="478"/>
          <ac:cxnSpMkLst>
            <pc:docMk/>
            <pc:sldMk cId="2858277977" sldId="523"/>
            <ac:cxnSpMk id="75" creationId="{41C7FA3C-E180-4406-9098-58A281F9FE70}"/>
          </ac:cxnSpMkLst>
        </pc:cxnChg>
        <pc:cxnChg chg="del mod">
          <ac:chgData name="Ragnhild Halvorsrud" userId="917ea340-fd63-490f-a7db-68428d24cf32" providerId="ADAL" clId="{3F26B701-AADC-4668-AAA4-FB7BA2B947B1}" dt="2020-06-19T09:17:11.218" v="5156" actId="478"/>
          <ac:cxnSpMkLst>
            <pc:docMk/>
            <pc:sldMk cId="2858277977" sldId="523"/>
            <ac:cxnSpMk id="82" creationId="{C8434A13-377D-4619-B914-8B6370CFFF5B}"/>
          </ac:cxnSpMkLst>
        </pc:cxnChg>
        <pc:cxnChg chg="del mod">
          <ac:chgData name="Ragnhild Halvorsrud" userId="917ea340-fd63-490f-a7db-68428d24cf32" providerId="ADAL" clId="{3F26B701-AADC-4668-AAA4-FB7BA2B947B1}" dt="2020-06-19T09:17:11.218" v="5156" actId="478"/>
          <ac:cxnSpMkLst>
            <pc:docMk/>
            <pc:sldMk cId="2858277977" sldId="523"/>
            <ac:cxnSpMk id="89" creationId="{74B300FC-3422-4577-AB78-9A9D11F59375}"/>
          </ac:cxnSpMkLst>
        </pc:cxnChg>
        <pc:cxnChg chg="del mod">
          <ac:chgData name="Ragnhild Halvorsrud" userId="917ea340-fd63-490f-a7db-68428d24cf32" providerId="ADAL" clId="{3F26B701-AADC-4668-AAA4-FB7BA2B947B1}" dt="2020-06-19T09:17:11.218" v="5156" actId="478"/>
          <ac:cxnSpMkLst>
            <pc:docMk/>
            <pc:sldMk cId="2858277977" sldId="523"/>
            <ac:cxnSpMk id="96" creationId="{083B3AAE-7973-42EF-9821-FFC414B14826}"/>
          </ac:cxnSpMkLst>
        </pc:cxnChg>
        <pc:cxnChg chg="del mod">
          <ac:chgData name="Ragnhild Halvorsrud" userId="917ea340-fd63-490f-a7db-68428d24cf32" providerId="ADAL" clId="{3F26B701-AADC-4668-AAA4-FB7BA2B947B1}" dt="2020-06-19T09:17:11.218" v="5156" actId="478"/>
          <ac:cxnSpMkLst>
            <pc:docMk/>
            <pc:sldMk cId="2858277977" sldId="523"/>
            <ac:cxnSpMk id="103" creationId="{F5BF84BF-5DC3-4865-AFDE-E27FB9B900FC}"/>
          </ac:cxnSpMkLst>
        </pc:cxnChg>
        <pc:cxnChg chg="del mod">
          <ac:chgData name="Ragnhild Halvorsrud" userId="917ea340-fd63-490f-a7db-68428d24cf32" providerId="ADAL" clId="{3F26B701-AADC-4668-AAA4-FB7BA2B947B1}" dt="2020-06-19T09:17:11.218" v="5156" actId="478"/>
          <ac:cxnSpMkLst>
            <pc:docMk/>
            <pc:sldMk cId="2858277977" sldId="523"/>
            <ac:cxnSpMk id="115" creationId="{A6C8085A-0F68-43E7-8B42-41E4EF81537A}"/>
          </ac:cxnSpMkLst>
        </pc:cxnChg>
        <pc:cxnChg chg="del mod">
          <ac:chgData name="Ragnhild Halvorsrud" userId="917ea340-fd63-490f-a7db-68428d24cf32" providerId="ADAL" clId="{3F26B701-AADC-4668-AAA4-FB7BA2B947B1}" dt="2020-06-19T09:17:11.218" v="5156" actId="478"/>
          <ac:cxnSpMkLst>
            <pc:docMk/>
            <pc:sldMk cId="2858277977" sldId="523"/>
            <ac:cxnSpMk id="116" creationId="{B716392A-6359-46B7-AE6C-75BC81AAB18A}"/>
          </ac:cxnSpMkLst>
        </pc:cxnChg>
        <pc:cxnChg chg="del mod">
          <ac:chgData name="Ragnhild Halvorsrud" userId="917ea340-fd63-490f-a7db-68428d24cf32" providerId="ADAL" clId="{3F26B701-AADC-4668-AAA4-FB7BA2B947B1}" dt="2020-06-19T09:17:11.218" v="5156" actId="478"/>
          <ac:cxnSpMkLst>
            <pc:docMk/>
            <pc:sldMk cId="2858277977" sldId="523"/>
            <ac:cxnSpMk id="117" creationId="{00E96EC2-B011-498F-B22F-81C6C558C601}"/>
          </ac:cxnSpMkLst>
        </pc:cxnChg>
        <pc:cxnChg chg="del mod">
          <ac:chgData name="Ragnhild Halvorsrud" userId="917ea340-fd63-490f-a7db-68428d24cf32" providerId="ADAL" clId="{3F26B701-AADC-4668-AAA4-FB7BA2B947B1}" dt="2020-06-19T09:17:11.218" v="5156" actId="478"/>
          <ac:cxnSpMkLst>
            <pc:docMk/>
            <pc:sldMk cId="2858277977" sldId="523"/>
            <ac:cxnSpMk id="118" creationId="{36C44676-DD9D-41FC-B2F3-684072ECE760}"/>
          </ac:cxnSpMkLst>
        </pc:cxnChg>
        <pc:cxnChg chg="del mod">
          <ac:chgData name="Ragnhild Halvorsrud" userId="917ea340-fd63-490f-a7db-68428d24cf32" providerId="ADAL" clId="{3F26B701-AADC-4668-AAA4-FB7BA2B947B1}" dt="2020-06-19T09:17:11.218" v="5156" actId="478"/>
          <ac:cxnSpMkLst>
            <pc:docMk/>
            <pc:sldMk cId="2858277977" sldId="523"/>
            <ac:cxnSpMk id="119" creationId="{C16B030C-54FA-4016-8C09-A816A632937A}"/>
          </ac:cxnSpMkLst>
        </pc:cxnChg>
        <pc:cxnChg chg="del mod">
          <ac:chgData name="Ragnhild Halvorsrud" userId="917ea340-fd63-490f-a7db-68428d24cf32" providerId="ADAL" clId="{3F26B701-AADC-4668-AAA4-FB7BA2B947B1}" dt="2020-06-19T09:17:11.218" v="5156" actId="478"/>
          <ac:cxnSpMkLst>
            <pc:docMk/>
            <pc:sldMk cId="2858277977" sldId="523"/>
            <ac:cxnSpMk id="120" creationId="{36195B1F-F322-4EB8-83FB-137A1AF4F681}"/>
          </ac:cxnSpMkLst>
        </pc:cxnChg>
        <pc:cxnChg chg="del mod">
          <ac:chgData name="Ragnhild Halvorsrud" userId="917ea340-fd63-490f-a7db-68428d24cf32" providerId="ADAL" clId="{3F26B701-AADC-4668-AAA4-FB7BA2B947B1}" dt="2020-06-19T09:17:11.218" v="5156" actId="478"/>
          <ac:cxnSpMkLst>
            <pc:docMk/>
            <pc:sldMk cId="2858277977" sldId="523"/>
            <ac:cxnSpMk id="121" creationId="{24024EB9-A66F-4793-90D6-A790F65036D7}"/>
          </ac:cxnSpMkLst>
        </pc:cxnChg>
        <pc:cxnChg chg="del mod">
          <ac:chgData name="Ragnhild Halvorsrud" userId="917ea340-fd63-490f-a7db-68428d24cf32" providerId="ADAL" clId="{3F26B701-AADC-4668-AAA4-FB7BA2B947B1}" dt="2020-06-19T09:17:11.218" v="5156" actId="478"/>
          <ac:cxnSpMkLst>
            <pc:docMk/>
            <pc:sldMk cId="2858277977" sldId="523"/>
            <ac:cxnSpMk id="122" creationId="{8E4DA92D-7A2B-4AD4-99C5-2A9F43F48CE5}"/>
          </ac:cxnSpMkLst>
        </pc:cxnChg>
        <pc:cxnChg chg="mod">
          <ac:chgData name="Ragnhild Halvorsrud" userId="917ea340-fd63-490f-a7db-68428d24cf32" providerId="ADAL" clId="{3F26B701-AADC-4668-AAA4-FB7BA2B947B1}" dt="2020-06-19T09:17:11.218" v="5156" actId="478"/>
          <ac:cxnSpMkLst>
            <pc:docMk/>
            <pc:sldMk cId="2858277977" sldId="523"/>
            <ac:cxnSpMk id="124" creationId="{220FFA6D-1166-4D15-BCB8-03D50BF14374}"/>
          </ac:cxnSpMkLst>
        </pc:cxnChg>
        <pc:cxnChg chg="mod">
          <ac:chgData name="Ragnhild Halvorsrud" userId="917ea340-fd63-490f-a7db-68428d24cf32" providerId="ADAL" clId="{3F26B701-AADC-4668-AAA4-FB7BA2B947B1}" dt="2020-06-19T09:17:11.218" v="5156" actId="478"/>
          <ac:cxnSpMkLst>
            <pc:docMk/>
            <pc:sldMk cId="2858277977" sldId="523"/>
            <ac:cxnSpMk id="132" creationId="{F0A21B40-0B75-451C-A8A3-3E46B1F63BA6}"/>
          </ac:cxnSpMkLst>
        </pc:cxnChg>
        <pc:cxnChg chg="mod">
          <ac:chgData name="Ragnhild Halvorsrud" userId="917ea340-fd63-490f-a7db-68428d24cf32" providerId="ADAL" clId="{3F26B701-AADC-4668-AAA4-FB7BA2B947B1}" dt="2020-06-19T09:17:11.218" v="5156" actId="478"/>
          <ac:cxnSpMkLst>
            <pc:docMk/>
            <pc:sldMk cId="2858277977" sldId="523"/>
            <ac:cxnSpMk id="140" creationId="{3E663377-0C5E-4D3F-88AC-90A4FF04DBF3}"/>
          </ac:cxnSpMkLst>
        </pc:cxnChg>
        <pc:cxnChg chg="mod">
          <ac:chgData name="Ragnhild Halvorsrud" userId="917ea340-fd63-490f-a7db-68428d24cf32" providerId="ADAL" clId="{3F26B701-AADC-4668-AAA4-FB7BA2B947B1}" dt="2020-06-19T09:17:11.218" v="5156" actId="478"/>
          <ac:cxnSpMkLst>
            <pc:docMk/>
            <pc:sldMk cId="2858277977" sldId="523"/>
            <ac:cxnSpMk id="148" creationId="{B955446B-B971-4518-A37A-BD0E82066D9C}"/>
          </ac:cxnSpMkLst>
        </pc:cxnChg>
        <pc:cxnChg chg="mod">
          <ac:chgData name="Ragnhild Halvorsrud" userId="917ea340-fd63-490f-a7db-68428d24cf32" providerId="ADAL" clId="{3F26B701-AADC-4668-AAA4-FB7BA2B947B1}" dt="2020-06-19T09:17:11.218" v="5156" actId="478"/>
          <ac:cxnSpMkLst>
            <pc:docMk/>
            <pc:sldMk cId="2858277977" sldId="523"/>
            <ac:cxnSpMk id="156" creationId="{773FE097-4970-40F2-8FA6-126F1E1EDB98}"/>
          </ac:cxnSpMkLst>
        </pc:cxnChg>
        <pc:cxnChg chg="mod">
          <ac:chgData name="Ragnhild Halvorsrud" userId="917ea340-fd63-490f-a7db-68428d24cf32" providerId="ADAL" clId="{3F26B701-AADC-4668-AAA4-FB7BA2B947B1}" dt="2020-06-19T09:17:11.218" v="5156" actId="478"/>
          <ac:cxnSpMkLst>
            <pc:docMk/>
            <pc:sldMk cId="2858277977" sldId="523"/>
            <ac:cxnSpMk id="169" creationId="{97691A14-2916-40ED-A554-1F9D82225DF2}"/>
          </ac:cxnSpMkLst>
        </pc:cxnChg>
        <pc:cxnChg chg="mod">
          <ac:chgData name="Ragnhild Halvorsrud" userId="917ea340-fd63-490f-a7db-68428d24cf32" providerId="ADAL" clId="{3F26B701-AADC-4668-AAA4-FB7BA2B947B1}" dt="2020-06-19T09:17:11.218" v="5156" actId="478"/>
          <ac:cxnSpMkLst>
            <pc:docMk/>
            <pc:sldMk cId="2858277977" sldId="523"/>
            <ac:cxnSpMk id="170" creationId="{533D3966-A848-4035-A546-31667EB347E5}"/>
          </ac:cxnSpMkLst>
        </pc:cxnChg>
        <pc:cxnChg chg="mod">
          <ac:chgData name="Ragnhild Halvorsrud" userId="917ea340-fd63-490f-a7db-68428d24cf32" providerId="ADAL" clId="{3F26B701-AADC-4668-AAA4-FB7BA2B947B1}" dt="2020-06-19T09:17:11.218" v="5156" actId="478"/>
          <ac:cxnSpMkLst>
            <pc:docMk/>
            <pc:sldMk cId="2858277977" sldId="523"/>
            <ac:cxnSpMk id="171" creationId="{708AF8C5-B905-49FA-A2D8-A3DE8E9B23A5}"/>
          </ac:cxnSpMkLst>
        </pc:cxnChg>
        <pc:cxnChg chg="mod">
          <ac:chgData name="Ragnhild Halvorsrud" userId="917ea340-fd63-490f-a7db-68428d24cf32" providerId="ADAL" clId="{3F26B701-AADC-4668-AAA4-FB7BA2B947B1}" dt="2020-06-19T09:17:11.218" v="5156" actId="478"/>
          <ac:cxnSpMkLst>
            <pc:docMk/>
            <pc:sldMk cId="2858277977" sldId="523"/>
            <ac:cxnSpMk id="172" creationId="{5E522936-5969-49CC-8C1E-23956C20E781}"/>
          </ac:cxnSpMkLst>
        </pc:cxnChg>
        <pc:cxnChg chg="mod">
          <ac:chgData name="Ragnhild Halvorsrud" userId="917ea340-fd63-490f-a7db-68428d24cf32" providerId="ADAL" clId="{3F26B701-AADC-4668-AAA4-FB7BA2B947B1}" dt="2020-06-19T09:17:11.218" v="5156" actId="478"/>
          <ac:cxnSpMkLst>
            <pc:docMk/>
            <pc:sldMk cId="2858277977" sldId="523"/>
            <ac:cxnSpMk id="173" creationId="{1FCFEF8A-8E6A-45B8-B619-97633C1AFC07}"/>
          </ac:cxnSpMkLst>
        </pc:cxnChg>
        <pc:cxnChg chg="mod">
          <ac:chgData name="Ragnhild Halvorsrud" userId="917ea340-fd63-490f-a7db-68428d24cf32" providerId="ADAL" clId="{3F26B701-AADC-4668-AAA4-FB7BA2B947B1}" dt="2020-06-19T09:17:11.218" v="5156" actId="478"/>
          <ac:cxnSpMkLst>
            <pc:docMk/>
            <pc:sldMk cId="2858277977" sldId="523"/>
            <ac:cxnSpMk id="174" creationId="{5F64F3D5-76C8-4C30-B916-3923F553689D}"/>
          </ac:cxnSpMkLst>
        </pc:cxnChg>
        <pc:cxnChg chg="mod">
          <ac:chgData name="Ragnhild Halvorsrud" userId="917ea340-fd63-490f-a7db-68428d24cf32" providerId="ADAL" clId="{3F26B701-AADC-4668-AAA4-FB7BA2B947B1}" dt="2020-06-19T09:17:11.218" v="5156" actId="478"/>
          <ac:cxnSpMkLst>
            <pc:docMk/>
            <pc:sldMk cId="2858277977" sldId="523"/>
            <ac:cxnSpMk id="175" creationId="{5849952E-1ACF-4351-B771-3D3A166B1B77}"/>
          </ac:cxnSpMkLst>
        </pc:cxnChg>
        <pc:cxnChg chg="mod">
          <ac:chgData name="Ragnhild Halvorsrud" userId="917ea340-fd63-490f-a7db-68428d24cf32" providerId="ADAL" clId="{3F26B701-AADC-4668-AAA4-FB7BA2B947B1}" dt="2020-06-19T09:17:11.218" v="5156" actId="478"/>
          <ac:cxnSpMkLst>
            <pc:docMk/>
            <pc:sldMk cId="2858277977" sldId="523"/>
            <ac:cxnSpMk id="176" creationId="{A9BBF020-0B72-4B0C-9C70-2D554E886E5B}"/>
          </ac:cxnSpMkLst>
        </pc:cxnChg>
        <pc:cxnChg chg="mod">
          <ac:chgData name="Ragnhild Halvorsrud" userId="917ea340-fd63-490f-a7db-68428d24cf32" providerId="ADAL" clId="{3F26B701-AADC-4668-AAA4-FB7BA2B947B1}" dt="2020-06-19T09:17:11.218" v="5156" actId="478"/>
          <ac:cxnSpMkLst>
            <pc:docMk/>
            <pc:sldMk cId="2858277977" sldId="523"/>
            <ac:cxnSpMk id="178" creationId="{F430BDFD-3E60-40BD-A5E0-64104408656A}"/>
          </ac:cxnSpMkLst>
        </pc:cxnChg>
        <pc:cxnChg chg="mod">
          <ac:chgData name="Ragnhild Halvorsrud" userId="917ea340-fd63-490f-a7db-68428d24cf32" providerId="ADAL" clId="{3F26B701-AADC-4668-AAA4-FB7BA2B947B1}" dt="2020-06-19T09:17:11.218" v="5156" actId="478"/>
          <ac:cxnSpMkLst>
            <pc:docMk/>
            <pc:sldMk cId="2858277977" sldId="523"/>
            <ac:cxnSpMk id="182" creationId="{FB117DBB-4D7C-4897-8118-5829C8420035}"/>
          </ac:cxnSpMkLst>
        </pc:cxnChg>
        <pc:cxnChg chg="mod">
          <ac:chgData name="Ragnhild Halvorsrud" userId="917ea340-fd63-490f-a7db-68428d24cf32" providerId="ADAL" clId="{3F26B701-AADC-4668-AAA4-FB7BA2B947B1}" dt="2020-06-19T09:17:11.218" v="5156" actId="478"/>
          <ac:cxnSpMkLst>
            <pc:docMk/>
            <pc:sldMk cId="2858277977" sldId="523"/>
            <ac:cxnSpMk id="186" creationId="{4FA8656B-8277-4E52-93B0-93780F8171BC}"/>
          </ac:cxnSpMkLst>
        </pc:cxnChg>
        <pc:cxnChg chg="mod">
          <ac:chgData name="Ragnhild Halvorsrud" userId="917ea340-fd63-490f-a7db-68428d24cf32" providerId="ADAL" clId="{3F26B701-AADC-4668-AAA4-FB7BA2B947B1}" dt="2020-06-19T09:17:11.218" v="5156" actId="478"/>
          <ac:cxnSpMkLst>
            <pc:docMk/>
            <pc:sldMk cId="2858277977" sldId="523"/>
            <ac:cxnSpMk id="189" creationId="{1F69DC00-BC7F-41CD-A4FD-8E57AF443416}"/>
          </ac:cxnSpMkLst>
        </pc:cxnChg>
        <pc:cxnChg chg="del mod">
          <ac:chgData name="Ragnhild Halvorsrud" userId="917ea340-fd63-490f-a7db-68428d24cf32" providerId="ADAL" clId="{3F26B701-AADC-4668-AAA4-FB7BA2B947B1}" dt="2020-06-19T09:17:11.218" v="5156" actId="478"/>
          <ac:cxnSpMkLst>
            <pc:docMk/>
            <pc:sldMk cId="2858277977" sldId="523"/>
            <ac:cxnSpMk id="190" creationId="{3C5CCF92-5D3D-4820-AF3E-DC52C03A2E71}"/>
          </ac:cxnSpMkLst>
        </pc:cxnChg>
        <pc:cxnChg chg="del mod">
          <ac:chgData name="Ragnhild Halvorsrud" userId="917ea340-fd63-490f-a7db-68428d24cf32" providerId="ADAL" clId="{3F26B701-AADC-4668-AAA4-FB7BA2B947B1}" dt="2020-06-19T09:17:11.218" v="5156" actId="478"/>
          <ac:cxnSpMkLst>
            <pc:docMk/>
            <pc:sldMk cId="2858277977" sldId="523"/>
            <ac:cxnSpMk id="196" creationId="{27FD458D-4CAC-43A8-984A-F168CF0A1BEC}"/>
          </ac:cxnSpMkLst>
        </pc:cxnChg>
        <pc:cxnChg chg="del mod">
          <ac:chgData name="Ragnhild Halvorsrud" userId="917ea340-fd63-490f-a7db-68428d24cf32" providerId="ADAL" clId="{3F26B701-AADC-4668-AAA4-FB7BA2B947B1}" dt="2020-06-19T09:17:11.218" v="5156" actId="478"/>
          <ac:cxnSpMkLst>
            <pc:docMk/>
            <pc:sldMk cId="2858277977" sldId="523"/>
            <ac:cxnSpMk id="198" creationId="{E4479A84-65D9-4E16-9E01-89EB06799EF9}"/>
          </ac:cxnSpMkLst>
        </pc:cxnChg>
        <pc:cxnChg chg="del mod">
          <ac:chgData name="Ragnhild Halvorsrud" userId="917ea340-fd63-490f-a7db-68428d24cf32" providerId="ADAL" clId="{3F26B701-AADC-4668-AAA4-FB7BA2B947B1}" dt="2020-06-19T09:17:11.218" v="5156" actId="478"/>
          <ac:cxnSpMkLst>
            <pc:docMk/>
            <pc:sldMk cId="2858277977" sldId="523"/>
            <ac:cxnSpMk id="204" creationId="{BCB84761-BEC8-4692-AAD7-6D21A85622CE}"/>
          </ac:cxnSpMkLst>
        </pc:cxnChg>
        <pc:cxnChg chg="del mod">
          <ac:chgData name="Ragnhild Halvorsrud" userId="917ea340-fd63-490f-a7db-68428d24cf32" providerId="ADAL" clId="{3F26B701-AADC-4668-AAA4-FB7BA2B947B1}" dt="2020-06-19T09:17:11.218" v="5156" actId="478"/>
          <ac:cxnSpMkLst>
            <pc:docMk/>
            <pc:sldMk cId="2858277977" sldId="523"/>
            <ac:cxnSpMk id="214" creationId="{109F0D0A-DC20-46D8-8012-AA6B3D021B8A}"/>
          </ac:cxnSpMkLst>
        </pc:cxnChg>
        <pc:cxnChg chg="del mod">
          <ac:chgData name="Ragnhild Halvorsrud" userId="917ea340-fd63-490f-a7db-68428d24cf32" providerId="ADAL" clId="{3F26B701-AADC-4668-AAA4-FB7BA2B947B1}" dt="2020-06-19T09:17:11.218" v="5156" actId="478"/>
          <ac:cxnSpMkLst>
            <pc:docMk/>
            <pc:sldMk cId="2858277977" sldId="523"/>
            <ac:cxnSpMk id="215" creationId="{BCC19FAC-4867-404B-955D-18DE2CB30C79}"/>
          </ac:cxnSpMkLst>
        </pc:cxnChg>
        <pc:cxnChg chg="del mod">
          <ac:chgData name="Ragnhild Halvorsrud" userId="917ea340-fd63-490f-a7db-68428d24cf32" providerId="ADAL" clId="{3F26B701-AADC-4668-AAA4-FB7BA2B947B1}" dt="2020-06-19T09:17:11.218" v="5156" actId="478"/>
          <ac:cxnSpMkLst>
            <pc:docMk/>
            <pc:sldMk cId="2858277977" sldId="523"/>
            <ac:cxnSpMk id="216" creationId="{0FA20378-BAC4-40EC-BE81-57D3DA4DA941}"/>
          </ac:cxnSpMkLst>
        </pc:cxnChg>
        <pc:cxnChg chg="del mod">
          <ac:chgData name="Ragnhild Halvorsrud" userId="917ea340-fd63-490f-a7db-68428d24cf32" providerId="ADAL" clId="{3F26B701-AADC-4668-AAA4-FB7BA2B947B1}" dt="2020-06-19T09:17:11.218" v="5156" actId="478"/>
          <ac:cxnSpMkLst>
            <pc:docMk/>
            <pc:sldMk cId="2858277977" sldId="523"/>
            <ac:cxnSpMk id="217" creationId="{4CC02713-F44D-443D-85C2-B1CE5AAFB899}"/>
          </ac:cxnSpMkLst>
        </pc:cxnChg>
        <pc:cxnChg chg="del mod">
          <ac:chgData name="Ragnhild Halvorsrud" userId="917ea340-fd63-490f-a7db-68428d24cf32" providerId="ADAL" clId="{3F26B701-AADC-4668-AAA4-FB7BA2B947B1}" dt="2020-06-19T09:17:11.218" v="5156" actId="478"/>
          <ac:cxnSpMkLst>
            <pc:docMk/>
            <pc:sldMk cId="2858277977" sldId="523"/>
            <ac:cxnSpMk id="218" creationId="{410FE770-A52E-4EF9-A51E-99FD1B4AACE6}"/>
          </ac:cxnSpMkLst>
        </pc:cxnChg>
        <pc:cxnChg chg="del mod">
          <ac:chgData name="Ragnhild Halvorsrud" userId="917ea340-fd63-490f-a7db-68428d24cf32" providerId="ADAL" clId="{3F26B701-AADC-4668-AAA4-FB7BA2B947B1}" dt="2020-06-19T09:17:11.218" v="5156" actId="478"/>
          <ac:cxnSpMkLst>
            <pc:docMk/>
            <pc:sldMk cId="2858277977" sldId="523"/>
            <ac:cxnSpMk id="219" creationId="{00481B7B-BD51-4558-9BE5-EB7427DE63FA}"/>
          </ac:cxnSpMkLst>
        </pc:cxnChg>
        <pc:cxnChg chg="del mod">
          <ac:chgData name="Ragnhild Halvorsrud" userId="917ea340-fd63-490f-a7db-68428d24cf32" providerId="ADAL" clId="{3F26B701-AADC-4668-AAA4-FB7BA2B947B1}" dt="2020-06-19T09:17:11.218" v="5156" actId="478"/>
          <ac:cxnSpMkLst>
            <pc:docMk/>
            <pc:sldMk cId="2858277977" sldId="523"/>
            <ac:cxnSpMk id="220" creationId="{F42A8645-2AB0-44DF-B2FA-F85077B75279}"/>
          </ac:cxnSpMkLst>
        </pc:cxnChg>
        <pc:cxnChg chg="del mod">
          <ac:chgData name="Ragnhild Halvorsrud" userId="917ea340-fd63-490f-a7db-68428d24cf32" providerId="ADAL" clId="{3F26B701-AADC-4668-AAA4-FB7BA2B947B1}" dt="2020-06-19T09:17:11.218" v="5156" actId="478"/>
          <ac:cxnSpMkLst>
            <pc:docMk/>
            <pc:sldMk cId="2858277977" sldId="523"/>
            <ac:cxnSpMk id="222" creationId="{6C8D2EAA-7D13-4F83-985C-BF0463BCB2C0}"/>
          </ac:cxnSpMkLst>
        </pc:cxnChg>
        <pc:cxnChg chg="del mod">
          <ac:chgData name="Ragnhild Halvorsrud" userId="917ea340-fd63-490f-a7db-68428d24cf32" providerId="ADAL" clId="{3F26B701-AADC-4668-AAA4-FB7BA2B947B1}" dt="2020-06-19T09:17:11.218" v="5156" actId="478"/>
          <ac:cxnSpMkLst>
            <pc:docMk/>
            <pc:sldMk cId="2858277977" sldId="523"/>
            <ac:cxnSpMk id="224" creationId="{39B3B52D-5967-4240-BCF7-077463DF4120}"/>
          </ac:cxnSpMkLst>
        </pc:cxnChg>
        <pc:cxnChg chg="del mod">
          <ac:chgData name="Ragnhild Halvorsrud" userId="917ea340-fd63-490f-a7db-68428d24cf32" providerId="ADAL" clId="{3F26B701-AADC-4668-AAA4-FB7BA2B947B1}" dt="2020-06-19T09:17:11.218" v="5156" actId="478"/>
          <ac:cxnSpMkLst>
            <pc:docMk/>
            <pc:sldMk cId="2858277977" sldId="523"/>
            <ac:cxnSpMk id="225" creationId="{A65CB5B3-9BD6-4F1A-8BC0-59BA5A25A0B8}"/>
          </ac:cxnSpMkLst>
        </pc:cxnChg>
        <pc:cxnChg chg="del mod">
          <ac:chgData name="Ragnhild Halvorsrud" userId="917ea340-fd63-490f-a7db-68428d24cf32" providerId="ADAL" clId="{3F26B701-AADC-4668-AAA4-FB7BA2B947B1}" dt="2020-06-19T09:17:11.218" v="5156" actId="478"/>
          <ac:cxnSpMkLst>
            <pc:docMk/>
            <pc:sldMk cId="2858277977" sldId="523"/>
            <ac:cxnSpMk id="228" creationId="{7D95B863-3362-4716-8592-49C88349627C}"/>
          </ac:cxnSpMkLst>
        </pc:cxnChg>
        <pc:cxnChg chg="del mod">
          <ac:chgData name="Ragnhild Halvorsrud" userId="917ea340-fd63-490f-a7db-68428d24cf32" providerId="ADAL" clId="{3F26B701-AADC-4668-AAA4-FB7BA2B947B1}" dt="2020-06-19T09:17:11.218" v="5156" actId="478"/>
          <ac:cxnSpMkLst>
            <pc:docMk/>
            <pc:sldMk cId="2858277977" sldId="523"/>
            <ac:cxnSpMk id="229" creationId="{6CA1ABCB-666E-4878-8AFC-4EF9C2633DD1}"/>
          </ac:cxnSpMkLst>
        </pc:cxnChg>
        <pc:cxnChg chg="del mod">
          <ac:chgData name="Ragnhild Halvorsrud" userId="917ea340-fd63-490f-a7db-68428d24cf32" providerId="ADAL" clId="{3F26B701-AADC-4668-AAA4-FB7BA2B947B1}" dt="2020-06-19T09:17:11.218" v="5156" actId="478"/>
          <ac:cxnSpMkLst>
            <pc:docMk/>
            <pc:sldMk cId="2858277977" sldId="523"/>
            <ac:cxnSpMk id="232" creationId="{25DEF4FF-6415-4C0B-94EE-F62E8CF42420}"/>
          </ac:cxnSpMkLst>
        </pc:cxnChg>
        <pc:cxnChg chg="del mod">
          <ac:chgData name="Ragnhild Halvorsrud" userId="917ea340-fd63-490f-a7db-68428d24cf32" providerId="ADAL" clId="{3F26B701-AADC-4668-AAA4-FB7BA2B947B1}" dt="2020-06-19T09:17:11.218" v="5156" actId="478"/>
          <ac:cxnSpMkLst>
            <pc:docMk/>
            <pc:sldMk cId="2858277977" sldId="523"/>
            <ac:cxnSpMk id="234" creationId="{D063C195-8D7C-4543-A211-06D7A6A17606}"/>
          </ac:cxnSpMkLst>
        </pc:cxnChg>
        <pc:cxnChg chg="del mod">
          <ac:chgData name="Ragnhild Halvorsrud" userId="917ea340-fd63-490f-a7db-68428d24cf32" providerId="ADAL" clId="{3F26B701-AADC-4668-AAA4-FB7BA2B947B1}" dt="2020-06-19T09:17:11.218" v="5156" actId="478"/>
          <ac:cxnSpMkLst>
            <pc:docMk/>
            <pc:sldMk cId="2858277977" sldId="523"/>
            <ac:cxnSpMk id="235" creationId="{05E5B2BF-F681-43B3-95AE-BC0F28EFB6F9}"/>
          </ac:cxnSpMkLst>
        </pc:cxnChg>
        <pc:cxnChg chg="del mod">
          <ac:chgData name="Ragnhild Halvorsrud" userId="917ea340-fd63-490f-a7db-68428d24cf32" providerId="ADAL" clId="{3F26B701-AADC-4668-AAA4-FB7BA2B947B1}" dt="2020-06-19T09:17:11.218" v="5156" actId="478"/>
          <ac:cxnSpMkLst>
            <pc:docMk/>
            <pc:sldMk cId="2858277977" sldId="523"/>
            <ac:cxnSpMk id="240" creationId="{29710DAE-18AD-4CEC-BC2E-6588AB2B7726}"/>
          </ac:cxnSpMkLst>
        </pc:cxnChg>
        <pc:cxnChg chg="del mod">
          <ac:chgData name="Ragnhild Halvorsrud" userId="917ea340-fd63-490f-a7db-68428d24cf32" providerId="ADAL" clId="{3F26B701-AADC-4668-AAA4-FB7BA2B947B1}" dt="2020-06-19T09:17:11.218" v="5156" actId="478"/>
          <ac:cxnSpMkLst>
            <pc:docMk/>
            <pc:sldMk cId="2858277977" sldId="523"/>
            <ac:cxnSpMk id="241" creationId="{B6FBA8A7-8E72-4D85-B08C-BEE7F8F7DDF1}"/>
          </ac:cxnSpMkLst>
        </pc:cxnChg>
        <pc:cxnChg chg="del mod">
          <ac:chgData name="Ragnhild Halvorsrud" userId="917ea340-fd63-490f-a7db-68428d24cf32" providerId="ADAL" clId="{3F26B701-AADC-4668-AAA4-FB7BA2B947B1}" dt="2020-06-19T09:17:11.218" v="5156" actId="478"/>
          <ac:cxnSpMkLst>
            <pc:docMk/>
            <pc:sldMk cId="2858277977" sldId="523"/>
            <ac:cxnSpMk id="242" creationId="{7154A460-98BC-4B3B-B627-E5DAE725307D}"/>
          </ac:cxnSpMkLst>
        </pc:cxnChg>
        <pc:cxnChg chg="del mod">
          <ac:chgData name="Ragnhild Halvorsrud" userId="917ea340-fd63-490f-a7db-68428d24cf32" providerId="ADAL" clId="{3F26B701-AADC-4668-AAA4-FB7BA2B947B1}" dt="2020-06-19T09:17:11.218" v="5156" actId="478"/>
          <ac:cxnSpMkLst>
            <pc:docMk/>
            <pc:sldMk cId="2858277977" sldId="523"/>
            <ac:cxnSpMk id="243" creationId="{6AED1F54-93AC-479E-843F-7C6E0F35A798}"/>
          </ac:cxnSpMkLst>
        </pc:cxnChg>
        <pc:cxnChg chg="del">
          <ac:chgData name="Ragnhild Halvorsrud" userId="917ea340-fd63-490f-a7db-68428d24cf32" providerId="ADAL" clId="{3F26B701-AADC-4668-AAA4-FB7BA2B947B1}" dt="2020-06-19T09:17:11.218" v="5156" actId="478"/>
          <ac:cxnSpMkLst>
            <pc:docMk/>
            <pc:sldMk cId="2858277977" sldId="523"/>
            <ac:cxnSpMk id="245" creationId="{D9E2F335-5730-41A6-93E3-482422B4DF7E}"/>
          </ac:cxnSpMkLst>
        </pc:cxnChg>
        <pc:cxnChg chg="del mod">
          <ac:chgData name="Ragnhild Halvorsrud" userId="917ea340-fd63-490f-a7db-68428d24cf32" providerId="ADAL" clId="{3F26B701-AADC-4668-AAA4-FB7BA2B947B1}" dt="2020-06-19T09:17:11.218" v="5156" actId="478"/>
          <ac:cxnSpMkLst>
            <pc:docMk/>
            <pc:sldMk cId="2858277977" sldId="523"/>
            <ac:cxnSpMk id="247" creationId="{933BDDBE-E1B2-4EEA-A423-946EB9623D85}"/>
          </ac:cxnSpMkLst>
        </pc:cxnChg>
        <pc:cxnChg chg="del mod">
          <ac:chgData name="Ragnhild Halvorsrud" userId="917ea340-fd63-490f-a7db-68428d24cf32" providerId="ADAL" clId="{3F26B701-AADC-4668-AAA4-FB7BA2B947B1}" dt="2020-06-19T09:17:11.218" v="5156" actId="478"/>
          <ac:cxnSpMkLst>
            <pc:docMk/>
            <pc:sldMk cId="2858277977" sldId="523"/>
            <ac:cxnSpMk id="248" creationId="{511796D2-BF0F-4434-BE95-E9CBAE8011BD}"/>
          </ac:cxnSpMkLst>
        </pc:cxnChg>
        <pc:cxnChg chg="del mod">
          <ac:chgData name="Ragnhild Halvorsrud" userId="917ea340-fd63-490f-a7db-68428d24cf32" providerId="ADAL" clId="{3F26B701-AADC-4668-AAA4-FB7BA2B947B1}" dt="2020-06-19T09:17:11.218" v="5156" actId="478"/>
          <ac:cxnSpMkLst>
            <pc:docMk/>
            <pc:sldMk cId="2858277977" sldId="523"/>
            <ac:cxnSpMk id="252" creationId="{36BC4F0B-9D4D-494B-967E-AC8AC0E22B63}"/>
          </ac:cxnSpMkLst>
        </pc:cxnChg>
        <pc:cxnChg chg="del mod">
          <ac:chgData name="Ragnhild Halvorsrud" userId="917ea340-fd63-490f-a7db-68428d24cf32" providerId="ADAL" clId="{3F26B701-AADC-4668-AAA4-FB7BA2B947B1}" dt="2020-06-19T09:17:11.218" v="5156" actId="478"/>
          <ac:cxnSpMkLst>
            <pc:docMk/>
            <pc:sldMk cId="2858277977" sldId="523"/>
            <ac:cxnSpMk id="256" creationId="{DC4681DC-AD63-45C9-8EEE-9900C631E8CE}"/>
          </ac:cxnSpMkLst>
        </pc:cxnChg>
        <pc:cxnChg chg="del mod">
          <ac:chgData name="Ragnhild Halvorsrud" userId="917ea340-fd63-490f-a7db-68428d24cf32" providerId="ADAL" clId="{3F26B701-AADC-4668-AAA4-FB7BA2B947B1}" dt="2020-06-19T09:17:11.218" v="5156" actId="478"/>
          <ac:cxnSpMkLst>
            <pc:docMk/>
            <pc:sldMk cId="2858277977" sldId="523"/>
            <ac:cxnSpMk id="257" creationId="{223F4C44-4B69-4ECB-BBE8-241ECF05CA7E}"/>
          </ac:cxnSpMkLst>
        </pc:cxnChg>
        <pc:cxnChg chg="del mod">
          <ac:chgData name="Ragnhild Halvorsrud" userId="917ea340-fd63-490f-a7db-68428d24cf32" providerId="ADAL" clId="{3F26B701-AADC-4668-AAA4-FB7BA2B947B1}" dt="2020-06-19T09:17:11.218" v="5156" actId="478"/>
          <ac:cxnSpMkLst>
            <pc:docMk/>
            <pc:sldMk cId="2858277977" sldId="523"/>
            <ac:cxnSpMk id="258" creationId="{5A15FD9C-BD98-49B0-AA73-30A4A48D890D}"/>
          </ac:cxnSpMkLst>
        </pc:cxnChg>
        <pc:cxnChg chg="del mod">
          <ac:chgData name="Ragnhild Halvorsrud" userId="917ea340-fd63-490f-a7db-68428d24cf32" providerId="ADAL" clId="{3F26B701-AADC-4668-AAA4-FB7BA2B947B1}" dt="2020-06-19T09:17:11.218" v="5156" actId="478"/>
          <ac:cxnSpMkLst>
            <pc:docMk/>
            <pc:sldMk cId="2858277977" sldId="523"/>
            <ac:cxnSpMk id="261" creationId="{282FF727-6A8E-4D66-8AD8-F766FFA66D82}"/>
          </ac:cxnSpMkLst>
        </pc:cxnChg>
        <pc:cxnChg chg="del mod">
          <ac:chgData name="Ragnhild Halvorsrud" userId="917ea340-fd63-490f-a7db-68428d24cf32" providerId="ADAL" clId="{3F26B701-AADC-4668-AAA4-FB7BA2B947B1}" dt="2020-06-19T09:17:11.218" v="5156" actId="478"/>
          <ac:cxnSpMkLst>
            <pc:docMk/>
            <pc:sldMk cId="2858277977" sldId="523"/>
            <ac:cxnSpMk id="262" creationId="{90456A34-254A-4767-9963-63D705062CE1}"/>
          </ac:cxnSpMkLst>
        </pc:cxnChg>
        <pc:cxnChg chg="del mod">
          <ac:chgData name="Ragnhild Halvorsrud" userId="917ea340-fd63-490f-a7db-68428d24cf32" providerId="ADAL" clId="{3F26B701-AADC-4668-AAA4-FB7BA2B947B1}" dt="2020-06-19T09:17:11.218" v="5156" actId="478"/>
          <ac:cxnSpMkLst>
            <pc:docMk/>
            <pc:sldMk cId="2858277977" sldId="523"/>
            <ac:cxnSpMk id="263" creationId="{07089982-69B3-4240-A902-564D50E3CECA}"/>
          </ac:cxnSpMkLst>
        </pc:cxnChg>
        <pc:cxnChg chg="del mod">
          <ac:chgData name="Ragnhild Halvorsrud" userId="917ea340-fd63-490f-a7db-68428d24cf32" providerId="ADAL" clId="{3F26B701-AADC-4668-AAA4-FB7BA2B947B1}" dt="2020-06-19T09:17:11.218" v="5156" actId="478"/>
          <ac:cxnSpMkLst>
            <pc:docMk/>
            <pc:sldMk cId="2858277977" sldId="523"/>
            <ac:cxnSpMk id="265" creationId="{6F20D73F-B314-4D61-ACC1-F858D8700AC8}"/>
          </ac:cxnSpMkLst>
        </pc:cxnChg>
        <pc:cxnChg chg="del mod">
          <ac:chgData name="Ragnhild Halvorsrud" userId="917ea340-fd63-490f-a7db-68428d24cf32" providerId="ADAL" clId="{3F26B701-AADC-4668-AAA4-FB7BA2B947B1}" dt="2020-06-19T09:17:11.218" v="5156" actId="478"/>
          <ac:cxnSpMkLst>
            <pc:docMk/>
            <pc:sldMk cId="2858277977" sldId="523"/>
            <ac:cxnSpMk id="266" creationId="{B7DC57F0-711B-40A1-BAB6-588C59269A8A}"/>
          </ac:cxnSpMkLst>
        </pc:cxnChg>
        <pc:cxnChg chg="del mod">
          <ac:chgData name="Ragnhild Halvorsrud" userId="917ea340-fd63-490f-a7db-68428d24cf32" providerId="ADAL" clId="{3F26B701-AADC-4668-AAA4-FB7BA2B947B1}" dt="2020-06-19T09:17:11.218" v="5156" actId="478"/>
          <ac:cxnSpMkLst>
            <pc:docMk/>
            <pc:sldMk cId="2858277977" sldId="523"/>
            <ac:cxnSpMk id="268" creationId="{E58EF18C-81DD-429D-8A29-BC59C42192BB}"/>
          </ac:cxnSpMkLst>
        </pc:cxnChg>
        <pc:cxnChg chg="del mod">
          <ac:chgData name="Ragnhild Halvorsrud" userId="917ea340-fd63-490f-a7db-68428d24cf32" providerId="ADAL" clId="{3F26B701-AADC-4668-AAA4-FB7BA2B947B1}" dt="2020-06-19T09:17:11.218" v="5156" actId="478"/>
          <ac:cxnSpMkLst>
            <pc:docMk/>
            <pc:sldMk cId="2858277977" sldId="523"/>
            <ac:cxnSpMk id="272" creationId="{F02B9DE6-959D-4057-B5F3-8CC69EBB24E1}"/>
          </ac:cxnSpMkLst>
        </pc:cxnChg>
        <pc:cxnChg chg="del mod">
          <ac:chgData name="Ragnhild Halvorsrud" userId="917ea340-fd63-490f-a7db-68428d24cf32" providerId="ADAL" clId="{3F26B701-AADC-4668-AAA4-FB7BA2B947B1}" dt="2020-06-19T09:17:11.218" v="5156" actId="478"/>
          <ac:cxnSpMkLst>
            <pc:docMk/>
            <pc:sldMk cId="2858277977" sldId="523"/>
            <ac:cxnSpMk id="273" creationId="{BCA57DA5-970B-431A-9CFF-A9B7343320EC}"/>
          </ac:cxnSpMkLst>
        </pc:cxnChg>
        <pc:cxnChg chg="del">
          <ac:chgData name="Ragnhild Halvorsrud" userId="917ea340-fd63-490f-a7db-68428d24cf32" providerId="ADAL" clId="{3F26B701-AADC-4668-AAA4-FB7BA2B947B1}" dt="2020-06-19T09:17:11.218" v="5156" actId="478"/>
          <ac:cxnSpMkLst>
            <pc:docMk/>
            <pc:sldMk cId="2858277977" sldId="523"/>
            <ac:cxnSpMk id="275" creationId="{177416E8-F501-4CB7-B015-26491534FDA2}"/>
          </ac:cxnSpMkLst>
        </pc:cxnChg>
        <pc:cxnChg chg="del mod">
          <ac:chgData name="Ragnhild Halvorsrud" userId="917ea340-fd63-490f-a7db-68428d24cf32" providerId="ADAL" clId="{3F26B701-AADC-4668-AAA4-FB7BA2B947B1}" dt="2020-06-19T09:17:11.218" v="5156" actId="478"/>
          <ac:cxnSpMkLst>
            <pc:docMk/>
            <pc:sldMk cId="2858277977" sldId="523"/>
            <ac:cxnSpMk id="277" creationId="{0BF4590C-3583-42EF-BD47-6C8801CFC845}"/>
          </ac:cxnSpMkLst>
        </pc:cxnChg>
        <pc:cxnChg chg="del mod">
          <ac:chgData name="Ragnhild Halvorsrud" userId="917ea340-fd63-490f-a7db-68428d24cf32" providerId="ADAL" clId="{3F26B701-AADC-4668-AAA4-FB7BA2B947B1}" dt="2020-06-19T09:17:11.218" v="5156" actId="478"/>
          <ac:cxnSpMkLst>
            <pc:docMk/>
            <pc:sldMk cId="2858277977" sldId="523"/>
            <ac:cxnSpMk id="281" creationId="{89852529-C8A5-4B70-BB53-0F1E6180BA8B}"/>
          </ac:cxnSpMkLst>
        </pc:cxnChg>
        <pc:cxnChg chg="del mod">
          <ac:chgData name="Ragnhild Halvorsrud" userId="917ea340-fd63-490f-a7db-68428d24cf32" providerId="ADAL" clId="{3F26B701-AADC-4668-AAA4-FB7BA2B947B1}" dt="2020-06-19T09:17:11.218" v="5156" actId="478"/>
          <ac:cxnSpMkLst>
            <pc:docMk/>
            <pc:sldMk cId="2858277977" sldId="523"/>
            <ac:cxnSpMk id="283" creationId="{095A87F3-FB51-4D2E-B594-CBB40ADBE3F8}"/>
          </ac:cxnSpMkLst>
        </pc:cxnChg>
        <pc:cxnChg chg="del mod">
          <ac:chgData name="Ragnhild Halvorsrud" userId="917ea340-fd63-490f-a7db-68428d24cf32" providerId="ADAL" clId="{3F26B701-AADC-4668-AAA4-FB7BA2B947B1}" dt="2020-06-19T09:17:11.218" v="5156" actId="478"/>
          <ac:cxnSpMkLst>
            <pc:docMk/>
            <pc:sldMk cId="2858277977" sldId="523"/>
            <ac:cxnSpMk id="284" creationId="{CA8E2B18-B8A7-4422-BC9C-8E922ECD61EE}"/>
          </ac:cxnSpMkLst>
        </pc:cxnChg>
        <pc:cxnChg chg="del mod">
          <ac:chgData name="Ragnhild Halvorsrud" userId="917ea340-fd63-490f-a7db-68428d24cf32" providerId="ADAL" clId="{3F26B701-AADC-4668-AAA4-FB7BA2B947B1}" dt="2020-06-19T09:17:11.218" v="5156" actId="478"/>
          <ac:cxnSpMkLst>
            <pc:docMk/>
            <pc:sldMk cId="2858277977" sldId="523"/>
            <ac:cxnSpMk id="285" creationId="{2658C360-7E7B-4E2D-8A96-76819C27E4AD}"/>
          </ac:cxnSpMkLst>
        </pc:cxnChg>
        <pc:cxnChg chg="del mod">
          <ac:chgData name="Ragnhild Halvorsrud" userId="917ea340-fd63-490f-a7db-68428d24cf32" providerId="ADAL" clId="{3F26B701-AADC-4668-AAA4-FB7BA2B947B1}" dt="2020-06-19T09:17:11.218" v="5156" actId="478"/>
          <ac:cxnSpMkLst>
            <pc:docMk/>
            <pc:sldMk cId="2858277977" sldId="523"/>
            <ac:cxnSpMk id="288" creationId="{72E7B97E-1042-4312-93D2-1E178517A682}"/>
          </ac:cxnSpMkLst>
        </pc:cxnChg>
        <pc:cxnChg chg="del mod">
          <ac:chgData name="Ragnhild Halvorsrud" userId="917ea340-fd63-490f-a7db-68428d24cf32" providerId="ADAL" clId="{3F26B701-AADC-4668-AAA4-FB7BA2B947B1}" dt="2020-06-19T09:17:11.218" v="5156" actId="478"/>
          <ac:cxnSpMkLst>
            <pc:docMk/>
            <pc:sldMk cId="2858277977" sldId="523"/>
            <ac:cxnSpMk id="289" creationId="{4C79E1F9-6933-40A1-98E5-3CCFE69AD31A}"/>
          </ac:cxnSpMkLst>
        </pc:cxnChg>
        <pc:cxnChg chg="del mod">
          <ac:chgData name="Ragnhild Halvorsrud" userId="917ea340-fd63-490f-a7db-68428d24cf32" providerId="ADAL" clId="{3F26B701-AADC-4668-AAA4-FB7BA2B947B1}" dt="2020-06-19T09:17:11.218" v="5156" actId="478"/>
          <ac:cxnSpMkLst>
            <pc:docMk/>
            <pc:sldMk cId="2858277977" sldId="523"/>
            <ac:cxnSpMk id="290" creationId="{9D632D2D-E159-422D-9965-E6CF46747B45}"/>
          </ac:cxnSpMkLst>
        </pc:cxnChg>
        <pc:cxnChg chg="del mod">
          <ac:chgData name="Ragnhild Halvorsrud" userId="917ea340-fd63-490f-a7db-68428d24cf32" providerId="ADAL" clId="{3F26B701-AADC-4668-AAA4-FB7BA2B947B1}" dt="2020-06-19T09:17:11.218" v="5156" actId="478"/>
          <ac:cxnSpMkLst>
            <pc:docMk/>
            <pc:sldMk cId="2858277977" sldId="523"/>
            <ac:cxnSpMk id="291" creationId="{FC536F9B-9CA7-42CA-859F-50A90CD3E80C}"/>
          </ac:cxnSpMkLst>
        </pc:cxnChg>
        <pc:cxnChg chg="del mod">
          <ac:chgData name="Ragnhild Halvorsrud" userId="917ea340-fd63-490f-a7db-68428d24cf32" providerId="ADAL" clId="{3F26B701-AADC-4668-AAA4-FB7BA2B947B1}" dt="2020-06-19T09:17:11.218" v="5156" actId="478"/>
          <ac:cxnSpMkLst>
            <pc:docMk/>
            <pc:sldMk cId="2858277977" sldId="523"/>
            <ac:cxnSpMk id="292" creationId="{3E6F32D1-DBB9-4685-9F6E-544E5E3D7A0B}"/>
          </ac:cxnSpMkLst>
        </pc:cxnChg>
        <pc:cxnChg chg="del mod">
          <ac:chgData name="Ragnhild Halvorsrud" userId="917ea340-fd63-490f-a7db-68428d24cf32" providerId="ADAL" clId="{3F26B701-AADC-4668-AAA4-FB7BA2B947B1}" dt="2020-06-19T09:17:11.218" v="5156" actId="478"/>
          <ac:cxnSpMkLst>
            <pc:docMk/>
            <pc:sldMk cId="2858277977" sldId="523"/>
            <ac:cxnSpMk id="293" creationId="{33C9F67A-8F20-43F6-9CAF-4500A9BBE821}"/>
          </ac:cxnSpMkLst>
        </pc:cxnChg>
        <pc:cxnChg chg="del mod">
          <ac:chgData name="Ragnhild Halvorsrud" userId="917ea340-fd63-490f-a7db-68428d24cf32" providerId="ADAL" clId="{3F26B701-AADC-4668-AAA4-FB7BA2B947B1}" dt="2020-06-19T09:17:11.218" v="5156" actId="478"/>
          <ac:cxnSpMkLst>
            <pc:docMk/>
            <pc:sldMk cId="2858277977" sldId="523"/>
            <ac:cxnSpMk id="294" creationId="{8BE42847-51E9-4CE6-9642-EE97C0A47C44}"/>
          </ac:cxnSpMkLst>
        </pc:cxnChg>
        <pc:cxnChg chg="del mod">
          <ac:chgData name="Ragnhild Halvorsrud" userId="917ea340-fd63-490f-a7db-68428d24cf32" providerId="ADAL" clId="{3F26B701-AADC-4668-AAA4-FB7BA2B947B1}" dt="2020-06-19T09:17:11.218" v="5156" actId="478"/>
          <ac:cxnSpMkLst>
            <pc:docMk/>
            <pc:sldMk cId="2858277977" sldId="523"/>
            <ac:cxnSpMk id="295" creationId="{FD1A917F-7DBD-4F9D-A013-EE5B0A1276CF}"/>
          </ac:cxnSpMkLst>
        </pc:cxnChg>
        <pc:cxnChg chg="del mod">
          <ac:chgData name="Ragnhild Halvorsrud" userId="917ea340-fd63-490f-a7db-68428d24cf32" providerId="ADAL" clId="{3F26B701-AADC-4668-AAA4-FB7BA2B947B1}" dt="2020-06-19T09:17:11.218" v="5156" actId="478"/>
          <ac:cxnSpMkLst>
            <pc:docMk/>
            <pc:sldMk cId="2858277977" sldId="523"/>
            <ac:cxnSpMk id="296" creationId="{A9479816-DB06-4F3D-B470-0134C048DDED}"/>
          </ac:cxnSpMkLst>
        </pc:cxnChg>
        <pc:cxnChg chg="del mod">
          <ac:chgData name="Ragnhild Halvorsrud" userId="917ea340-fd63-490f-a7db-68428d24cf32" providerId="ADAL" clId="{3F26B701-AADC-4668-AAA4-FB7BA2B947B1}" dt="2020-06-19T09:17:11.218" v="5156" actId="478"/>
          <ac:cxnSpMkLst>
            <pc:docMk/>
            <pc:sldMk cId="2858277977" sldId="523"/>
            <ac:cxnSpMk id="297" creationId="{0A9C180E-55BC-4E9B-AB2C-A0CD334470A4}"/>
          </ac:cxnSpMkLst>
        </pc:cxnChg>
        <pc:cxnChg chg="del">
          <ac:chgData name="Ragnhild Halvorsrud" userId="917ea340-fd63-490f-a7db-68428d24cf32" providerId="ADAL" clId="{3F26B701-AADC-4668-AAA4-FB7BA2B947B1}" dt="2020-06-19T09:17:11.218" v="5156" actId="478"/>
          <ac:cxnSpMkLst>
            <pc:docMk/>
            <pc:sldMk cId="2858277977" sldId="523"/>
            <ac:cxnSpMk id="298" creationId="{E6C22F08-EE7B-4EDC-8D27-6A3C60F9CCF4}"/>
          </ac:cxnSpMkLst>
        </pc:cxnChg>
        <pc:cxnChg chg="del mod">
          <ac:chgData name="Ragnhild Halvorsrud" userId="917ea340-fd63-490f-a7db-68428d24cf32" providerId="ADAL" clId="{3F26B701-AADC-4668-AAA4-FB7BA2B947B1}" dt="2020-06-19T09:32:36.918" v="6758" actId="478"/>
          <ac:cxnSpMkLst>
            <pc:docMk/>
            <pc:sldMk cId="2858277977" sldId="523"/>
            <ac:cxnSpMk id="304" creationId="{DD816C4A-6D62-4551-AF12-F896E55AFB63}"/>
          </ac:cxnSpMkLst>
        </pc:cxnChg>
        <pc:cxnChg chg="mod">
          <ac:chgData name="Ragnhild Halvorsrud" userId="917ea340-fd63-490f-a7db-68428d24cf32" providerId="ADAL" clId="{3F26B701-AADC-4668-AAA4-FB7BA2B947B1}" dt="2020-06-19T09:17:28.036" v="5157"/>
          <ac:cxnSpMkLst>
            <pc:docMk/>
            <pc:sldMk cId="2858277977" sldId="523"/>
            <ac:cxnSpMk id="310" creationId="{DA74E0DA-09E2-4B57-9AFC-2A81CF4C5BFB}"/>
          </ac:cxnSpMkLst>
        </pc:cxnChg>
        <pc:cxnChg chg="mod">
          <ac:chgData name="Ragnhild Halvorsrud" userId="917ea340-fd63-490f-a7db-68428d24cf32" providerId="ADAL" clId="{3F26B701-AADC-4668-AAA4-FB7BA2B947B1}" dt="2020-06-19T09:17:28.036" v="5157"/>
          <ac:cxnSpMkLst>
            <pc:docMk/>
            <pc:sldMk cId="2858277977" sldId="523"/>
            <ac:cxnSpMk id="321" creationId="{CD8D0C51-4534-44F3-9D2E-9833FC324CCA}"/>
          </ac:cxnSpMkLst>
        </pc:cxnChg>
        <pc:cxnChg chg="mod">
          <ac:chgData name="Ragnhild Halvorsrud" userId="917ea340-fd63-490f-a7db-68428d24cf32" providerId="ADAL" clId="{3F26B701-AADC-4668-AAA4-FB7BA2B947B1}" dt="2020-06-19T09:17:28.036" v="5157"/>
          <ac:cxnSpMkLst>
            <pc:docMk/>
            <pc:sldMk cId="2858277977" sldId="523"/>
            <ac:cxnSpMk id="330" creationId="{D6BF3F82-0E2B-4452-97F4-1CA6995722C2}"/>
          </ac:cxnSpMkLst>
        </pc:cxnChg>
        <pc:cxnChg chg="mod">
          <ac:chgData name="Ragnhild Halvorsrud" userId="917ea340-fd63-490f-a7db-68428d24cf32" providerId="ADAL" clId="{3F26B701-AADC-4668-AAA4-FB7BA2B947B1}" dt="2020-06-19T09:17:28.036" v="5157"/>
          <ac:cxnSpMkLst>
            <pc:docMk/>
            <pc:sldMk cId="2858277977" sldId="523"/>
            <ac:cxnSpMk id="339" creationId="{25C0FD35-778E-4D37-B631-0E558D2ACCF5}"/>
          </ac:cxnSpMkLst>
        </pc:cxnChg>
        <pc:cxnChg chg="mod">
          <ac:chgData name="Ragnhild Halvorsrud" userId="917ea340-fd63-490f-a7db-68428d24cf32" providerId="ADAL" clId="{3F26B701-AADC-4668-AAA4-FB7BA2B947B1}" dt="2020-06-19T09:17:28.036" v="5157"/>
          <ac:cxnSpMkLst>
            <pc:docMk/>
            <pc:sldMk cId="2858277977" sldId="523"/>
            <ac:cxnSpMk id="348" creationId="{2E8D9467-4041-4FCF-9FCC-30FF1F889D5D}"/>
          </ac:cxnSpMkLst>
        </pc:cxnChg>
        <pc:cxnChg chg="mod">
          <ac:chgData name="Ragnhild Halvorsrud" userId="917ea340-fd63-490f-a7db-68428d24cf32" providerId="ADAL" clId="{3F26B701-AADC-4668-AAA4-FB7BA2B947B1}" dt="2020-06-19T09:17:28.036" v="5157"/>
          <ac:cxnSpMkLst>
            <pc:docMk/>
            <pc:sldMk cId="2858277977" sldId="523"/>
            <ac:cxnSpMk id="357" creationId="{2E3C1DC8-E83C-410A-AA78-37B5F84D7BC1}"/>
          </ac:cxnSpMkLst>
        </pc:cxnChg>
        <pc:cxnChg chg="mod">
          <ac:chgData name="Ragnhild Halvorsrud" userId="917ea340-fd63-490f-a7db-68428d24cf32" providerId="ADAL" clId="{3F26B701-AADC-4668-AAA4-FB7BA2B947B1}" dt="2020-06-19T09:17:28.036" v="5157"/>
          <ac:cxnSpMkLst>
            <pc:docMk/>
            <pc:sldMk cId="2858277977" sldId="523"/>
            <ac:cxnSpMk id="372" creationId="{1E972725-A77B-401B-80E9-1C62B58C8422}"/>
          </ac:cxnSpMkLst>
        </pc:cxnChg>
        <pc:cxnChg chg="mod">
          <ac:chgData name="Ragnhild Halvorsrud" userId="917ea340-fd63-490f-a7db-68428d24cf32" providerId="ADAL" clId="{3F26B701-AADC-4668-AAA4-FB7BA2B947B1}" dt="2020-06-19T09:17:28.036" v="5157"/>
          <ac:cxnSpMkLst>
            <pc:docMk/>
            <pc:sldMk cId="2858277977" sldId="523"/>
            <ac:cxnSpMk id="373" creationId="{A68A6538-10CE-4E2D-9952-5250272B9799}"/>
          </ac:cxnSpMkLst>
        </pc:cxnChg>
        <pc:cxnChg chg="mod">
          <ac:chgData name="Ragnhild Halvorsrud" userId="917ea340-fd63-490f-a7db-68428d24cf32" providerId="ADAL" clId="{3F26B701-AADC-4668-AAA4-FB7BA2B947B1}" dt="2020-06-19T09:17:28.036" v="5157"/>
          <ac:cxnSpMkLst>
            <pc:docMk/>
            <pc:sldMk cId="2858277977" sldId="523"/>
            <ac:cxnSpMk id="374" creationId="{3BC3A690-266C-426E-82C9-F63C5C1A2A73}"/>
          </ac:cxnSpMkLst>
        </pc:cxnChg>
        <pc:cxnChg chg="mod">
          <ac:chgData name="Ragnhild Halvorsrud" userId="917ea340-fd63-490f-a7db-68428d24cf32" providerId="ADAL" clId="{3F26B701-AADC-4668-AAA4-FB7BA2B947B1}" dt="2020-06-19T09:17:28.036" v="5157"/>
          <ac:cxnSpMkLst>
            <pc:docMk/>
            <pc:sldMk cId="2858277977" sldId="523"/>
            <ac:cxnSpMk id="375" creationId="{55193BD6-228B-442C-BD28-E52F419F8C2F}"/>
          </ac:cxnSpMkLst>
        </pc:cxnChg>
        <pc:cxnChg chg="mod">
          <ac:chgData name="Ragnhild Halvorsrud" userId="917ea340-fd63-490f-a7db-68428d24cf32" providerId="ADAL" clId="{3F26B701-AADC-4668-AAA4-FB7BA2B947B1}" dt="2020-06-19T09:17:28.036" v="5157"/>
          <ac:cxnSpMkLst>
            <pc:docMk/>
            <pc:sldMk cId="2858277977" sldId="523"/>
            <ac:cxnSpMk id="376" creationId="{AEB6AC55-D840-4126-838C-261AF656FAFB}"/>
          </ac:cxnSpMkLst>
        </pc:cxnChg>
        <pc:cxnChg chg="mod">
          <ac:chgData name="Ragnhild Halvorsrud" userId="917ea340-fd63-490f-a7db-68428d24cf32" providerId="ADAL" clId="{3F26B701-AADC-4668-AAA4-FB7BA2B947B1}" dt="2020-06-19T09:17:28.036" v="5157"/>
          <ac:cxnSpMkLst>
            <pc:docMk/>
            <pc:sldMk cId="2858277977" sldId="523"/>
            <ac:cxnSpMk id="377" creationId="{8EF4C88F-1F27-492C-A815-C37B70E6B2DF}"/>
          </ac:cxnSpMkLst>
        </pc:cxnChg>
        <pc:cxnChg chg="mod">
          <ac:chgData name="Ragnhild Halvorsrud" userId="917ea340-fd63-490f-a7db-68428d24cf32" providerId="ADAL" clId="{3F26B701-AADC-4668-AAA4-FB7BA2B947B1}" dt="2020-06-19T09:17:28.036" v="5157"/>
          <ac:cxnSpMkLst>
            <pc:docMk/>
            <pc:sldMk cId="2858277977" sldId="523"/>
            <ac:cxnSpMk id="378" creationId="{E5939BE4-8327-4B24-BA1E-7FD56C34C538}"/>
          </ac:cxnSpMkLst>
        </pc:cxnChg>
        <pc:cxnChg chg="mod">
          <ac:chgData name="Ragnhild Halvorsrud" userId="917ea340-fd63-490f-a7db-68428d24cf32" providerId="ADAL" clId="{3F26B701-AADC-4668-AAA4-FB7BA2B947B1}" dt="2020-06-19T09:17:28.036" v="5157"/>
          <ac:cxnSpMkLst>
            <pc:docMk/>
            <pc:sldMk cId="2858277977" sldId="523"/>
            <ac:cxnSpMk id="379" creationId="{A718F227-493F-4BB1-A2D2-D17240AF77A5}"/>
          </ac:cxnSpMkLst>
        </pc:cxnChg>
        <pc:cxnChg chg="mod">
          <ac:chgData name="Ragnhild Halvorsrud" userId="917ea340-fd63-490f-a7db-68428d24cf32" providerId="ADAL" clId="{3F26B701-AADC-4668-AAA4-FB7BA2B947B1}" dt="2020-06-19T09:17:28.036" v="5157"/>
          <ac:cxnSpMkLst>
            <pc:docMk/>
            <pc:sldMk cId="2858277977" sldId="523"/>
            <ac:cxnSpMk id="380" creationId="{C5787476-46D2-462F-9E54-C3189750C83E}"/>
          </ac:cxnSpMkLst>
        </pc:cxnChg>
        <pc:cxnChg chg="mod">
          <ac:chgData name="Ragnhild Halvorsrud" userId="917ea340-fd63-490f-a7db-68428d24cf32" providerId="ADAL" clId="{3F26B701-AADC-4668-AAA4-FB7BA2B947B1}" dt="2020-06-19T09:17:28.036" v="5157"/>
          <ac:cxnSpMkLst>
            <pc:docMk/>
            <pc:sldMk cId="2858277977" sldId="523"/>
            <ac:cxnSpMk id="381" creationId="{AE7132F2-503C-49C3-A9B5-C63F97874184}"/>
          </ac:cxnSpMkLst>
        </pc:cxnChg>
        <pc:cxnChg chg="add del mod">
          <ac:chgData name="Ragnhild Halvorsrud" userId="917ea340-fd63-490f-a7db-68428d24cf32" providerId="ADAL" clId="{3F26B701-AADC-4668-AAA4-FB7BA2B947B1}" dt="2020-06-19T09:17:33.445" v="5158"/>
          <ac:cxnSpMkLst>
            <pc:docMk/>
            <pc:sldMk cId="2858277977" sldId="523"/>
            <ac:cxnSpMk id="382" creationId="{666FD362-832A-43AC-AF5A-2F65A4E43BA2}"/>
          </ac:cxnSpMkLst>
        </pc:cxnChg>
        <pc:cxnChg chg="add del mod">
          <ac:chgData name="Ragnhild Halvorsrud" userId="917ea340-fd63-490f-a7db-68428d24cf32" providerId="ADAL" clId="{3F26B701-AADC-4668-AAA4-FB7BA2B947B1}" dt="2020-06-19T09:17:33.445" v="5158"/>
          <ac:cxnSpMkLst>
            <pc:docMk/>
            <pc:sldMk cId="2858277977" sldId="523"/>
            <ac:cxnSpMk id="389" creationId="{014C7EA7-39C1-4409-A6E4-F10CDE21DF15}"/>
          </ac:cxnSpMkLst>
        </pc:cxnChg>
        <pc:cxnChg chg="add del mod">
          <ac:chgData name="Ragnhild Halvorsrud" userId="917ea340-fd63-490f-a7db-68428d24cf32" providerId="ADAL" clId="{3F26B701-AADC-4668-AAA4-FB7BA2B947B1}" dt="2020-06-19T09:17:33.445" v="5158"/>
          <ac:cxnSpMkLst>
            <pc:docMk/>
            <pc:sldMk cId="2858277977" sldId="523"/>
            <ac:cxnSpMk id="396" creationId="{EB4ACCE1-E2CA-458E-A176-1CE52D8902FA}"/>
          </ac:cxnSpMkLst>
        </pc:cxnChg>
        <pc:cxnChg chg="add del mod">
          <ac:chgData name="Ragnhild Halvorsrud" userId="917ea340-fd63-490f-a7db-68428d24cf32" providerId="ADAL" clId="{3F26B701-AADC-4668-AAA4-FB7BA2B947B1}" dt="2020-06-19T09:17:33.445" v="5158"/>
          <ac:cxnSpMkLst>
            <pc:docMk/>
            <pc:sldMk cId="2858277977" sldId="523"/>
            <ac:cxnSpMk id="403" creationId="{7A14B7FF-825A-4D05-B929-5648CCDDBD40}"/>
          </ac:cxnSpMkLst>
        </pc:cxnChg>
        <pc:cxnChg chg="add del mod">
          <ac:chgData name="Ragnhild Halvorsrud" userId="917ea340-fd63-490f-a7db-68428d24cf32" providerId="ADAL" clId="{3F26B701-AADC-4668-AAA4-FB7BA2B947B1}" dt="2020-06-19T09:17:33.445" v="5158"/>
          <ac:cxnSpMkLst>
            <pc:docMk/>
            <pc:sldMk cId="2858277977" sldId="523"/>
            <ac:cxnSpMk id="410" creationId="{1F6AFC57-A5AF-4968-9032-8E661C3F1E09}"/>
          </ac:cxnSpMkLst>
        </pc:cxnChg>
        <pc:cxnChg chg="add del mod">
          <ac:chgData name="Ragnhild Halvorsrud" userId="917ea340-fd63-490f-a7db-68428d24cf32" providerId="ADAL" clId="{3F26B701-AADC-4668-AAA4-FB7BA2B947B1}" dt="2020-06-19T09:17:33.445" v="5158"/>
          <ac:cxnSpMkLst>
            <pc:docMk/>
            <pc:sldMk cId="2858277977" sldId="523"/>
            <ac:cxnSpMk id="422" creationId="{5C1C8687-A6B6-4264-A936-9AA63DE8E8D1}"/>
          </ac:cxnSpMkLst>
        </pc:cxnChg>
        <pc:cxnChg chg="add del mod">
          <ac:chgData name="Ragnhild Halvorsrud" userId="917ea340-fd63-490f-a7db-68428d24cf32" providerId="ADAL" clId="{3F26B701-AADC-4668-AAA4-FB7BA2B947B1}" dt="2020-06-19T09:17:33.445" v="5158"/>
          <ac:cxnSpMkLst>
            <pc:docMk/>
            <pc:sldMk cId="2858277977" sldId="523"/>
            <ac:cxnSpMk id="423" creationId="{E9B08739-EB4C-4D63-94D6-15F02413953A}"/>
          </ac:cxnSpMkLst>
        </pc:cxnChg>
        <pc:cxnChg chg="add del mod">
          <ac:chgData name="Ragnhild Halvorsrud" userId="917ea340-fd63-490f-a7db-68428d24cf32" providerId="ADAL" clId="{3F26B701-AADC-4668-AAA4-FB7BA2B947B1}" dt="2020-06-19T09:17:33.445" v="5158"/>
          <ac:cxnSpMkLst>
            <pc:docMk/>
            <pc:sldMk cId="2858277977" sldId="523"/>
            <ac:cxnSpMk id="424" creationId="{6D69CE3E-27E8-4D5F-9189-D3623B2E12A9}"/>
          </ac:cxnSpMkLst>
        </pc:cxnChg>
        <pc:cxnChg chg="add del mod">
          <ac:chgData name="Ragnhild Halvorsrud" userId="917ea340-fd63-490f-a7db-68428d24cf32" providerId="ADAL" clId="{3F26B701-AADC-4668-AAA4-FB7BA2B947B1}" dt="2020-06-19T09:17:33.445" v="5158"/>
          <ac:cxnSpMkLst>
            <pc:docMk/>
            <pc:sldMk cId="2858277977" sldId="523"/>
            <ac:cxnSpMk id="425" creationId="{9B5D04C7-5A92-49EB-ADFF-C9F9F4E47D7B}"/>
          </ac:cxnSpMkLst>
        </pc:cxnChg>
        <pc:cxnChg chg="add del mod">
          <ac:chgData name="Ragnhild Halvorsrud" userId="917ea340-fd63-490f-a7db-68428d24cf32" providerId="ADAL" clId="{3F26B701-AADC-4668-AAA4-FB7BA2B947B1}" dt="2020-06-19T09:17:33.445" v="5158"/>
          <ac:cxnSpMkLst>
            <pc:docMk/>
            <pc:sldMk cId="2858277977" sldId="523"/>
            <ac:cxnSpMk id="426" creationId="{90E2794B-F5AD-44C9-B8E3-4384949336B3}"/>
          </ac:cxnSpMkLst>
        </pc:cxnChg>
        <pc:cxnChg chg="add del mod">
          <ac:chgData name="Ragnhild Halvorsrud" userId="917ea340-fd63-490f-a7db-68428d24cf32" providerId="ADAL" clId="{3F26B701-AADC-4668-AAA4-FB7BA2B947B1}" dt="2020-06-19T09:17:33.445" v="5158"/>
          <ac:cxnSpMkLst>
            <pc:docMk/>
            <pc:sldMk cId="2858277977" sldId="523"/>
            <ac:cxnSpMk id="427" creationId="{9B5ED06A-A293-4571-84BB-1360CD39D3B2}"/>
          </ac:cxnSpMkLst>
        </pc:cxnChg>
        <pc:cxnChg chg="add del mod">
          <ac:chgData name="Ragnhild Halvorsrud" userId="917ea340-fd63-490f-a7db-68428d24cf32" providerId="ADAL" clId="{3F26B701-AADC-4668-AAA4-FB7BA2B947B1}" dt="2020-06-19T09:17:33.445" v="5158"/>
          <ac:cxnSpMkLst>
            <pc:docMk/>
            <pc:sldMk cId="2858277977" sldId="523"/>
            <ac:cxnSpMk id="428" creationId="{6FB1C00A-49B3-45B3-A12A-715ED98796B0}"/>
          </ac:cxnSpMkLst>
        </pc:cxnChg>
        <pc:cxnChg chg="add del mod">
          <ac:chgData name="Ragnhild Halvorsrud" userId="917ea340-fd63-490f-a7db-68428d24cf32" providerId="ADAL" clId="{3F26B701-AADC-4668-AAA4-FB7BA2B947B1}" dt="2020-06-19T09:17:33.445" v="5158"/>
          <ac:cxnSpMkLst>
            <pc:docMk/>
            <pc:sldMk cId="2858277977" sldId="523"/>
            <ac:cxnSpMk id="429" creationId="{B984AD71-FC0B-4745-B4A9-168AC243C7E2}"/>
          </ac:cxnSpMkLst>
        </pc:cxnChg>
        <pc:cxnChg chg="mod">
          <ac:chgData name="Ragnhild Halvorsrud" userId="917ea340-fd63-490f-a7db-68428d24cf32" providerId="ADAL" clId="{3F26B701-AADC-4668-AAA4-FB7BA2B947B1}" dt="2020-06-19T09:17:28.036" v="5157"/>
          <ac:cxnSpMkLst>
            <pc:docMk/>
            <pc:sldMk cId="2858277977" sldId="523"/>
            <ac:cxnSpMk id="431" creationId="{3890F8FB-29E4-447F-B152-F4E53F0123F8}"/>
          </ac:cxnSpMkLst>
        </pc:cxnChg>
        <pc:cxnChg chg="mod">
          <ac:chgData name="Ragnhild Halvorsrud" userId="917ea340-fd63-490f-a7db-68428d24cf32" providerId="ADAL" clId="{3F26B701-AADC-4668-AAA4-FB7BA2B947B1}" dt="2020-06-19T09:17:28.036" v="5157"/>
          <ac:cxnSpMkLst>
            <pc:docMk/>
            <pc:sldMk cId="2858277977" sldId="523"/>
            <ac:cxnSpMk id="439" creationId="{E91378CA-D781-4D13-8573-F5B6D7C185DD}"/>
          </ac:cxnSpMkLst>
        </pc:cxnChg>
        <pc:cxnChg chg="mod">
          <ac:chgData name="Ragnhild Halvorsrud" userId="917ea340-fd63-490f-a7db-68428d24cf32" providerId="ADAL" clId="{3F26B701-AADC-4668-AAA4-FB7BA2B947B1}" dt="2020-06-19T09:17:28.036" v="5157"/>
          <ac:cxnSpMkLst>
            <pc:docMk/>
            <pc:sldMk cId="2858277977" sldId="523"/>
            <ac:cxnSpMk id="447" creationId="{56EEF47C-AE07-43CA-85B8-34C64DE4B394}"/>
          </ac:cxnSpMkLst>
        </pc:cxnChg>
        <pc:cxnChg chg="mod">
          <ac:chgData name="Ragnhild Halvorsrud" userId="917ea340-fd63-490f-a7db-68428d24cf32" providerId="ADAL" clId="{3F26B701-AADC-4668-AAA4-FB7BA2B947B1}" dt="2020-06-19T09:17:28.036" v="5157"/>
          <ac:cxnSpMkLst>
            <pc:docMk/>
            <pc:sldMk cId="2858277977" sldId="523"/>
            <ac:cxnSpMk id="455" creationId="{6472FDCF-F032-4950-8D7C-D278272D04E0}"/>
          </ac:cxnSpMkLst>
        </pc:cxnChg>
        <pc:cxnChg chg="mod">
          <ac:chgData name="Ragnhild Halvorsrud" userId="917ea340-fd63-490f-a7db-68428d24cf32" providerId="ADAL" clId="{3F26B701-AADC-4668-AAA4-FB7BA2B947B1}" dt="2020-06-19T09:17:28.036" v="5157"/>
          <ac:cxnSpMkLst>
            <pc:docMk/>
            <pc:sldMk cId="2858277977" sldId="523"/>
            <ac:cxnSpMk id="463" creationId="{0B90F998-EDD0-44BC-9180-3848ADDAAEE4}"/>
          </ac:cxnSpMkLst>
        </pc:cxnChg>
        <pc:cxnChg chg="mod">
          <ac:chgData name="Ragnhild Halvorsrud" userId="917ea340-fd63-490f-a7db-68428d24cf32" providerId="ADAL" clId="{3F26B701-AADC-4668-AAA4-FB7BA2B947B1}" dt="2020-06-19T09:17:28.036" v="5157"/>
          <ac:cxnSpMkLst>
            <pc:docMk/>
            <pc:sldMk cId="2858277977" sldId="523"/>
            <ac:cxnSpMk id="476" creationId="{4361063B-1D67-48CC-8C45-089E80887A8A}"/>
          </ac:cxnSpMkLst>
        </pc:cxnChg>
        <pc:cxnChg chg="mod">
          <ac:chgData name="Ragnhild Halvorsrud" userId="917ea340-fd63-490f-a7db-68428d24cf32" providerId="ADAL" clId="{3F26B701-AADC-4668-AAA4-FB7BA2B947B1}" dt="2020-06-19T09:17:28.036" v="5157"/>
          <ac:cxnSpMkLst>
            <pc:docMk/>
            <pc:sldMk cId="2858277977" sldId="523"/>
            <ac:cxnSpMk id="477" creationId="{988574BB-DC36-48E1-A88E-9E5FE977FA27}"/>
          </ac:cxnSpMkLst>
        </pc:cxnChg>
        <pc:cxnChg chg="mod">
          <ac:chgData name="Ragnhild Halvorsrud" userId="917ea340-fd63-490f-a7db-68428d24cf32" providerId="ADAL" clId="{3F26B701-AADC-4668-AAA4-FB7BA2B947B1}" dt="2020-06-19T09:17:28.036" v="5157"/>
          <ac:cxnSpMkLst>
            <pc:docMk/>
            <pc:sldMk cId="2858277977" sldId="523"/>
            <ac:cxnSpMk id="478" creationId="{D373544F-1EFC-498D-81D6-258618495F6A}"/>
          </ac:cxnSpMkLst>
        </pc:cxnChg>
        <pc:cxnChg chg="mod">
          <ac:chgData name="Ragnhild Halvorsrud" userId="917ea340-fd63-490f-a7db-68428d24cf32" providerId="ADAL" clId="{3F26B701-AADC-4668-AAA4-FB7BA2B947B1}" dt="2020-06-19T09:17:28.036" v="5157"/>
          <ac:cxnSpMkLst>
            <pc:docMk/>
            <pc:sldMk cId="2858277977" sldId="523"/>
            <ac:cxnSpMk id="479" creationId="{819FA2A1-7422-4101-AA71-A837881B4927}"/>
          </ac:cxnSpMkLst>
        </pc:cxnChg>
        <pc:cxnChg chg="mod">
          <ac:chgData name="Ragnhild Halvorsrud" userId="917ea340-fd63-490f-a7db-68428d24cf32" providerId="ADAL" clId="{3F26B701-AADC-4668-AAA4-FB7BA2B947B1}" dt="2020-06-19T09:17:28.036" v="5157"/>
          <ac:cxnSpMkLst>
            <pc:docMk/>
            <pc:sldMk cId="2858277977" sldId="523"/>
            <ac:cxnSpMk id="480" creationId="{BF41C247-465A-4CA4-9CED-61A6C0E91CF1}"/>
          </ac:cxnSpMkLst>
        </pc:cxnChg>
        <pc:cxnChg chg="mod">
          <ac:chgData name="Ragnhild Halvorsrud" userId="917ea340-fd63-490f-a7db-68428d24cf32" providerId="ADAL" clId="{3F26B701-AADC-4668-AAA4-FB7BA2B947B1}" dt="2020-06-19T09:17:28.036" v="5157"/>
          <ac:cxnSpMkLst>
            <pc:docMk/>
            <pc:sldMk cId="2858277977" sldId="523"/>
            <ac:cxnSpMk id="481" creationId="{3FCD8A47-8CBF-4714-8ADF-09E04AEAB504}"/>
          </ac:cxnSpMkLst>
        </pc:cxnChg>
        <pc:cxnChg chg="mod">
          <ac:chgData name="Ragnhild Halvorsrud" userId="917ea340-fd63-490f-a7db-68428d24cf32" providerId="ADAL" clId="{3F26B701-AADC-4668-AAA4-FB7BA2B947B1}" dt="2020-06-19T09:17:28.036" v="5157"/>
          <ac:cxnSpMkLst>
            <pc:docMk/>
            <pc:sldMk cId="2858277977" sldId="523"/>
            <ac:cxnSpMk id="482" creationId="{5057E99C-C515-49DE-9116-DF228D2DDFF0}"/>
          </ac:cxnSpMkLst>
        </pc:cxnChg>
        <pc:cxnChg chg="mod">
          <ac:chgData name="Ragnhild Halvorsrud" userId="917ea340-fd63-490f-a7db-68428d24cf32" providerId="ADAL" clId="{3F26B701-AADC-4668-AAA4-FB7BA2B947B1}" dt="2020-06-19T09:17:28.036" v="5157"/>
          <ac:cxnSpMkLst>
            <pc:docMk/>
            <pc:sldMk cId="2858277977" sldId="523"/>
            <ac:cxnSpMk id="483" creationId="{5DBB45D8-8801-47BE-9CEB-ABD87FCB6859}"/>
          </ac:cxnSpMkLst>
        </pc:cxnChg>
        <pc:cxnChg chg="mod">
          <ac:chgData name="Ragnhild Halvorsrud" userId="917ea340-fd63-490f-a7db-68428d24cf32" providerId="ADAL" clId="{3F26B701-AADC-4668-AAA4-FB7BA2B947B1}" dt="2020-06-19T09:17:28.036" v="5157"/>
          <ac:cxnSpMkLst>
            <pc:docMk/>
            <pc:sldMk cId="2858277977" sldId="523"/>
            <ac:cxnSpMk id="485" creationId="{8A2AFDD9-C8BD-44A0-9F76-9C23CDF97287}"/>
          </ac:cxnSpMkLst>
        </pc:cxnChg>
        <pc:cxnChg chg="mod">
          <ac:chgData name="Ragnhild Halvorsrud" userId="917ea340-fd63-490f-a7db-68428d24cf32" providerId="ADAL" clId="{3F26B701-AADC-4668-AAA4-FB7BA2B947B1}" dt="2020-06-19T09:17:28.036" v="5157"/>
          <ac:cxnSpMkLst>
            <pc:docMk/>
            <pc:sldMk cId="2858277977" sldId="523"/>
            <ac:cxnSpMk id="489" creationId="{4C6ABE6C-FADB-4D46-AAF0-246647DEEDC6}"/>
          </ac:cxnSpMkLst>
        </pc:cxnChg>
        <pc:cxnChg chg="mod">
          <ac:chgData name="Ragnhild Halvorsrud" userId="917ea340-fd63-490f-a7db-68428d24cf32" providerId="ADAL" clId="{3F26B701-AADC-4668-AAA4-FB7BA2B947B1}" dt="2020-06-19T09:17:28.036" v="5157"/>
          <ac:cxnSpMkLst>
            <pc:docMk/>
            <pc:sldMk cId="2858277977" sldId="523"/>
            <ac:cxnSpMk id="493" creationId="{B197B313-E0D5-4E35-9F43-0094518E7A3D}"/>
          </ac:cxnSpMkLst>
        </pc:cxnChg>
        <pc:cxnChg chg="mod">
          <ac:chgData name="Ragnhild Halvorsrud" userId="917ea340-fd63-490f-a7db-68428d24cf32" providerId="ADAL" clId="{3F26B701-AADC-4668-AAA4-FB7BA2B947B1}" dt="2020-06-19T09:17:28.036" v="5157"/>
          <ac:cxnSpMkLst>
            <pc:docMk/>
            <pc:sldMk cId="2858277977" sldId="523"/>
            <ac:cxnSpMk id="496" creationId="{CEBD4CD0-DEEA-4F08-819E-BB63E32A6474}"/>
          </ac:cxnSpMkLst>
        </pc:cxnChg>
        <pc:cxnChg chg="add del mod">
          <ac:chgData name="Ragnhild Halvorsrud" userId="917ea340-fd63-490f-a7db-68428d24cf32" providerId="ADAL" clId="{3F26B701-AADC-4668-AAA4-FB7BA2B947B1}" dt="2020-06-19T09:17:33.445" v="5158"/>
          <ac:cxnSpMkLst>
            <pc:docMk/>
            <pc:sldMk cId="2858277977" sldId="523"/>
            <ac:cxnSpMk id="497" creationId="{3BC598F5-94B3-4F42-83AA-7BF3D1E8A68A}"/>
          </ac:cxnSpMkLst>
        </pc:cxnChg>
        <pc:cxnChg chg="add del mod">
          <ac:chgData name="Ragnhild Halvorsrud" userId="917ea340-fd63-490f-a7db-68428d24cf32" providerId="ADAL" clId="{3F26B701-AADC-4668-AAA4-FB7BA2B947B1}" dt="2020-06-19T09:17:33.445" v="5158"/>
          <ac:cxnSpMkLst>
            <pc:docMk/>
            <pc:sldMk cId="2858277977" sldId="523"/>
            <ac:cxnSpMk id="503" creationId="{290DE40C-75A9-47BD-AE49-0D4778B21EEE}"/>
          </ac:cxnSpMkLst>
        </pc:cxnChg>
        <pc:cxnChg chg="add del mod">
          <ac:chgData name="Ragnhild Halvorsrud" userId="917ea340-fd63-490f-a7db-68428d24cf32" providerId="ADAL" clId="{3F26B701-AADC-4668-AAA4-FB7BA2B947B1}" dt="2020-06-19T09:17:33.445" v="5158"/>
          <ac:cxnSpMkLst>
            <pc:docMk/>
            <pc:sldMk cId="2858277977" sldId="523"/>
            <ac:cxnSpMk id="509" creationId="{C2CF6AD4-5F25-48F2-B137-1A7D8E97B69A}"/>
          </ac:cxnSpMkLst>
        </pc:cxnChg>
        <pc:cxnChg chg="add del mod">
          <ac:chgData name="Ragnhild Halvorsrud" userId="917ea340-fd63-490f-a7db-68428d24cf32" providerId="ADAL" clId="{3F26B701-AADC-4668-AAA4-FB7BA2B947B1}" dt="2020-06-19T09:17:33.445" v="5158"/>
          <ac:cxnSpMkLst>
            <pc:docMk/>
            <pc:sldMk cId="2858277977" sldId="523"/>
            <ac:cxnSpMk id="515" creationId="{B69E22B9-71AE-4695-A3B2-47CDB646E66B}"/>
          </ac:cxnSpMkLst>
        </pc:cxnChg>
        <pc:cxnChg chg="add del mod">
          <ac:chgData name="Ragnhild Halvorsrud" userId="917ea340-fd63-490f-a7db-68428d24cf32" providerId="ADAL" clId="{3F26B701-AADC-4668-AAA4-FB7BA2B947B1}" dt="2020-06-19T09:17:33.445" v="5158"/>
          <ac:cxnSpMkLst>
            <pc:docMk/>
            <pc:sldMk cId="2858277977" sldId="523"/>
            <ac:cxnSpMk id="525" creationId="{58F4F716-4D08-4A9A-98B4-A6E965ED587F}"/>
          </ac:cxnSpMkLst>
        </pc:cxnChg>
        <pc:cxnChg chg="add del mod">
          <ac:chgData name="Ragnhild Halvorsrud" userId="917ea340-fd63-490f-a7db-68428d24cf32" providerId="ADAL" clId="{3F26B701-AADC-4668-AAA4-FB7BA2B947B1}" dt="2020-06-19T09:17:33.445" v="5158"/>
          <ac:cxnSpMkLst>
            <pc:docMk/>
            <pc:sldMk cId="2858277977" sldId="523"/>
            <ac:cxnSpMk id="526" creationId="{BA521994-D153-4A8B-9A5E-C8F870A1F0B3}"/>
          </ac:cxnSpMkLst>
        </pc:cxnChg>
        <pc:cxnChg chg="add del mod">
          <ac:chgData name="Ragnhild Halvorsrud" userId="917ea340-fd63-490f-a7db-68428d24cf32" providerId="ADAL" clId="{3F26B701-AADC-4668-AAA4-FB7BA2B947B1}" dt="2020-06-19T09:17:33.445" v="5158"/>
          <ac:cxnSpMkLst>
            <pc:docMk/>
            <pc:sldMk cId="2858277977" sldId="523"/>
            <ac:cxnSpMk id="527" creationId="{AE848125-F101-40C3-ABBD-6814E20E5624}"/>
          </ac:cxnSpMkLst>
        </pc:cxnChg>
        <pc:cxnChg chg="add del mod">
          <ac:chgData name="Ragnhild Halvorsrud" userId="917ea340-fd63-490f-a7db-68428d24cf32" providerId="ADAL" clId="{3F26B701-AADC-4668-AAA4-FB7BA2B947B1}" dt="2020-06-19T09:17:33.445" v="5158"/>
          <ac:cxnSpMkLst>
            <pc:docMk/>
            <pc:sldMk cId="2858277977" sldId="523"/>
            <ac:cxnSpMk id="528" creationId="{D052D1BB-E026-4EA0-A689-9633912AFC2B}"/>
          </ac:cxnSpMkLst>
        </pc:cxnChg>
        <pc:cxnChg chg="add del mod">
          <ac:chgData name="Ragnhild Halvorsrud" userId="917ea340-fd63-490f-a7db-68428d24cf32" providerId="ADAL" clId="{3F26B701-AADC-4668-AAA4-FB7BA2B947B1}" dt="2020-06-19T09:17:33.445" v="5158"/>
          <ac:cxnSpMkLst>
            <pc:docMk/>
            <pc:sldMk cId="2858277977" sldId="523"/>
            <ac:cxnSpMk id="529" creationId="{8C1E3E35-9BF7-453A-AB5A-B9A4644FD532}"/>
          </ac:cxnSpMkLst>
        </pc:cxnChg>
        <pc:cxnChg chg="add del mod">
          <ac:chgData name="Ragnhild Halvorsrud" userId="917ea340-fd63-490f-a7db-68428d24cf32" providerId="ADAL" clId="{3F26B701-AADC-4668-AAA4-FB7BA2B947B1}" dt="2020-06-19T09:17:33.445" v="5158"/>
          <ac:cxnSpMkLst>
            <pc:docMk/>
            <pc:sldMk cId="2858277977" sldId="523"/>
            <ac:cxnSpMk id="530" creationId="{902712B6-8E58-4A6A-BA1A-CA66F9C0EE6E}"/>
          </ac:cxnSpMkLst>
        </pc:cxnChg>
        <pc:cxnChg chg="add del mod">
          <ac:chgData name="Ragnhild Halvorsrud" userId="917ea340-fd63-490f-a7db-68428d24cf32" providerId="ADAL" clId="{3F26B701-AADC-4668-AAA4-FB7BA2B947B1}" dt="2020-06-19T09:17:33.445" v="5158"/>
          <ac:cxnSpMkLst>
            <pc:docMk/>
            <pc:sldMk cId="2858277977" sldId="523"/>
            <ac:cxnSpMk id="531" creationId="{E286910A-FDA2-469D-B7D3-70ED98C509C3}"/>
          </ac:cxnSpMkLst>
        </pc:cxnChg>
        <pc:cxnChg chg="add del mod">
          <ac:chgData name="Ragnhild Halvorsrud" userId="917ea340-fd63-490f-a7db-68428d24cf32" providerId="ADAL" clId="{3F26B701-AADC-4668-AAA4-FB7BA2B947B1}" dt="2020-06-19T09:17:33.445" v="5158"/>
          <ac:cxnSpMkLst>
            <pc:docMk/>
            <pc:sldMk cId="2858277977" sldId="523"/>
            <ac:cxnSpMk id="533" creationId="{21E69C8F-7F2D-446D-85BB-149EBBEE634E}"/>
          </ac:cxnSpMkLst>
        </pc:cxnChg>
        <pc:cxnChg chg="add del mod">
          <ac:chgData name="Ragnhild Halvorsrud" userId="917ea340-fd63-490f-a7db-68428d24cf32" providerId="ADAL" clId="{3F26B701-AADC-4668-AAA4-FB7BA2B947B1}" dt="2020-06-19T09:17:33.445" v="5158"/>
          <ac:cxnSpMkLst>
            <pc:docMk/>
            <pc:sldMk cId="2858277977" sldId="523"/>
            <ac:cxnSpMk id="535" creationId="{8B2D573B-DA3A-4E6D-BB0D-D2F6A4D1F9BE}"/>
          </ac:cxnSpMkLst>
        </pc:cxnChg>
        <pc:cxnChg chg="add del mod">
          <ac:chgData name="Ragnhild Halvorsrud" userId="917ea340-fd63-490f-a7db-68428d24cf32" providerId="ADAL" clId="{3F26B701-AADC-4668-AAA4-FB7BA2B947B1}" dt="2020-06-19T09:17:33.445" v="5158"/>
          <ac:cxnSpMkLst>
            <pc:docMk/>
            <pc:sldMk cId="2858277977" sldId="523"/>
            <ac:cxnSpMk id="536" creationId="{4AD143AB-F642-4792-AF7B-2C3E9A60339A}"/>
          </ac:cxnSpMkLst>
        </pc:cxnChg>
        <pc:cxnChg chg="add del mod">
          <ac:chgData name="Ragnhild Halvorsrud" userId="917ea340-fd63-490f-a7db-68428d24cf32" providerId="ADAL" clId="{3F26B701-AADC-4668-AAA4-FB7BA2B947B1}" dt="2020-06-19T09:17:33.445" v="5158"/>
          <ac:cxnSpMkLst>
            <pc:docMk/>
            <pc:sldMk cId="2858277977" sldId="523"/>
            <ac:cxnSpMk id="539" creationId="{5A1E430A-5316-4228-9FD5-1E983AAC4319}"/>
          </ac:cxnSpMkLst>
        </pc:cxnChg>
        <pc:cxnChg chg="add del mod">
          <ac:chgData name="Ragnhild Halvorsrud" userId="917ea340-fd63-490f-a7db-68428d24cf32" providerId="ADAL" clId="{3F26B701-AADC-4668-AAA4-FB7BA2B947B1}" dt="2020-06-19T09:17:33.445" v="5158"/>
          <ac:cxnSpMkLst>
            <pc:docMk/>
            <pc:sldMk cId="2858277977" sldId="523"/>
            <ac:cxnSpMk id="540" creationId="{275DF3F0-C238-4B99-8A08-849D392544FD}"/>
          </ac:cxnSpMkLst>
        </pc:cxnChg>
        <pc:cxnChg chg="add del mod">
          <ac:chgData name="Ragnhild Halvorsrud" userId="917ea340-fd63-490f-a7db-68428d24cf32" providerId="ADAL" clId="{3F26B701-AADC-4668-AAA4-FB7BA2B947B1}" dt="2020-06-19T09:17:33.445" v="5158"/>
          <ac:cxnSpMkLst>
            <pc:docMk/>
            <pc:sldMk cId="2858277977" sldId="523"/>
            <ac:cxnSpMk id="543" creationId="{B40A48AB-3776-43A1-A864-DE4C8ED70918}"/>
          </ac:cxnSpMkLst>
        </pc:cxnChg>
        <pc:cxnChg chg="add del mod">
          <ac:chgData name="Ragnhild Halvorsrud" userId="917ea340-fd63-490f-a7db-68428d24cf32" providerId="ADAL" clId="{3F26B701-AADC-4668-AAA4-FB7BA2B947B1}" dt="2020-06-19T09:17:33.445" v="5158"/>
          <ac:cxnSpMkLst>
            <pc:docMk/>
            <pc:sldMk cId="2858277977" sldId="523"/>
            <ac:cxnSpMk id="545" creationId="{FB58D1F1-956B-4614-AA83-AD893BD39BAF}"/>
          </ac:cxnSpMkLst>
        </pc:cxnChg>
        <pc:cxnChg chg="add del mod">
          <ac:chgData name="Ragnhild Halvorsrud" userId="917ea340-fd63-490f-a7db-68428d24cf32" providerId="ADAL" clId="{3F26B701-AADC-4668-AAA4-FB7BA2B947B1}" dt="2020-06-19T09:17:33.445" v="5158"/>
          <ac:cxnSpMkLst>
            <pc:docMk/>
            <pc:sldMk cId="2858277977" sldId="523"/>
            <ac:cxnSpMk id="546" creationId="{1FEB9372-FCA9-4B3D-8D5F-C49BD742EC7A}"/>
          </ac:cxnSpMkLst>
        </pc:cxnChg>
        <pc:cxnChg chg="add del mod">
          <ac:chgData name="Ragnhild Halvorsrud" userId="917ea340-fd63-490f-a7db-68428d24cf32" providerId="ADAL" clId="{3F26B701-AADC-4668-AAA4-FB7BA2B947B1}" dt="2020-06-19T09:17:33.445" v="5158"/>
          <ac:cxnSpMkLst>
            <pc:docMk/>
            <pc:sldMk cId="2858277977" sldId="523"/>
            <ac:cxnSpMk id="551" creationId="{42562538-18F4-4CDA-9943-08C3E43695B0}"/>
          </ac:cxnSpMkLst>
        </pc:cxnChg>
        <pc:cxnChg chg="add del mod">
          <ac:chgData name="Ragnhild Halvorsrud" userId="917ea340-fd63-490f-a7db-68428d24cf32" providerId="ADAL" clId="{3F26B701-AADC-4668-AAA4-FB7BA2B947B1}" dt="2020-06-19T09:17:33.445" v="5158"/>
          <ac:cxnSpMkLst>
            <pc:docMk/>
            <pc:sldMk cId="2858277977" sldId="523"/>
            <ac:cxnSpMk id="552" creationId="{B3242FF9-B9AF-4490-9181-2E78D6192E37}"/>
          </ac:cxnSpMkLst>
        </pc:cxnChg>
        <pc:cxnChg chg="add del mod">
          <ac:chgData name="Ragnhild Halvorsrud" userId="917ea340-fd63-490f-a7db-68428d24cf32" providerId="ADAL" clId="{3F26B701-AADC-4668-AAA4-FB7BA2B947B1}" dt="2020-06-19T09:17:33.445" v="5158"/>
          <ac:cxnSpMkLst>
            <pc:docMk/>
            <pc:sldMk cId="2858277977" sldId="523"/>
            <ac:cxnSpMk id="553" creationId="{72C2CA1A-5993-443E-A511-31B22AC49833}"/>
          </ac:cxnSpMkLst>
        </pc:cxnChg>
        <pc:cxnChg chg="add del mod">
          <ac:chgData name="Ragnhild Halvorsrud" userId="917ea340-fd63-490f-a7db-68428d24cf32" providerId="ADAL" clId="{3F26B701-AADC-4668-AAA4-FB7BA2B947B1}" dt="2020-06-19T09:17:33.445" v="5158"/>
          <ac:cxnSpMkLst>
            <pc:docMk/>
            <pc:sldMk cId="2858277977" sldId="523"/>
            <ac:cxnSpMk id="554" creationId="{197FBBE2-DFBC-499F-A7AD-3C545C71D2F3}"/>
          </ac:cxnSpMkLst>
        </pc:cxnChg>
        <pc:cxnChg chg="add del mod">
          <ac:chgData name="Ragnhild Halvorsrud" userId="917ea340-fd63-490f-a7db-68428d24cf32" providerId="ADAL" clId="{3F26B701-AADC-4668-AAA4-FB7BA2B947B1}" dt="2020-06-19T09:17:33.445" v="5158"/>
          <ac:cxnSpMkLst>
            <pc:docMk/>
            <pc:sldMk cId="2858277977" sldId="523"/>
            <ac:cxnSpMk id="556" creationId="{C061EACA-BA32-48C6-9257-1A4B5D9CFAE6}"/>
          </ac:cxnSpMkLst>
        </pc:cxnChg>
        <pc:cxnChg chg="add del mod">
          <ac:chgData name="Ragnhild Halvorsrud" userId="917ea340-fd63-490f-a7db-68428d24cf32" providerId="ADAL" clId="{3F26B701-AADC-4668-AAA4-FB7BA2B947B1}" dt="2020-06-19T09:17:33.445" v="5158"/>
          <ac:cxnSpMkLst>
            <pc:docMk/>
            <pc:sldMk cId="2858277977" sldId="523"/>
            <ac:cxnSpMk id="558" creationId="{E93512D4-09D5-41BC-8D5D-03E34262422B}"/>
          </ac:cxnSpMkLst>
        </pc:cxnChg>
        <pc:cxnChg chg="add del mod">
          <ac:chgData name="Ragnhild Halvorsrud" userId="917ea340-fd63-490f-a7db-68428d24cf32" providerId="ADAL" clId="{3F26B701-AADC-4668-AAA4-FB7BA2B947B1}" dt="2020-06-19T09:17:33.445" v="5158"/>
          <ac:cxnSpMkLst>
            <pc:docMk/>
            <pc:sldMk cId="2858277977" sldId="523"/>
            <ac:cxnSpMk id="559" creationId="{B84AC073-A3BD-4160-B266-4431217F4CA3}"/>
          </ac:cxnSpMkLst>
        </pc:cxnChg>
        <pc:cxnChg chg="add del mod">
          <ac:chgData name="Ragnhild Halvorsrud" userId="917ea340-fd63-490f-a7db-68428d24cf32" providerId="ADAL" clId="{3F26B701-AADC-4668-AAA4-FB7BA2B947B1}" dt="2020-06-19T09:17:33.445" v="5158"/>
          <ac:cxnSpMkLst>
            <pc:docMk/>
            <pc:sldMk cId="2858277977" sldId="523"/>
            <ac:cxnSpMk id="563" creationId="{20C11A42-654A-42C2-A714-4A91B5854277}"/>
          </ac:cxnSpMkLst>
        </pc:cxnChg>
        <pc:cxnChg chg="add del mod">
          <ac:chgData name="Ragnhild Halvorsrud" userId="917ea340-fd63-490f-a7db-68428d24cf32" providerId="ADAL" clId="{3F26B701-AADC-4668-AAA4-FB7BA2B947B1}" dt="2020-06-19T09:17:33.445" v="5158"/>
          <ac:cxnSpMkLst>
            <pc:docMk/>
            <pc:sldMk cId="2858277977" sldId="523"/>
            <ac:cxnSpMk id="567" creationId="{A8A11203-DAB6-41ED-AFAE-86ABC376D112}"/>
          </ac:cxnSpMkLst>
        </pc:cxnChg>
        <pc:cxnChg chg="add del mod">
          <ac:chgData name="Ragnhild Halvorsrud" userId="917ea340-fd63-490f-a7db-68428d24cf32" providerId="ADAL" clId="{3F26B701-AADC-4668-AAA4-FB7BA2B947B1}" dt="2020-06-19T09:17:33.445" v="5158"/>
          <ac:cxnSpMkLst>
            <pc:docMk/>
            <pc:sldMk cId="2858277977" sldId="523"/>
            <ac:cxnSpMk id="568" creationId="{671EBD75-A5B9-40A7-AFB4-9BCE4AFDB2AF}"/>
          </ac:cxnSpMkLst>
        </pc:cxnChg>
        <pc:cxnChg chg="add del mod">
          <ac:chgData name="Ragnhild Halvorsrud" userId="917ea340-fd63-490f-a7db-68428d24cf32" providerId="ADAL" clId="{3F26B701-AADC-4668-AAA4-FB7BA2B947B1}" dt="2020-06-19T09:17:33.445" v="5158"/>
          <ac:cxnSpMkLst>
            <pc:docMk/>
            <pc:sldMk cId="2858277977" sldId="523"/>
            <ac:cxnSpMk id="569" creationId="{534F21F8-9156-4FB6-A8DC-7BC744983742}"/>
          </ac:cxnSpMkLst>
        </pc:cxnChg>
        <pc:cxnChg chg="add del mod">
          <ac:chgData name="Ragnhild Halvorsrud" userId="917ea340-fd63-490f-a7db-68428d24cf32" providerId="ADAL" clId="{3F26B701-AADC-4668-AAA4-FB7BA2B947B1}" dt="2020-06-19T09:17:33.445" v="5158"/>
          <ac:cxnSpMkLst>
            <pc:docMk/>
            <pc:sldMk cId="2858277977" sldId="523"/>
            <ac:cxnSpMk id="572" creationId="{74D0B323-E152-4415-B819-4DAEB11ACE8E}"/>
          </ac:cxnSpMkLst>
        </pc:cxnChg>
        <pc:cxnChg chg="add del mod">
          <ac:chgData name="Ragnhild Halvorsrud" userId="917ea340-fd63-490f-a7db-68428d24cf32" providerId="ADAL" clId="{3F26B701-AADC-4668-AAA4-FB7BA2B947B1}" dt="2020-06-19T09:17:33.445" v="5158"/>
          <ac:cxnSpMkLst>
            <pc:docMk/>
            <pc:sldMk cId="2858277977" sldId="523"/>
            <ac:cxnSpMk id="573" creationId="{A3E0F843-3D4A-4719-AF45-0381F9093E7E}"/>
          </ac:cxnSpMkLst>
        </pc:cxnChg>
        <pc:cxnChg chg="add del mod">
          <ac:chgData name="Ragnhild Halvorsrud" userId="917ea340-fd63-490f-a7db-68428d24cf32" providerId="ADAL" clId="{3F26B701-AADC-4668-AAA4-FB7BA2B947B1}" dt="2020-06-19T09:17:33.445" v="5158"/>
          <ac:cxnSpMkLst>
            <pc:docMk/>
            <pc:sldMk cId="2858277977" sldId="523"/>
            <ac:cxnSpMk id="574" creationId="{AD1EFDEF-2B58-4C03-ABAD-99D5FAABBF5B}"/>
          </ac:cxnSpMkLst>
        </pc:cxnChg>
        <pc:cxnChg chg="add del mod">
          <ac:chgData name="Ragnhild Halvorsrud" userId="917ea340-fd63-490f-a7db-68428d24cf32" providerId="ADAL" clId="{3F26B701-AADC-4668-AAA4-FB7BA2B947B1}" dt="2020-06-19T09:17:33.445" v="5158"/>
          <ac:cxnSpMkLst>
            <pc:docMk/>
            <pc:sldMk cId="2858277977" sldId="523"/>
            <ac:cxnSpMk id="576" creationId="{93582C42-F86D-4BCF-AE2F-34386D0F1B05}"/>
          </ac:cxnSpMkLst>
        </pc:cxnChg>
        <pc:cxnChg chg="add del mod">
          <ac:chgData name="Ragnhild Halvorsrud" userId="917ea340-fd63-490f-a7db-68428d24cf32" providerId="ADAL" clId="{3F26B701-AADC-4668-AAA4-FB7BA2B947B1}" dt="2020-06-19T09:17:33.445" v="5158"/>
          <ac:cxnSpMkLst>
            <pc:docMk/>
            <pc:sldMk cId="2858277977" sldId="523"/>
            <ac:cxnSpMk id="577" creationId="{ACDBE784-28A6-40E5-8064-6E853C01ABD0}"/>
          </ac:cxnSpMkLst>
        </pc:cxnChg>
        <pc:cxnChg chg="add del mod">
          <ac:chgData name="Ragnhild Halvorsrud" userId="917ea340-fd63-490f-a7db-68428d24cf32" providerId="ADAL" clId="{3F26B701-AADC-4668-AAA4-FB7BA2B947B1}" dt="2020-06-19T09:17:33.445" v="5158"/>
          <ac:cxnSpMkLst>
            <pc:docMk/>
            <pc:sldMk cId="2858277977" sldId="523"/>
            <ac:cxnSpMk id="579" creationId="{DFA46C50-D57C-4272-A8FD-75C10970CC8E}"/>
          </ac:cxnSpMkLst>
        </pc:cxnChg>
        <pc:cxnChg chg="add del mod">
          <ac:chgData name="Ragnhild Halvorsrud" userId="917ea340-fd63-490f-a7db-68428d24cf32" providerId="ADAL" clId="{3F26B701-AADC-4668-AAA4-FB7BA2B947B1}" dt="2020-06-19T09:17:33.445" v="5158"/>
          <ac:cxnSpMkLst>
            <pc:docMk/>
            <pc:sldMk cId="2858277977" sldId="523"/>
            <ac:cxnSpMk id="583" creationId="{86459D19-F5BA-4589-8C37-E47D676D590F}"/>
          </ac:cxnSpMkLst>
        </pc:cxnChg>
        <pc:cxnChg chg="add del mod">
          <ac:chgData name="Ragnhild Halvorsrud" userId="917ea340-fd63-490f-a7db-68428d24cf32" providerId="ADAL" clId="{3F26B701-AADC-4668-AAA4-FB7BA2B947B1}" dt="2020-06-19T09:17:33.445" v="5158"/>
          <ac:cxnSpMkLst>
            <pc:docMk/>
            <pc:sldMk cId="2858277977" sldId="523"/>
            <ac:cxnSpMk id="584" creationId="{768A39EB-5333-4059-A030-B3F14C33346F}"/>
          </ac:cxnSpMkLst>
        </pc:cxnChg>
        <pc:cxnChg chg="add del mod">
          <ac:chgData name="Ragnhild Halvorsrud" userId="917ea340-fd63-490f-a7db-68428d24cf32" providerId="ADAL" clId="{3F26B701-AADC-4668-AAA4-FB7BA2B947B1}" dt="2020-06-19T09:17:33.445" v="5158"/>
          <ac:cxnSpMkLst>
            <pc:docMk/>
            <pc:sldMk cId="2858277977" sldId="523"/>
            <ac:cxnSpMk id="586" creationId="{DE8CBE43-BEA6-4DE6-8800-29707489E2C5}"/>
          </ac:cxnSpMkLst>
        </pc:cxnChg>
        <pc:cxnChg chg="add del mod">
          <ac:chgData name="Ragnhild Halvorsrud" userId="917ea340-fd63-490f-a7db-68428d24cf32" providerId="ADAL" clId="{3F26B701-AADC-4668-AAA4-FB7BA2B947B1}" dt="2020-06-19T09:17:33.445" v="5158"/>
          <ac:cxnSpMkLst>
            <pc:docMk/>
            <pc:sldMk cId="2858277977" sldId="523"/>
            <ac:cxnSpMk id="588" creationId="{70285211-51E4-4521-B554-234F92CA588C}"/>
          </ac:cxnSpMkLst>
        </pc:cxnChg>
        <pc:cxnChg chg="add del mod">
          <ac:chgData name="Ragnhild Halvorsrud" userId="917ea340-fd63-490f-a7db-68428d24cf32" providerId="ADAL" clId="{3F26B701-AADC-4668-AAA4-FB7BA2B947B1}" dt="2020-06-19T09:17:33.445" v="5158"/>
          <ac:cxnSpMkLst>
            <pc:docMk/>
            <pc:sldMk cId="2858277977" sldId="523"/>
            <ac:cxnSpMk id="592" creationId="{0AB9A5DD-DF2C-4364-BDA3-84EBBC4E4940}"/>
          </ac:cxnSpMkLst>
        </pc:cxnChg>
        <pc:cxnChg chg="add del mod">
          <ac:chgData name="Ragnhild Halvorsrud" userId="917ea340-fd63-490f-a7db-68428d24cf32" providerId="ADAL" clId="{3F26B701-AADC-4668-AAA4-FB7BA2B947B1}" dt="2020-06-19T09:17:33.445" v="5158"/>
          <ac:cxnSpMkLst>
            <pc:docMk/>
            <pc:sldMk cId="2858277977" sldId="523"/>
            <ac:cxnSpMk id="594" creationId="{384C3314-394A-49EA-A316-0DB73E438DEA}"/>
          </ac:cxnSpMkLst>
        </pc:cxnChg>
        <pc:cxnChg chg="add del mod">
          <ac:chgData name="Ragnhild Halvorsrud" userId="917ea340-fd63-490f-a7db-68428d24cf32" providerId="ADAL" clId="{3F26B701-AADC-4668-AAA4-FB7BA2B947B1}" dt="2020-06-19T09:17:33.445" v="5158"/>
          <ac:cxnSpMkLst>
            <pc:docMk/>
            <pc:sldMk cId="2858277977" sldId="523"/>
            <ac:cxnSpMk id="595" creationId="{86FDA807-E0AB-4CC9-84D2-15D43CA1F872}"/>
          </ac:cxnSpMkLst>
        </pc:cxnChg>
        <pc:cxnChg chg="add del mod">
          <ac:chgData name="Ragnhild Halvorsrud" userId="917ea340-fd63-490f-a7db-68428d24cf32" providerId="ADAL" clId="{3F26B701-AADC-4668-AAA4-FB7BA2B947B1}" dt="2020-06-19T09:17:33.445" v="5158"/>
          <ac:cxnSpMkLst>
            <pc:docMk/>
            <pc:sldMk cId="2858277977" sldId="523"/>
            <ac:cxnSpMk id="596" creationId="{10E5F8B6-C536-4371-985D-87153A3F9CE1}"/>
          </ac:cxnSpMkLst>
        </pc:cxnChg>
        <pc:cxnChg chg="add del mod">
          <ac:chgData name="Ragnhild Halvorsrud" userId="917ea340-fd63-490f-a7db-68428d24cf32" providerId="ADAL" clId="{3F26B701-AADC-4668-AAA4-FB7BA2B947B1}" dt="2020-06-19T09:17:33.445" v="5158"/>
          <ac:cxnSpMkLst>
            <pc:docMk/>
            <pc:sldMk cId="2858277977" sldId="523"/>
            <ac:cxnSpMk id="599" creationId="{CAFCB17D-A3AF-4C3C-9E67-4CB59C553340}"/>
          </ac:cxnSpMkLst>
        </pc:cxnChg>
        <pc:cxnChg chg="add del mod">
          <ac:chgData name="Ragnhild Halvorsrud" userId="917ea340-fd63-490f-a7db-68428d24cf32" providerId="ADAL" clId="{3F26B701-AADC-4668-AAA4-FB7BA2B947B1}" dt="2020-06-19T09:17:33.445" v="5158"/>
          <ac:cxnSpMkLst>
            <pc:docMk/>
            <pc:sldMk cId="2858277977" sldId="523"/>
            <ac:cxnSpMk id="600" creationId="{F08EB594-0578-4088-B0BE-6EC404C436FB}"/>
          </ac:cxnSpMkLst>
        </pc:cxnChg>
        <pc:cxnChg chg="add del mod">
          <ac:chgData name="Ragnhild Halvorsrud" userId="917ea340-fd63-490f-a7db-68428d24cf32" providerId="ADAL" clId="{3F26B701-AADC-4668-AAA4-FB7BA2B947B1}" dt="2020-06-19T09:17:33.445" v="5158"/>
          <ac:cxnSpMkLst>
            <pc:docMk/>
            <pc:sldMk cId="2858277977" sldId="523"/>
            <ac:cxnSpMk id="601" creationId="{281F8611-699E-450E-BCFD-70340BDA69BC}"/>
          </ac:cxnSpMkLst>
        </pc:cxnChg>
        <pc:cxnChg chg="add del mod">
          <ac:chgData name="Ragnhild Halvorsrud" userId="917ea340-fd63-490f-a7db-68428d24cf32" providerId="ADAL" clId="{3F26B701-AADC-4668-AAA4-FB7BA2B947B1}" dt="2020-06-19T09:17:33.445" v="5158"/>
          <ac:cxnSpMkLst>
            <pc:docMk/>
            <pc:sldMk cId="2858277977" sldId="523"/>
            <ac:cxnSpMk id="602" creationId="{3E8DC3DB-385F-434B-8B8F-34090DA0D8A3}"/>
          </ac:cxnSpMkLst>
        </pc:cxnChg>
        <pc:cxnChg chg="add del mod">
          <ac:chgData name="Ragnhild Halvorsrud" userId="917ea340-fd63-490f-a7db-68428d24cf32" providerId="ADAL" clId="{3F26B701-AADC-4668-AAA4-FB7BA2B947B1}" dt="2020-06-19T09:17:33.445" v="5158"/>
          <ac:cxnSpMkLst>
            <pc:docMk/>
            <pc:sldMk cId="2858277977" sldId="523"/>
            <ac:cxnSpMk id="603" creationId="{49094C45-5672-4893-AC62-4E90645F25D6}"/>
          </ac:cxnSpMkLst>
        </pc:cxnChg>
        <pc:cxnChg chg="add del mod">
          <ac:chgData name="Ragnhild Halvorsrud" userId="917ea340-fd63-490f-a7db-68428d24cf32" providerId="ADAL" clId="{3F26B701-AADC-4668-AAA4-FB7BA2B947B1}" dt="2020-06-19T09:17:33.445" v="5158"/>
          <ac:cxnSpMkLst>
            <pc:docMk/>
            <pc:sldMk cId="2858277977" sldId="523"/>
            <ac:cxnSpMk id="604" creationId="{BA204597-FC54-4F29-BD01-5AD62490C9D2}"/>
          </ac:cxnSpMkLst>
        </pc:cxnChg>
        <pc:cxnChg chg="add del mod">
          <ac:chgData name="Ragnhild Halvorsrud" userId="917ea340-fd63-490f-a7db-68428d24cf32" providerId="ADAL" clId="{3F26B701-AADC-4668-AAA4-FB7BA2B947B1}" dt="2020-06-19T09:17:33.445" v="5158"/>
          <ac:cxnSpMkLst>
            <pc:docMk/>
            <pc:sldMk cId="2858277977" sldId="523"/>
            <ac:cxnSpMk id="605" creationId="{543446E9-BF44-45D6-91CD-1A7CB25B8564}"/>
          </ac:cxnSpMkLst>
        </pc:cxnChg>
        <pc:cxnChg chg="add del mod">
          <ac:chgData name="Ragnhild Halvorsrud" userId="917ea340-fd63-490f-a7db-68428d24cf32" providerId="ADAL" clId="{3F26B701-AADC-4668-AAA4-FB7BA2B947B1}" dt="2020-06-19T09:17:33.445" v="5158"/>
          <ac:cxnSpMkLst>
            <pc:docMk/>
            <pc:sldMk cId="2858277977" sldId="523"/>
            <ac:cxnSpMk id="606" creationId="{DEA6E754-8494-4C83-B63E-DEF14198D80A}"/>
          </ac:cxnSpMkLst>
        </pc:cxnChg>
        <pc:cxnChg chg="add del mod">
          <ac:chgData name="Ragnhild Halvorsrud" userId="917ea340-fd63-490f-a7db-68428d24cf32" providerId="ADAL" clId="{3F26B701-AADC-4668-AAA4-FB7BA2B947B1}" dt="2020-06-19T09:17:33.445" v="5158"/>
          <ac:cxnSpMkLst>
            <pc:docMk/>
            <pc:sldMk cId="2858277977" sldId="523"/>
            <ac:cxnSpMk id="607" creationId="{BC4B1C90-76B9-4C3F-9DEE-A7716ADC3698}"/>
          </ac:cxnSpMkLst>
        </pc:cxnChg>
        <pc:cxnChg chg="add del mod">
          <ac:chgData name="Ragnhild Halvorsrud" userId="917ea340-fd63-490f-a7db-68428d24cf32" providerId="ADAL" clId="{3F26B701-AADC-4668-AAA4-FB7BA2B947B1}" dt="2020-06-19T09:17:33.445" v="5158"/>
          <ac:cxnSpMkLst>
            <pc:docMk/>
            <pc:sldMk cId="2858277977" sldId="523"/>
            <ac:cxnSpMk id="608" creationId="{8303386F-BFB0-44E6-99A2-D5FA5C7EA3EC}"/>
          </ac:cxnSpMkLst>
        </pc:cxnChg>
        <pc:cxnChg chg="add del mod">
          <ac:chgData name="Ragnhild Halvorsrud" userId="917ea340-fd63-490f-a7db-68428d24cf32" providerId="ADAL" clId="{3F26B701-AADC-4668-AAA4-FB7BA2B947B1}" dt="2020-06-19T09:17:33.445" v="5158"/>
          <ac:cxnSpMkLst>
            <pc:docMk/>
            <pc:sldMk cId="2858277977" sldId="523"/>
            <ac:cxnSpMk id="609" creationId="{F28ED742-5A77-4A78-B79A-65FA340BA902}"/>
          </ac:cxnSpMkLst>
        </pc:cxnChg>
        <pc:cxnChg chg="mod">
          <ac:chgData name="Ragnhild Halvorsrud" userId="917ea340-fd63-490f-a7db-68428d24cf32" providerId="ADAL" clId="{3F26B701-AADC-4668-AAA4-FB7BA2B947B1}" dt="2020-06-19T09:17:33.543" v="5159"/>
          <ac:cxnSpMkLst>
            <pc:docMk/>
            <pc:sldMk cId="2858277977" sldId="523"/>
            <ac:cxnSpMk id="614" creationId="{6193DF7B-ADB6-4E29-ACD4-D22DB5FF6903}"/>
          </ac:cxnSpMkLst>
        </pc:cxnChg>
        <pc:cxnChg chg="mod">
          <ac:chgData name="Ragnhild Halvorsrud" userId="917ea340-fd63-490f-a7db-68428d24cf32" providerId="ADAL" clId="{3F26B701-AADC-4668-AAA4-FB7BA2B947B1}" dt="2020-06-19T09:17:33.543" v="5159"/>
          <ac:cxnSpMkLst>
            <pc:docMk/>
            <pc:sldMk cId="2858277977" sldId="523"/>
            <ac:cxnSpMk id="623" creationId="{0862CA54-EA84-4089-A528-CB61719D5D1D}"/>
          </ac:cxnSpMkLst>
        </pc:cxnChg>
        <pc:cxnChg chg="mod">
          <ac:chgData name="Ragnhild Halvorsrud" userId="917ea340-fd63-490f-a7db-68428d24cf32" providerId="ADAL" clId="{3F26B701-AADC-4668-AAA4-FB7BA2B947B1}" dt="2020-06-19T09:17:33.543" v="5159"/>
          <ac:cxnSpMkLst>
            <pc:docMk/>
            <pc:sldMk cId="2858277977" sldId="523"/>
            <ac:cxnSpMk id="632" creationId="{955E9A15-FB4E-4509-B39D-1343B86AFE75}"/>
          </ac:cxnSpMkLst>
        </pc:cxnChg>
        <pc:cxnChg chg="mod">
          <ac:chgData name="Ragnhild Halvorsrud" userId="917ea340-fd63-490f-a7db-68428d24cf32" providerId="ADAL" clId="{3F26B701-AADC-4668-AAA4-FB7BA2B947B1}" dt="2020-06-19T09:17:33.543" v="5159"/>
          <ac:cxnSpMkLst>
            <pc:docMk/>
            <pc:sldMk cId="2858277977" sldId="523"/>
            <ac:cxnSpMk id="641" creationId="{5CD43D70-71D9-40DE-8455-DADA9CAAD7AE}"/>
          </ac:cxnSpMkLst>
        </pc:cxnChg>
        <pc:cxnChg chg="mod">
          <ac:chgData name="Ragnhild Halvorsrud" userId="917ea340-fd63-490f-a7db-68428d24cf32" providerId="ADAL" clId="{3F26B701-AADC-4668-AAA4-FB7BA2B947B1}" dt="2020-06-19T09:17:33.543" v="5159"/>
          <ac:cxnSpMkLst>
            <pc:docMk/>
            <pc:sldMk cId="2858277977" sldId="523"/>
            <ac:cxnSpMk id="650" creationId="{C4FDFFB2-AA02-4263-8BF6-EC0B65AC098F}"/>
          </ac:cxnSpMkLst>
        </pc:cxnChg>
        <pc:cxnChg chg="mod">
          <ac:chgData name="Ragnhild Halvorsrud" userId="917ea340-fd63-490f-a7db-68428d24cf32" providerId="ADAL" clId="{3F26B701-AADC-4668-AAA4-FB7BA2B947B1}" dt="2020-06-19T09:17:33.543" v="5159"/>
          <ac:cxnSpMkLst>
            <pc:docMk/>
            <pc:sldMk cId="2858277977" sldId="523"/>
            <ac:cxnSpMk id="659" creationId="{7E3CF13E-99BE-4FCD-8A9D-16ABBFE32F79}"/>
          </ac:cxnSpMkLst>
        </pc:cxnChg>
        <pc:cxnChg chg="mod">
          <ac:chgData name="Ragnhild Halvorsrud" userId="917ea340-fd63-490f-a7db-68428d24cf32" providerId="ADAL" clId="{3F26B701-AADC-4668-AAA4-FB7BA2B947B1}" dt="2020-06-19T09:17:33.543" v="5159"/>
          <ac:cxnSpMkLst>
            <pc:docMk/>
            <pc:sldMk cId="2858277977" sldId="523"/>
            <ac:cxnSpMk id="674" creationId="{86E6EFDC-209D-4AFE-8B48-E85870E7EFEF}"/>
          </ac:cxnSpMkLst>
        </pc:cxnChg>
        <pc:cxnChg chg="mod">
          <ac:chgData name="Ragnhild Halvorsrud" userId="917ea340-fd63-490f-a7db-68428d24cf32" providerId="ADAL" clId="{3F26B701-AADC-4668-AAA4-FB7BA2B947B1}" dt="2020-06-19T09:17:33.543" v="5159"/>
          <ac:cxnSpMkLst>
            <pc:docMk/>
            <pc:sldMk cId="2858277977" sldId="523"/>
            <ac:cxnSpMk id="675" creationId="{6921C930-2970-4200-B5AC-5E1025F1E36B}"/>
          </ac:cxnSpMkLst>
        </pc:cxnChg>
        <pc:cxnChg chg="mod">
          <ac:chgData name="Ragnhild Halvorsrud" userId="917ea340-fd63-490f-a7db-68428d24cf32" providerId="ADAL" clId="{3F26B701-AADC-4668-AAA4-FB7BA2B947B1}" dt="2020-06-19T09:17:33.543" v="5159"/>
          <ac:cxnSpMkLst>
            <pc:docMk/>
            <pc:sldMk cId="2858277977" sldId="523"/>
            <ac:cxnSpMk id="676" creationId="{BD5E37C8-0C88-474E-817F-C011DFFA9DF5}"/>
          </ac:cxnSpMkLst>
        </pc:cxnChg>
        <pc:cxnChg chg="mod">
          <ac:chgData name="Ragnhild Halvorsrud" userId="917ea340-fd63-490f-a7db-68428d24cf32" providerId="ADAL" clId="{3F26B701-AADC-4668-AAA4-FB7BA2B947B1}" dt="2020-06-19T09:17:33.543" v="5159"/>
          <ac:cxnSpMkLst>
            <pc:docMk/>
            <pc:sldMk cId="2858277977" sldId="523"/>
            <ac:cxnSpMk id="677" creationId="{1E88F0EE-F806-4A8B-B027-84AA6F956308}"/>
          </ac:cxnSpMkLst>
        </pc:cxnChg>
        <pc:cxnChg chg="mod">
          <ac:chgData name="Ragnhild Halvorsrud" userId="917ea340-fd63-490f-a7db-68428d24cf32" providerId="ADAL" clId="{3F26B701-AADC-4668-AAA4-FB7BA2B947B1}" dt="2020-06-19T09:17:33.543" v="5159"/>
          <ac:cxnSpMkLst>
            <pc:docMk/>
            <pc:sldMk cId="2858277977" sldId="523"/>
            <ac:cxnSpMk id="678" creationId="{90DAC618-6C80-4634-9B54-12F636AA8B07}"/>
          </ac:cxnSpMkLst>
        </pc:cxnChg>
        <pc:cxnChg chg="mod">
          <ac:chgData name="Ragnhild Halvorsrud" userId="917ea340-fd63-490f-a7db-68428d24cf32" providerId="ADAL" clId="{3F26B701-AADC-4668-AAA4-FB7BA2B947B1}" dt="2020-06-19T09:17:33.543" v="5159"/>
          <ac:cxnSpMkLst>
            <pc:docMk/>
            <pc:sldMk cId="2858277977" sldId="523"/>
            <ac:cxnSpMk id="679" creationId="{AD657B37-801B-493E-A5E8-B7CC1670CA7A}"/>
          </ac:cxnSpMkLst>
        </pc:cxnChg>
        <pc:cxnChg chg="mod">
          <ac:chgData name="Ragnhild Halvorsrud" userId="917ea340-fd63-490f-a7db-68428d24cf32" providerId="ADAL" clId="{3F26B701-AADC-4668-AAA4-FB7BA2B947B1}" dt="2020-06-19T09:17:33.543" v="5159"/>
          <ac:cxnSpMkLst>
            <pc:docMk/>
            <pc:sldMk cId="2858277977" sldId="523"/>
            <ac:cxnSpMk id="680" creationId="{31927AA8-31EE-46DC-93BF-D5E87444BF33}"/>
          </ac:cxnSpMkLst>
        </pc:cxnChg>
        <pc:cxnChg chg="mod">
          <ac:chgData name="Ragnhild Halvorsrud" userId="917ea340-fd63-490f-a7db-68428d24cf32" providerId="ADAL" clId="{3F26B701-AADC-4668-AAA4-FB7BA2B947B1}" dt="2020-06-19T09:17:33.543" v="5159"/>
          <ac:cxnSpMkLst>
            <pc:docMk/>
            <pc:sldMk cId="2858277977" sldId="523"/>
            <ac:cxnSpMk id="681" creationId="{02B386A6-90DE-4697-81E2-59F77609F1FE}"/>
          </ac:cxnSpMkLst>
        </pc:cxnChg>
        <pc:cxnChg chg="mod">
          <ac:chgData name="Ragnhild Halvorsrud" userId="917ea340-fd63-490f-a7db-68428d24cf32" providerId="ADAL" clId="{3F26B701-AADC-4668-AAA4-FB7BA2B947B1}" dt="2020-06-19T09:17:33.543" v="5159"/>
          <ac:cxnSpMkLst>
            <pc:docMk/>
            <pc:sldMk cId="2858277977" sldId="523"/>
            <ac:cxnSpMk id="682" creationId="{F68915B8-827C-458F-8B39-AC4DFFA6272F}"/>
          </ac:cxnSpMkLst>
        </pc:cxnChg>
        <pc:cxnChg chg="mod">
          <ac:chgData name="Ragnhild Halvorsrud" userId="917ea340-fd63-490f-a7db-68428d24cf32" providerId="ADAL" clId="{3F26B701-AADC-4668-AAA4-FB7BA2B947B1}" dt="2020-06-19T09:17:33.543" v="5159"/>
          <ac:cxnSpMkLst>
            <pc:docMk/>
            <pc:sldMk cId="2858277977" sldId="523"/>
            <ac:cxnSpMk id="683" creationId="{269C56C7-9AC3-4A69-A3E2-C74A37E5B29D}"/>
          </ac:cxnSpMkLst>
        </pc:cxnChg>
        <pc:cxnChg chg="add del mod">
          <ac:chgData name="Ragnhild Halvorsrud" userId="917ea340-fd63-490f-a7db-68428d24cf32" providerId="ADAL" clId="{3F26B701-AADC-4668-AAA4-FB7BA2B947B1}" dt="2020-06-19T09:17:47.506" v="5162"/>
          <ac:cxnSpMkLst>
            <pc:docMk/>
            <pc:sldMk cId="2858277977" sldId="523"/>
            <ac:cxnSpMk id="684" creationId="{D5C449C3-F4EE-47BE-88EA-38CF59A36BCD}"/>
          </ac:cxnSpMkLst>
        </pc:cxnChg>
        <pc:cxnChg chg="add del mod">
          <ac:chgData name="Ragnhild Halvorsrud" userId="917ea340-fd63-490f-a7db-68428d24cf32" providerId="ADAL" clId="{3F26B701-AADC-4668-AAA4-FB7BA2B947B1}" dt="2020-06-19T09:17:47.506" v="5162"/>
          <ac:cxnSpMkLst>
            <pc:docMk/>
            <pc:sldMk cId="2858277977" sldId="523"/>
            <ac:cxnSpMk id="691" creationId="{B42C6646-CA08-4D71-BB6B-FF68C9EB6EA9}"/>
          </ac:cxnSpMkLst>
        </pc:cxnChg>
        <pc:cxnChg chg="add del mod">
          <ac:chgData name="Ragnhild Halvorsrud" userId="917ea340-fd63-490f-a7db-68428d24cf32" providerId="ADAL" clId="{3F26B701-AADC-4668-AAA4-FB7BA2B947B1}" dt="2020-06-19T09:17:47.506" v="5162"/>
          <ac:cxnSpMkLst>
            <pc:docMk/>
            <pc:sldMk cId="2858277977" sldId="523"/>
            <ac:cxnSpMk id="698" creationId="{7675C538-D540-461D-96F3-36C40D486CC4}"/>
          </ac:cxnSpMkLst>
        </pc:cxnChg>
        <pc:cxnChg chg="add del mod">
          <ac:chgData name="Ragnhild Halvorsrud" userId="917ea340-fd63-490f-a7db-68428d24cf32" providerId="ADAL" clId="{3F26B701-AADC-4668-AAA4-FB7BA2B947B1}" dt="2020-06-19T09:17:47.506" v="5162"/>
          <ac:cxnSpMkLst>
            <pc:docMk/>
            <pc:sldMk cId="2858277977" sldId="523"/>
            <ac:cxnSpMk id="705" creationId="{0BF6FAC4-7B67-4C39-96FD-FE3232F8059B}"/>
          </ac:cxnSpMkLst>
        </pc:cxnChg>
        <pc:cxnChg chg="add del mod">
          <ac:chgData name="Ragnhild Halvorsrud" userId="917ea340-fd63-490f-a7db-68428d24cf32" providerId="ADAL" clId="{3F26B701-AADC-4668-AAA4-FB7BA2B947B1}" dt="2020-06-19T09:17:47.506" v="5162"/>
          <ac:cxnSpMkLst>
            <pc:docMk/>
            <pc:sldMk cId="2858277977" sldId="523"/>
            <ac:cxnSpMk id="712" creationId="{ACE8BD4D-3EC4-4AB7-B2F5-CD0A94538DBA}"/>
          </ac:cxnSpMkLst>
        </pc:cxnChg>
        <pc:cxnChg chg="add del mod">
          <ac:chgData name="Ragnhild Halvorsrud" userId="917ea340-fd63-490f-a7db-68428d24cf32" providerId="ADAL" clId="{3F26B701-AADC-4668-AAA4-FB7BA2B947B1}" dt="2020-06-19T09:17:47.506" v="5162"/>
          <ac:cxnSpMkLst>
            <pc:docMk/>
            <pc:sldMk cId="2858277977" sldId="523"/>
            <ac:cxnSpMk id="724" creationId="{EF1E9934-ADFA-40F5-BA30-8BBA65AF33D9}"/>
          </ac:cxnSpMkLst>
        </pc:cxnChg>
        <pc:cxnChg chg="add del mod">
          <ac:chgData name="Ragnhild Halvorsrud" userId="917ea340-fd63-490f-a7db-68428d24cf32" providerId="ADAL" clId="{3F26B701-AADC-4668-AAA4-FB7BA2B947B1}" dt="2020-06-19T09:17:47.506" v="5162"/>
          <ac:cxnSpMkLst>
            <pc:docMk/>
            <pc:sldMk cId="2858277977" sldId="523"/>
            <ac:cxnSpMk id="725" creationId="{3D7AAD05-0218-4E3F-A6CA-82416263B115}"/>
          </ac:cxnSpMkLst>
        </pc:cxnChg>
        <pc:cxnChg chg="add del mod">
          <ac:chgData name="Ragnhild Halvorsrud" userId="917ea340-fd63-490f-a7db-68428d24cf32" providerId="ADAL" clId="{3F26B701-AADC-4668-AAA4-FB7BA2B947B1}" dt="2020-06-19T09:17:47.506" v="5162"/>
          <ac:cxnSpMkLst>
            <pc:docMk/>
            <pc:sldMk cId="2858277977" sldId="523"/>
            <ac:cxnSpMk id="726" creationId="{3C0BF140-7878-4AA4-B7CE-DAAABBC850CD}"/>
          </ac:cxnSpMkLst>
        </pc:cxnChg>
        <pc:cxnChg chg="add del mod">
          <ac:chgData name="Ragnhild Halvorsrud" userId="917ea340-fd63-490f-a7db-68428d24cf32" providerId="ADAL" clId="{3F26B701-AADC-4668-AAA4-FB7BA2B947B1}" dt="2020-06-19T09:17:47.506" v="5162"/>
          <ac:cxnSpMkLst>
            <pc:docMk/>
            <pc:sldMk cId="2858277977" sldId="523"/>
            <ac:cxnSpMk id="727" creationId="{2AE99103-94D3-4A85-AE16-239840F30856}"/>
          </ac:cxnSpMkLst>
        </pc:cxnChg>
        <pc:cxnChg chg="add del mod">
          <ac:chgData name="Ragnhild Halvorsrud" userId="917ea340-fd63-490f-a7db-68428d24cf32" providerId="ADAL" clId="{3F26B701-AADC-4668-AAA4-FB7BA2B947B1}" dt="2020-06-19T09:17:47.506" v="5162"/>
          <ac:cxnSpMkLst>
            <pc:docMk/>
            <pc:sldMk cId="2858277977" sldId="523"/>
            <ac:cxnSpMk id="728" creationId="{8A48C2E1-3558-453D-93DE-55730F1785C0}"/>
          </ac:cxnSpMkLst>
        </pc:cxnChg>
        <pc:cxnChg chg="add del mod">
          <ac:chgData name="Ragnhild Halvorsrud" userId="917ea340-fd63-490f-a7db-68428d24cf32" providerId="ADAL" clId="{3F26B701-AADC-4668-AAA4-FB7BA2B947B1}" dt="2020-06-19T09:17:47.506" v="5162"/>
          <ac:cxnSpMkLst>
            <pc:docMk/>
            <pc:sldMk cId="2858277977" sldId="523"/>
            <ac:cxnSpMk id="729" creationId="{16392731-0962-4C73-A465-571B35F63D30}"/>
          </ac:cxnSpMkLst>
        </pc:cxnChg>
        <pc:cxnChg chg="add del mod">
          <ac:chgData name="Ragnhild Halvorsrud" userId="917ea340-fd63-490f-a7db-68428d24cf32" providerId="ADAL" clId="{3F26B701-AADC-4668-AAA4-FB7BA2B947B1}" dt="2020-06-19T09:17:47.506" v="5162"/>
          <ac:cxnSpMkLst>
            <pc:docMk/>
            <pc:sldMk cId="2858277977" sldId="523"/>
            <ac:cxnSpMk id="730" creationId="{9614F3C8-1EC8-473D-A65F-0F11B44FA6D9}"/>
          </ac:cxnSpMkLst>
        </pc:cxnChg>
        <pc:cxnChg chg="add del mod">
          <ac:chgData name="Ragnhild Halvorsrud" userId="917ea340-fd63-490f-a7db-68428d24cf32" providerId="ADAL" clId="{3F26B701-AADC-4668-AAA4-FB7BA2B947B1}" dt="2020-06-19T09:17:47.506" v="5162"/>
          <ac:cxnSpMkLst>
            <pc:docMk/>
            <pc:sldMk cId="2858277977" sldId="523"/>
            <ac:cxnSpMk id="731" creationId="{2D16D9FF-F244-4B55-A507-AE3A867B5F8E}"/>
          </ac:cxnSpMkLst>
        </pc:cxnChg>
        <pc:cxnChg chg="mod">
          <ac:chgData name="Ragnhild Halvorsrud" userId="917ea340-fd63-490f-a7db-68428d24cf32" providerId="ADAL" clId="{3F26B701-AADC-4668-AAA4-FB7BA2B947B1}" dt="2020-06-19T09:17:33.543" v="5159"/>
          <ac:cxnSpMkLst>
            <pc:docMk/>
            <pc:sldMk cId="2858277977" sldId="523"/>
            <ac:cxnSpMk id="733" creationId="{5D3B8047-BF6F-4D37-B4B2-2947FE725E09}"/>
          </ac:cxnSpMkLst>
        </pc:cxnChg>
        <pc:cxnChg chg="mod">
          <ac:chgData name="Ragnhild Halvorsrud" userId="917ea340-fd63-490f-a7db-68428d24cf32" providerId="ADAL" clId="{3F26B701-AADC-4668-AAA4-FB7BA2B947B1}" dt="2020-06-19T09:17:33.543" v="5159"/>
          <ac:cxnSpMkLst>
            <pc:docMk/>
            <pc:sldMk cId="2858277977" sldId="523"/>
            <ac:cxnSpMk id="741" creationId="{0DCEE535-3499-4FB2-880A-F345D8D1A133}"/>
          </ac:cxnSpMkLst>
        </pc:cxnChg>
        <pc:cxnChg chg="mod">
          <ac:chgData name="Ragnhild Halvorsrud" userId="917ea340-fd63-490f-a7db-68428d24cf32" providerId="ADAL" clId="{3F26B701-AADC-4668-AAA4-FB7BA2B947B1}" dt="2020-06-19T09:17:33.543" v="5159"/>
          <ac:cxnSpMkLst>
            <pc:docMk/>
            <pc:sldMk cId="2858277977" sldId="523"/>
            <ac:cxnSpMk id="749" creationId="{B65A9D7E-D83A-426D-95BE-4F22D57650D9}"/>
          </ac:cxnSpMkLst>
        </pc:cxnChg>
        <pc:cxnChg chg="mod">
          <ac:chgData name="Ragnhild Halvorsrud" userId="917ea340-fd63-490f-a7db-68428d24cf32" providerId="ADAL" clId="{3F26B701-AADC-4668-AAA4-FB7BA2B947B1}" dt="2020-06-19T09:17:33.543" v="5159"/>
          <ac:cxnSpMkLst>
            <pc:docMk/>
            <pc:sldMk cId="2858277977" sldId="523"/>
            <ac:cxnSpMk id="757" creationId="{00DCF218-E469-4934-9CED-B3FD07A7C97A}"/>
          </ac:cxnSpMkLst>
        </pc:cxnChg>
        <pc:cxnChg chg="mod">
          <ac:chgData name="Ragnhild Halvorsrud" userId="917ea340-fd63-490f-a7db-68428d24cf32" providerId="ADAL" clId="{3F26B701-AADC-4668-AAA4-FB7BA2B947B1}" dt="2020-06-19T09:17:33.543" v="5159"/>
          <ac:cxnSpMkLst>
            <pc:docMk/>
            <pc:sldMk cId="2858277977" sldId="523"/>
            <ac:cxnSpMk id="765" creationId="{3357F08A-16B0-41F5-8575-54BCBD474223}"/>
          </ac:cxnSpMkLst>
        </pc:cxnChg>
        <pc:cxnChg chg="mod">
          <ac:chgData name="Ragnhild Halvorsrud" userId="917ea340-fd63-490f-a7db-68428d24cf32" providerId="ADAL" clId="{3F26B701-AADC-4668-AAA4-FB7BA2B947B1}" dt="2020-06-19T09:17:33.543" v="5159"/>
          <ac:cxnSpMkLst>
            <pc:docMk/>
            <pc:sldMk cId="2858277977" sldId="523"/>
            <ac:cxnSpMk id="778" creationId="{8F02A211-5866-4524-A699-AEE559EE2D87}"/>
          </ac:cxnSpMkLst>
        </pc:cxnChg>
        <pc:cxnChg chg="mod">
          <ac:chgData name="Ragnhild Halvorsrud" userId="917ea340-fd63-490f-a7db-68428d24cf32" providerId="ADAL" clId="{3F26B701-AADC-4668-AAA4-FB7BA2B947B1}" dt="2020-06-19T09:17:33.543" v="5159"/>
          <ac:cxnSpMkLst>
            <pc:docMk/>
            <pc:sldMk cId="2858277977" sldId="523"/>
            <ac:cxnSpMk id="779" creationId="{45E12FE0-8956-4511-911A-EB9721283BD2}"/>
          </ac:cxnSpMkLst>
        </pc:cxnChg>
        <pc:cxnChg chg="mod">
          <ac:chgData name="Ragnhild Halvorsrud" userId="917ea340-fd63-490f-a7db-68428d24cf32" providerId="ADAL" clId="{3F26B701-AADC-4668-AAA4-FB7BA2B947B1}" dt="2020-06-19T09:17:33.543" v="5159"/>
          <ac:cxnSpMkLst>
            <pc:docMk/>
            <pc:sldMk cId="2858277977" sldId="523"/>
            <ac:cxnSpMk id="780" creationId="{E7A8C2AC-25A6-4FC3-862E-E0954345F46F}"/>
          </ac:cxnSpMkLst>
        </pc:cxnChg>
        <pc:cxnChg chg="mod">
          <ac:chgData name="Ragnhild Halvorsrud" userId="917ea340-fd63-490f-a7db-68428d24cf32" providerId="ADAL" clId="{3F26B701-AADC-4668-AAA4-FB7BA2B947B1}" dt="2020-06-19T09:17:33.543" v="5159"/>
          <ac:cxnSpMkLst>
            <pc:docMk/>
            <pc:sldMk cId="2858277977" sldId="523"/>
            <ac:cxnSpMk id="781" creationId="{A1544341-50FA-4679-8878-148A4A1686AD}"/>
          </ac:cxnSpMkLst>
        </pc:cxnChg>
        <pc:cxnChg chg="mod">
          <ac:chgData name="Ragnhild Halvorsrud" userId="917ea340-fd63-490f-a7db-68428d24cf32" providerId="ADAL" clId="{3F26B701-AADC-4668-AAA4-FB7BA2B947B1}" dt="2020-06-19T09:17:33.543" v="5159"/>
          <ac:cxnSpMkLst>
            <pc:docMk/>
            <pc:sldMk cId="2858277977" sldId="523"/>
            <ac:cxnSpMk id="782" creationId="{763DDB13-161E-4341-B965-3298DA9CF4C8}"/>
          </ac:cxnSpMkLst>
        </pc:cxnChg>
        <pc:cxnChg chg="mod">
          <ac:chgData name="Ragnhild Halvorsrud" userId="917ea340-fd63-490f-a7db-68428d24cf32" providerId="ADAL" clId="{3F26B701-AADC-4668-AAA4-FB7BA2B947B1}" dt="2020-06-19T09:17:33.543" v="5159"/>
          <ac:cxnSpMkLst>
            <pc:docMk/>
            <pc:sldMk cId="2858277977" sldId="523"/>
            <ac:cxnSpMk id="783" creationId="{5020D2DB-D085-4A72-B015-25E6D8313E16}"/>
          </ac:cxnSpMkLst>
        </pc:cxnChg>
        <pc:cxnChg chg="mod">
          <ac:chgData name="Ragnhild Halvorsrud" userId="917ea340-fd63-490f-a7db-68428d24cf32" providerId="ADAL" clId="{3F26B701-AADC-4668-AAA4-FB7BA2B947B1}" dt="2020-06-19T09:17:33.543" v="5159"/>
          <ac:cxnSpMkLst>
            <pc:docMk/>
            <pc:sldMk cId="2858277977" sldId="523"/>
            <ac:cxnSpMk id="784" creationId="{7142FB31-B82A-480C-9B21-4E060952E3C7}"/>
          </ac:cxnSpMkLst>
        </pc:cxnChg>
        <pc:cxnChg chg="mod">
          <ac:chgData name="Ragnhild Halvorsrud" userId="917ea340-fd63-490f-a7db-68428d24cf32" providerId="ADAL" clId="{3F26B701-AADC-4668-AAA4-FB7BA2B947B1}" dt="2020-06-19T09:17:33.543" v="5159"/>
          <ac:cxnSpMkLst>
            <pc:docMk/>
            <pc:sldMk cId="2858277977" sldId="523"/>
            <ac:cxnSpMk id="785" creationId="{7A213F2B-1CED-496C-AB6B-45C44FC08F45}"/>
          </ac:cxnSpMkLst>
        </pc:cxnChg>
        <pc:cxnChg chg="mod">
          <ac:chgData name="Ragnhild Halvorsrud" userId="917ea340-fd63-490f-a7db-68428d24cf32" providerId="ADAL" clId="{3F26B701-AADC-4668-AAA4-FB7BA2B947B1}" dt="2020-06-19T09:17:33.543" v="5159"/>
          <ac:cxnSpMkLst>
            <pc:docMk/>
            <pc:sldMk cId="2858277977" sldId="523"/>
            <ac:cxnSpMk id="787" creationId="{60C8CE50-FC8B-4320-8631-9C509CFB7986}"/>
          </ac:cxnSpMkLst>
        </pc:cxnChg>
        <pc:cxnChg chg="mod">
          <ac:chgData name="Ragnhild Halvorsrud" userId="917ea340-fd63-490f-a7db-68428d24cf32" providerId="ADAL" clId="{3F26B701-AADC-4668-AAA4-FB7BA2B947B1}" dt="2020-06-19T09:17:33.543" v="5159"/>
          <ac:cxnSpMkLst>
            <pc:docMk/>
            <pc:sldMk cId="2858277977" sldId="523"/>
            <ac:cxnSpMk id="791" creationId="{6167BB80-08BE-4CFA-A71C-01B2CED4A4E8}"/>
          </ac:cxnSpMkLst>
        </pc:cxnChg>
        <pc:cxnChg chg="mod">
          <ac:chgData name="Ragnhild Halvorsrud" userId="917ea340-fd63-490f-a7db-68428d24cf32" providerId="ADAL" clId="{3F26B701-AADC-4668-AAA4-FB7BA2B947B1}" dt="2020-06-19T09:17:33.543" v="5159"/>
          <ac:cxnSpMkLst>
            <pc:docMk/>
            <pc:sldMk cId="2858277977" sldId="523"/>
            <ac:cxnSpMk id="795" creationId="{5D5793D1-B026-4B8D-81A8-772972818F25}"/>
          </ac:cxnSpMkLst>
        </pc:cxnChg>
        <pc:cxnChg chg="mod">
          <ac:chgData name="Ragnhild Halvorsrud" userId="917ea340-fd63-490f-a7db-68428d24cf32" providerId="ADAL" clId="{3F26B701-AADC-4668-AAA4-FB7BA2B947B1}" dt="2020-06-19T09:17:33.543" v="5159"/>
          <ac:cxnSpMkLst>
            <pc:docMk/>
            <pc:sldMk cId="2858277977" sldId="523"/>
            <ac:cxnSpMk id="798" creationId="{B3E113B5-C818-4938-B4C2-A021C8D750AE}"/>
          </ac:cxnSpMkLst>
        </pc:cxnChg>
        <pc:cxnChg chg="add del mod">
          <ac:chgData name="Ragnhild Halvorsrud" userId="917ea340-fd63-490f-a7db-68428d24cf32" providerId="ADAL" clId="{3F26B701-AADC-4668-AAA4-FB7BA2B947B1}" dt="2020-06-19T09:17:47.506" v="5162"/>
          <ac:cxnSpMkLst>
            <pc:docMk/>
            <pc:sldMk cId="2858277977" sldId="523"/>
            <ac:cxnSpMk id="799" creationId="{515CDD95-64D3-4A24-9FD6-E398962F4620}"/>
          </ac:cxnSpMkLst>
        </pc:cxnChg>
        <pc:cxnChg chg="add del mod">
          <ac:chgData name="Ragnhild Halvorsrud" userId="917ea340-fd63-490f-a7db-68428d24cf32" providerId="ADAL" clId="{3F26B701-AADC-4668-AAA4-FB7BA2B947B1}" dt="2020-06-19T09:17:47.506" v="5162"/>
          <ac:cxnSpMkLst>
            <pc:docMk/>
            <pc:sldMk cId="2858277977" sldId="523"/>
            <ac:cxnSpMk id="805" creationId="{EAEB660A-FCB7-4996-AEDC-0E34EC7091BB}"/>
          </ac:cxnSpMkLst>
        </pc:cxnChg>
        <pc:cxnChg chg="add del mod">
          <ac:chgData name="Ragnhild Halvorsrud" userId="917ea340-fd63-490f-a7db-68428d24cf32" providerId="ADAL" clId="{3F26B701-AADC-4668-AAA4-FB7BA2B947B1}" dt="2020-06-19T09:17:47.506" v="5162"/>
          <ac:cxnSpMkLst>
            <pc:docMk/>
            <pc:sldMk cId="2858277977" sldId="523"/>
            <ac:cxnSpMk id="811" creationId="{24E58E07-80EF-4DC3-88A5-C4E198F4E553}"/>
          </ac:cxnSpMkLst>
        </pc:cxnChg>
        <pc:cxnChg chg="add del mod">
          <ac:chgData name="Ragnhild Halvorsrud" userId="917ea340-fd63-490f-a7db-68428d24cf32" providerId="ADAL" clId="{3F26B701-AADC-4668-AAA4-FB7BA2B947B1}" dt="2020-06-19T09:17:47.506" v="5162"/>
          <ac:cxnSpMkLst>
            <pc:docMk/>
            <pc:sldMk cId="2858277977" sldId="523"/>
            <ac:cxnSpMk id="817" creationId="{6FBE1C3F-79C6-4070-9915-C2E27553383A}"/>
          </ac:cxnSpMkLst>
        </pc:cxnChg>
        <pc:cxnChg chg="add del mod">
          <ac:chgData name="Ragnhild Halvorsrud" userId="917ea340-fd63-490f-a7db-68428d24cf32" providerId="ADAL" clId="{3F26B701-AADC-4668-AAA4-FB7BA2B947B1}" dt="2020-06-19T09:17:47.506" v="5162"/>
          <ac:cxnSpMkLst>
            <pc:docMk/>
            <pc:sldMk cId="2858277977" sldId="523"/>
            <ac:cxnSpMk id="827" creationId="{71B9D02B-186A-4CF9-BBDD-EF14E26D7280}"/>
          </ac:cxnSpMkLst>
        </pc:cxnChg>
        <pc:cxnChg chg="add del mod">
          <ac:chgData name="Ragnhild Halvorsrud" userId="917ea340-fd63-490f-a7db-68428d24cf32" providerId="ADAL" clId="{3F26B701-AADC-4668-AAA4-FB7BA2B947B1}" dt="2020-06-19T09:17:47.506" v="5162"/>
          <ac:cxnSpMkLst>
            <pc:docMk/>
            <pc:sldMk cId="2858277977" sldId="523"/>
            <ac:cxnSpMk id="828" creationId="{9D1BD209-A3A8-49F7-9292-079BCE3E15F5}"/>
          </ac:cxnSpMkLst>
        </pc:cxnChg>
        <pc:cxnChg chg="add del mod">
          <ac:chgData name="Ragnhild Halvorsrud" userId="917ea340-fd63-490f-a7db-68428d24cf32" providerId="ADAL" clId="{3F26B701-AADC-4668-AAA4-FB7BA2B947B1}" dt="2020-06-19T09:17:47.506" v="5162"/>
          <ac:cxnSpMkLst>
            <pc:docMk/>
            <pc:sldMk cId="2858277977" sldId="523"/>
            <ac:cxnSpMk id="829" creationId="{619F974E-7A9D-4747-BEF5-BC709E7B8131}"/>
          </ac:cxnSpMkLst>
        </pc:cxnChg>
        <pc:cxnChg chg="add del mod">
          <ac:chgData name="Ragnhild Halvorsrud" userId="917ea340-fd63-490f-a7db-68428d24cf32" providerId="ADAL" clId="{3F26B701-AADC-4668-AAA4-FB7BA2B947B1}" dt="2020-06-19T09:17:47.506" v="5162"/>
          <ac:cxnSpMkLst>
            <pc:docMk/>
            <pc:sldMk cId="2858277977" sldId="523"/>
            <ac:cxnSpMk id="830" creationId="{470727BD-5C3E-47F6-B09D-CE505E042A14}"/>
          </ac:cxnSpMkLst>
        </pc:cxnChg>
        <pc:cxnChg chg="add del mod">
          <ac:chgData name="Ragnhild Halvorsrud" userId="917ea340-fd63-490f-a7db-68428d24cf32" providerId="ADAL" clId="{3F26B701-AADC-4668-AAA4-FB7BA2B947B1}" dt="2020-06-19T09:17:47.506" v="5162"/>
          <ac:cxnSpMkLst>
            <pc:docMk/>
            <pc:sldMk cId="2858277977" sldId="523"/>
            <ac:cxnSpMk id="831" creationId="{75FEF5F0-7A9A-43B6-BA4E-628FA462C05A}"/>
          </ac:cxnSpMkLst>
        </pc:cxnChg>
        <pc:cxnChg chg="add del mod">
          <ac:chgData name="Ragnhild Halvorsrud" userId="917ea340-fd63-490f-a7db-68428d24cf32" providerId="ADAL" clId="{3F26B701-AADC-4668-AAA4-FB7BA2B947B1}" dt="2020-06-19T09:17:47.506" v="5162"/>
          <ac:cxnSpMkLst>
            <pc:docMk/>
            <pc:sldMk cId="2858277977" sldId="523"/>
            <ac:cxnSpMk id="832" creationId="{55A3623A-9064-4593-9184-21AACB64317C}"/>
          </ac:cxnSpMkLst>
        </pc:cxnChg>
        <pc:cxnChg chg="add del mod">
          <ac:chgData name="Ragnhild Halvorsrud" userId="917ea340-fd63-490f-a7db-68428d24cf32" providerId="ADAL" clId="{3F26B701-AADC-4668-AAA4-FB7BA2B947B1}" dt="2020-06-19T09:17:47.506" v="5162"/>
          <ac:cxnSpMkLst>
            <pc:docMk/>
            <pc:sldMk cId="2858277977" sldId="523"/>
            <ac:cxnSpMk id="833" creationId="{D08A8D9D-0CE9-435C-A532-D0EF5338B177}"/>
          </ac:cxnSpMkLst>
        </pc:cxnChg>
        <pc:cxnChg chg="add del mod">
          <ac:chgData name="Ragnhild Halvorsrud" userId="917ea340-fd63-490f-a7db-68428d24cf32" providerId="ADAL" clId="{3F26B701-AADC-4668-AAA4-FB7BA2B947B1}" dt="2020-06-19T09:17:47.506" v="5162"/>
          <ac:cxnSpMkLst>
            <pc:docMk/>
            <pc:sldMk cId="2858277977" sldId="523"/>
            <ac:cxnSpMk id="835" creationId="{86E67113-8DD6-4C86-92DC-FB8B865DF7B1}"/>
          </ac:cxnSpMkLst>
        </pc:cxnChg>
        <pc:cxnChg chg="add del mod">
          <ac:chgData name="Ragnhild Halvorsrud" userId="917ea340-fd63-490f-a7db-68428d24cf32" providerId="ADAL" clId="{3F26B701-AADC-4668-AAA4-FB7BA2B947B1}" dt="2020-06-19T09:17:47.506" v="5162"/>
          <ac:cxnSpMkLst>
            <pc:docMk/>
            <pc:sldMk cId="2858277977" sldId="523"/>
            <ac:cxnSpMk id="837" creationId="{A1BBF50A-CD62-4CEE-A21A-DE39AD633EBE}"/>
          </ac:cxnSpMkLst>
        </pc:cxnChg>
        <pc:cxnChg chg="add del mod">
          <ac:chgData name="Ragnhild Halvorsrud" userId="917ea340-fd63-490f-a7db-68428d24cf32" providerId="ADAL" clId="{3F26B701-AADC-4668-AAA4-FB7BA2B947B1}" dt="2020-06-19T09:17:47.506" v="5162"/>
          <ac:cxnSpMkLst>
            <pc:docMk/>
            <pc:sldMk cId="2858277977" sldId="523"/>
            <ac:cxnSpMk id="838" creationId="{FB66D814-8ADE-449C-9742-14729C5F3A16}"/>
          </ac:cxnSpMkLst>
        </pc:cxnChg>
        <pc:cxnChg chg="add del mod">
          <ac:chgData name="Ragnhild Halvorsrud" userId="917ea340-fd63-490f-a7db-68428d24cf32" providerId="ADAL" clId="{3F26B701-AADC-4668-AAA4-FB7BA2B947B1}" dt="2020-06-19T09:17:47.506" v="5162"/>
          <ac:cxnSpMkLst>
            <pc:docMk/>
            <pc:sldMk cId="2858277977" sldId="523"/>
            <ac:cxnSpMk id="841" creationId="{7D05244A-20A5-4B62-8993-F552B2592731}"/>
          </ac:cxnSpMkLst>
        </pc:cxnChg>
        <pc:cxnChg chg="add del mod">
          <ac:chgData name="Ragnhild Halvorsrud" userId="917ea340-fd63-490f-a7db-68428d24cf32" providerId="ADAL" clId="{3F26B701-AADC-4668-AAA4-FB7BA2B947B1}" dt="2020-06-19T09:17:47.506" v="5162"/>
          <ac:cxnSpMkLst>
            <pc:docMk/>
            <pc:sldMk cId="2858277977" sldId="523"/>
            <ac:cxnSpMk id="842" creationId="{68173608-2161-4FE1-A830-10D6DD6529CC}"/>
          </ac:cxnSpMkLst>
        </pc:cxnChg>
        <pc:cxnChg chg="add del mod">
          <ac:chgData name="Ragnhild Halvorsrud" userId="917ea340-fd63-490f-a7db-68428d24cf32" providerId="ADAL" clId="{3F26B701-AADC-4668-AAA4-FB7BA2B947B1}" dt="2020-06-19T09:17:47.506" v="5162"/>
          <ac:cxnSpMkLst>
            <pc:docMk/>
            <pc:sldMk cId="2858277977" sldId="523"/>
            <ac:cxnSpMk id="845" creationId="{9066F671-FEB0-47B4-8F0E-92B78DBCFD0E}"/>
          </ac:cxnSpMkLst>
        </pc:cxnChg>
        <pc:cxnChg chg="add del mod">
          <ac:chgData name="Ragnhild Halvorsrud" userId="917ea340-fd63-490f-a7db-68428d24cf32" providerId="ADAL" clId="{3F26B701-AADC-4668-AAA4-FB7BA2B947B1}" dt="2020-06-19T09:17:47.506" v="5162"/>
          <ac:cxnSpMkLst>
            <pc:docMk/>
            <pc:sldMk cId="2858277977" sldId="523"/>
            <ac:cxnSpMk id="847" creationId="{8899D039-0138-43C7-AD85-86586783C064}"/>
          </ac:cxnSpMkLst>
        </pc:cxnChg>
        <pc:cxnChg chg="add del mod">
          <ac:chgData name="Ragnhild Halvorsrud" userId="917ea340-fd63-490f-a7db-68428d24cf32" providerId="ADAL" clId="{3F26B701-AADC-4668-AAA4-FB7BA2B947B1}" dt="2020-06-19T09:17:47.506" v="5162"/>
          <ac:cxnSpMkLst>
            <pc:docMk/>
            <pc:sldMk cId="2858277977" sldId="523"/>
            <ac:cxnSpMk id="848" creationId="{950467BC-2109-4A96-9DC2-622DDB5CA4BF}"/>
          </ac:cxnSpMkLst>
        </pc:cxnChg>
        <pc:cxnChg chg="add del mod">
          <ac:chgData name="Ragnhild Halvorsrud" userId="917ea340-fd63-490f-a7db-68428d24cf32" providerId="ADAL" clId="{3F26B701-AADC-4668-AAA4-FB7BA2B947B1}" dt="2020-06-19T09:17:47.506" v="5162"/>
          <ac:cxnSpMkLst>
            <pc:docMk/>
            <pc:sldMk cId="2858277977" sldId="523"/>
            <ac:cxnSpMk id="853" creationId="{507A4C9A-C88B-4BEE-BD78-DC166B71EE78}"/>
          </ac:cxnSpMkLst>
        </pc:cxnChg>
        <pc:cxnChg chg="add del mod">
          <ac:chgData name="Ragnhild Halvorsrud" userId="917ea340-fd63-490f-a7db-68428d24cf32" providerId="ADAL" clId="{3F26B701-AADC-4668-AAA4-FB7BA2B947B1}" dt="2020-06-19T09:17:47.506" v="5162"/>
          <ac:cxnSpMkLst>
            <pc:docMk/>
            <pc:sldMk cId="2858277977" sldId="523"/>
            <ac:cxnSpMk id="854" creationId="{FD1AC11F-CF67-42B3-ABD7-28F65F9E8CB3}"/>
          </ac:cxnSpMkLst>
        </pc:cxnChg>
        <pc:cxnChg chg="add del mod">
          <ac:chgData name="Ragnhild Halvorsrud" userId="917ea340-fd63-490f-a7db-68428d24cf32" providerId="ADAL" clId="{3F26B701-AADC-4668-AAA4-FB7BA2B947B1}" dt="2020-06-19T09:17:47.506" v="5162"/>
          <ac:cxnSpMkLst>
            <pc:docMk/>
            <pc:sldMk cId="2858277977" sldId="523"/>
            <ac:cxnSpMk id="855" creationId="{BE41E4E6-862E-48A4-89BF-268149051A13}"/>
          </ac:cxnSpMkLst>
        </pc:cxnChg>
        <pc:cxnChg chg="add del mod">
          <ac:chgData name="Ragnhild Halvorsrud" userId="917ea340-fd63-490f-a7db-68428d24cf32" providerId="ADAL" clId="{3F26B701-AADC-4668-AAA4-FB7BA2B947B1}" dt="2020-06-19T09:17:47.506" v="5162"/>
          <ac:cxnSpMkLst>
            <pc:docMk/>
            <pc:sldMk cId="2858277977" sldId="523"/>
            <ac:cxnSpMk id="856" creationId="{27C8EF41-FA54-4698-9705-D39059E894B2}"/>
          </ac:cxnSpMkLst>
        </pc:cxnChg>
        <pc:cxnChg chg="add del mod">
          <ac:chgData name="Ragnhild Halvorsrud" userId="917ea340-fd63-490f-a7db-68428d24cf32" providerId="ADAL" clId="{3F26B701-AADC-4668-AAA4-FB7BA2B947B1}" dt="2020-06-19T09:17:47.506" v="5162"/>
          <ac:cxnSpMkLst>
            <pc:docMk/>
            <pc:sldMk cId="2858277977" sldId="523"/>
            <ac:cxnSpMk id="858" creationId="{82365571-16F1-4601-BDCE-3BB11E451588}"/>
          </ac:cxnSpMkLst>
        </pc:cxnChg>
        <pc:cxnChg chg="add del mod">
          <ac:chgData name="Ragnhild Halvorsrud" userId="917ea340-fd63-490f-a7db-68428d24cf32" providerId="ADAL" clId="{3F26B701-AADC-4668-AAA4-FB7BA2B947B1}" dt="2020-06-19T09:17:47.506" v="5162"/>
          <ac:cxnSpMkLst>
            <pc:docMk/>
            <pc:sldMk cId="2858277977" sldId="523"/>
            <ac:cxnSpMk id="860" creationId="{B2DF641B-4B39-4793-8569-D6B60024766A}"/>
          </ac:cxnSpMkLst>
        </pc:cxnChg>
        <pc:cxnChg chg="add del mod">
          <ac:chgData name="Ragnhild Halvorsrud" userId="917ea340-fd63-490f-a7db-68428d24cf32" providerId="ADAL" clId="{3F26B701-AADC-4668-AAA4-FB7BA2B947B1}" dt="2020-06-19T09:17:47.506" v="5162"/>
          <ac:cxnSpMkLst>
            <pc:docMk/>
            <pc:sldMk cId="2858277977" sldId="523"/>
            <ac:cxnSpMk id="861" creationId="{E505A032-82DF-4906-8C9A-2D5FCD798707}"/>
          </ac:cxnSpMkLst>
        </pc:cxnChg>
        <pc:cxnChg chg="add del mod">
          <ac:chgData name="Ragnhild Halvorsrud" userId="917ea340-fd63-490f-a7db-68428d24cf32" providerId="ADAL" clId="{3F26B701-AADC-4668-AAA4-FB7BA2B947B1}" dt="2020-06-19T09:17:47.506" v="5162"/>
          <ac:cxnSpMkLst>
            <pc:docMk/>
            <pc:sldMk cId="2858277977" sldId="523"/>
            <ac:cxnSpMk id="865" creationId="{8C0DAE87-F612-49A5-899F-4CB75C4150D8}"/>
          </ac:cxnSpMkLst>
        </pc:cxnChg>
        <pc:cxnChg chg="add del mod">
          <ac:chgData name="Ragnhild Halvorsrud" userId="917ea340-fd63-490f-a7db-68428d24cf32" providerId="ADAL" clId="{3F26B701-AADC-4668-AAA4-FB7BA2B947B1}" dt="2020-06-19T09:17:47.506" v="5162"/>
          <ac:cxnSpMkLst>
            <pc:docMk/>
            <pc:sldMk cId="2858277977" sldId="523"/>
            <ac:cxnSpMk id="869" creationId="{74BACB61-CDB7-413D-A559-0D34CEB9691E}"/>
          </ac:cxnSpMkLst>
        </pc:cxnChg>
        <pc:cxnChg chg="add del mod">
          <ac:chgData name="Ragnhild Halvorsrud" userId="917ea340-fd63-490f-a7db-68428d24cf32" providerId="ADAL" clId="{3F26B701-AADC-4668-AAA4-FB7BA2B947B1}" dt="2020-06-19T09:17:47.506" v="5162"/>
          <ac:cxnSpMkLst>
            <pc:docMk/>
            <pc:sldMk cId="2858277977" sldId="523"/>
            <ac:cxnSpMk id="870" creationId="{6078D6B4-2670-48B6-BE71-682E4E5B4B6D}"/>
          </ac:cxnSpMkLst>
        </pc:cxnChg>
        <pc:cxnChg chg="add del mod">
          <ac:chgData name="Ragnhild Halvorsrud" userId="917ea340-fd63-490f-a7db-68428d24cf32" providerId="ADAL" clId="{3F26B701-AADC-4668-AAA4-FB7BA2B947B1}" dt="2020-06-19T09:17:47.506" v="5162"/>
          <ac:cxnSpMkLst>
            <pc:docMk/>
            <pc:sldMk cId="2858277977" sldId="523"/>
            <ac:cxnSpMk id="871" creationId="{E1811728-A0CF-42B5-A4CB-1C17EAB76D12}"/>
          </ac:cxnSpMkLst>
        </pc:cxnChg>
        <pc:cxnChg chg="add del mod">
          <ac:chgData name="Ragnhild Halvorsrud" userId="917ea340-fd63-490f-a7db-68428d24cf32" providerId="ADAL" clId="{3F26B701-AADC-4668-AAA4-FB7BA2B947B1}" dt="2020-06-19T09:17:47.506" v="5162"/>
          <ac:cxnSpMkLst>
            <pc:docMk/>
            <pc:sldMk cId="2858277977" sldId="523"/>
            <ac:cxnSpMk id="874" creationId="{BB94A822-AE99-432F-9AB9-76159512A257}"/>
          </ac:cxnSpMkLst>
        </pc:cxnChg>
        <pc:cxnChg chg="add del mod">
          <ac:chgData name="Ragnhild Halvorsrud" userId="917ea340-fd63-490f-a7db-68428d24cf32" providerId="ADAL" clId="{3F26B701-AADC-4668-AAA4-FB7BA2B947B1}" dt="2020-06-19T09:17:47.506" v="5162"/>
          <ac:cxnSpMkLst>
            <pc:docMk/>
            <pc:sldMk cId="2858277977" sldId="523"/>
            <ac:cxnSpMk id="875" creationId="{F0B93D05-3E54-40A3-82A8-2A0303388F66}"/>
          </ac:cxnSpMkLst>
        </pc:cxnChg>
        <pc:cxnChg chg="add del mod">
          <ac:chgData name="Ragnhild Halvorsrud" userId="917ea340-fd63-490f-a7db-68428d24cf32" providerId="ADAL" clId="{3F26B701-AADC-4668-AAA4-FB7BA2B947B1}" dt="2020-06-19T09:17:47.506" v="5162"/>
          <ac:cxnSpMkLst>
            <pc:docMk/>
            <pc:sldMk cId="2858277977" sldId="523"/>
            <ac:cxnSpMk id="876" creationId="{08D36ED0-746F-422F-8CBC-D20561B352F9}"/>
          </ac:cxnSpMkLst>
        </pc:cxnChg>
        <pc:cxnChg chg="add del mod">
          <ac:chgData name="Ragnhild Halvorsrud" userId="917ea340-fd63-490f-a7db-68428d24cf32" providerId="ADAL" clId="{3F26B701-AADC-4668-AAA4-FB7BA2B947B1}" dt="2020-06-19T09:17:47.506" v="5162"/>
          <ac:cxnSpMkLst>
            <pc:docMk/>
            <pc:sldMk cId="2858277977" sldId="523"/>
            <ac:cxnSpMk id="878" creationId="{9C1959F8-4BE4-450B-B09D-8220F1310AEB}"/>
          </ac:cxnSpMkLst>
        </pc:cxnChg>
        <pc:cxnChg chg="add del mod">
          <ac:chgData name="Ragnhild Halvorsrud" userId="917ea340-fd63-490f-a7db-68428d24cf32" providerId="ADAL" clId="{3F26B701-AADC-4668-AAA4-FB7BA2B947B1}" dt="2020-06-19T09:17:47.506" v="5162"/>
          <ac:cxnSpMkLst>
            <pc:docMk/>
            <pc:sldMk cId="2858277977" sldId="523"/>
            <ac:cxnSpMk id="879" creationId="{44557CDE-DE36-4636-B494-F7FD8238AC06}"/>
          </ac:cxnSpMkLst>
        </pc:cxnChg>
        <pc:cxnChg chg="add del mod">
          <ac:chgData name="Ragnhild Halvorsrud" userId="917ea340-fd63-490f-a7db-68428d24cf32" providerId="ADAL" clId="{3F26B701-AADC-4668-AAA4-FB7BA2B947B1}" dt="2020-06-19T09:17:47.506" v="5162"/>
          <ac:cxnSpMkLst>
            <pc:docMk/>
            <pc:sldMk cId="2858277977" sldId="523"/>
            <ac:cxnSpMk id="881" creationId="{0D167EBA-A186-48C2-8430-4566E2F2F080}"/>
          </ac:cxnSpMkLst>
        </pc:cxnChg>
        <pc:cxnChg chg="add del mod">
          <ac:chgData name="Ragnhild Halvorsrud" userId="917ea340-fd63-490f-a7db-68428d24cf32" providerId="ADAL" clId="{3F26B701-AADC-4668-AAA4-FB7BA2B947B1}" dt="2020-06-19T09:17:47.506" v="5162"/>
          <ac:cxnSpMkLst>
            <pc:docMk/>
            <pc:sldMk cId="2858277977" sldId="523"/>
            <ac:cxnSpMk id="885" creationId="{59F535BB-1C60-4A7D-8362-580655E81260}"/>
          </ac:cxnSpMkLst>
        </pc:cxnChg>
        <pc:cxnChg chg="add del mod">
          <ac:chgData name="Ragnhild Halvorsrud" userId="917ea340-fd63-490f-a7db-68428d24cf32" providerId="ADAL" clId="{3F26B701-AADC-4668-AAA4-FB7BA2B947B1}" dt="2020-06-19T09:17:47.506" v="5162"/>
          <ac:cxnSpMkLst>
            <pc:docMk/>
            <pc:sldMk cId="2858277977" sldId="523"/>
            <ac:cxnSpMk id="886" creationId="{E034F759-BB6F-46F1-A713-B576958DB750}"/>
          </ac:cxnSpMkLst>
        </pc:cxnChg>
        <pc:cxnChg chg="add del mod">
          <ac:chgData name="Ragnhild Halvorsrud" userId="917ea340-fd63-490f-a7db-68428d24cf32" providerId="ADAL" clId="{3F26B701-AADC-4668-AAA4-FB7BA2B947B1}" dt="2020-06-19T09:17:47.506" v="5162"/>
          <ac:cxnSpMkLst>
            <pc:docMk/>
            <pc:sldMk cId="2858277977" sldId="523"/>
            <ac:cxnSpMk id="888" creationId="{BB3793E1-00E1-4E1C-B1BE-C5E2172CF3E2}"/>
          </ac:cxnSpMkLst>
        </pc:cxnChg>
        <pc:cxnChg chg="add del mod">
          <ac:chgData name="Ragnhild Halvorsrud" userId="917ea340-fd63-490f-a7db-68428d24cf32" providerId="ADAL" clId="{3F26B701-AADC-4668-AAA4-FB7BA2B947B1}" dt="2020-06-19T09:17:47.506" v="5162"/>
          <ac:cxnSpMkLst>
            <pc:docMk/>
            <pc:sldMk cId="2858277977" sldId="523"/>
            <ac:cxnSpMk id="890" creationId="{617E2606-3214-46CF-BE24-79DFE97C55C2}"/>
          </ac:cxnSpMkLst>
        </pc:cxnChg>
        <pc:cxnChg chg="add del mod">
          <ac:chgData name="Ragnhild Halvorsrud" userId="917ea340-fd63-490f-a7db-68428d24cf32" providerId="ADAL" clId="{3F26B701-AADC-4668-AAA4-FB7BA2B947B1}" dt="2020-06-19T09:17:47.506" v="5162"/>
          <ac:cxnSpMkLst>
            <pc:docMk/>
            <pc:sldMk cId="2858277977" sldId="523"/>
            <ac:cxnSpMk id="894" creationId="{5E2BE332-2458-4616-97FC-9F64EDF3EA8E}"/>
          </ac:cxnSpMkLst>
        </pc:cxnChg>
        <pc:cxnChg chg="add del mod">
          <ac:chgData name="Ragnhild Halvorsrud" userId="917ea340-fd63-490f-a7db-68428d24cf32" providerId="ADAL" clId="{3F26B701-AADC-4668-AAA4-FB7BA2B947B1}" dt="2020-06-19T09:17:47.506" v="5162"/>
          <ac:cxnSpMkLst>
            <pc:docMk/>
            <pc:sldMk cId="2858277977" sldId="523"/>
            <ac:cxnSpMk id="896" creationId="{45CF3690-1CF7-42C6-94D1-7C2816C38483}"/>
          </ac:cxnSpMkLst>
        </pc:cxnChg>
        <pc:cxnChg chg="add del mod">
          <ac:chgData name="Ragnhild Halvorsrud" userId="917ea340-fd63-490f-a7db-68428d24cf32" providerId="ADAL" clId="{3F26B701-AADC-4668-AAA4-FB7BA2B947B1}" dt="2020-06-19T09:17:47.506" v="5162"/>
          <ac:cxnSpMkLst>
            <pc:docMk/>
            <pc:sldMk cId="2858277977" sldId="523"/>
            <ac:cxnSpMk id="897" creationId="{DCF047C3-3722-4B5C-813C-1C98601728BE}"/>
          </ac:cxnSpMkLst>
        </pc:cxnChg>
        <pc:cxnChg chg="add del mod">
          <ac:chgData name="Ragnhild Halvorsrud" userId="917ea340-fd63-490f-a7db-68428d24cf32" providerId="ADAL" clId="{3F26B701-AADC-4668-AAA4-FB7BA2B947B1}" dt="2020-06-19T09:17:47.506" v="5162"/>
          <ac:cxnSpMkLst>
            <pc:docMk/>
            <pc:sldMk cId="2858277977" sldId="523"/>
            <ac:cxnSpMk id="898" creationId="{E45BAA4B-D81E-409A-AD88-95F096822807}"/>
          </ac:cxnSpMkLst>
        </pc:cxnChg>
        <pc:cxnChg chg="add del mod">
          <ac:chgData name="Ragnhild Halvorsrud" userId="917ea340-fd63-490f-a7db-68428d24cf32" providerId="ADAL" clId="{3F26B701-AADC-4668-AAA4-FB7BA2B947B1}" dt="2020-06-19T09:17:47.506" v="5162"/>
          <ac:cxnSpMkLst>
            <pc:docMk/>
            <pc:sldMk cId="2858277977" sldId="523"/>
            <ac:cxnSpMk id="901" creationId="{F69E469B-710F-4E4D-8E98-20134F826172}"/>
          </ac:cxnSpMkLst>
        </pc:cxnChg>
        <pc:cxnChg chg="add del mod">
          <ac:chgData name="Ragnhild Halvorsrud" userId="917ea340-fd63-490f-a7db-68428d24cf32" providerId="ADAL" clId="{3F26B701-AADC-4668-AAA4-FB7BA2B947B1}" dt="2020-06-19T09:17:47.506" v="5162"/>
          <ac:cxnSpMkLst>
            <pc:docMk/>
            <pc:sldMk cId="2858277977" sldId="523"/>
            <ac:cxnSpMk id="902" creationId="{0D77F4BC-E63D-4152-912A-C41E58B0921A}"/>
          </ac:cxnSpMkLst>
        </pc:cxnChg>
        <pc:cxnChg chg="add del mod">
          <ac:chgData name="Ragnhild Halvorsrud" userId="917ea340-fd63-490f-a7db-68428d24cf32" providerId="ADAL" clId="{3F26B701-AADC-4668-AAA4-FB7BA2B947B1}" dt="2020-06-19T09:17:47.506" v="5162"/>
          <ac:cxnSpMkLst>
            <pc:docMk/>
            <pc:sldMk cId="2858277977" sldId="523"/>
            <ac:cxnSpMk id="903" creationId="{B98725DC-AEC4-4584-AA35-647D4C1A36E1}"/>
          </ac:cxnSpMkLst>
        </pc:cxnChg>
        <pc:cxnChg chg="add del mod">
          <ac:chgData name="Ragnhild Halvorsrud" userId="917ea340-fd63-490f-a7db-68428d24cf32" providerId="ADAL" clId="{3F26B701-AADC-4668-AAA4-FB7BA2B947B1}" dt="2020-06-19T09:17:47.506" v="5162"/>
          <ac:cxnSpMkLst>
            <pc:docMk/>
            <pc:sldMk cId="2858277977" sldId="523"/>
            <ac:cxnSpMk id="904" creationId="{1F19E6BF-7DE0-4F13-A68C-0BF1DACE2B63}"/>
          </ac:cxnSpMkLst>
        </pc:cxnChg>
        <pc:cxnChg chg="add del mod">
          <ac:chgData name="Ragnhild Halvorsrud" userId="917ea340-fd63-490f-a7db-68428d24cf32" providerId="ADAL" clId="{3F26B701-AADC-4668-AAA4-FB7BA2B947B1}" dt="2020-06-19T09:17:47.506" v="5162"/>
          <ac:cxnSpMkLst>
            <pc:docMk/>
            <pc:sldMk cId="2858277977" sldId="523"/>
            <ac:cxnSpMk id="905" creationId="{2D5F27D2-7811-46CE-8172-001469AC6472}"/>
          </ac:cxnSpMkLst>
        </pc:cxnChg>
        <pc:cxnChg chg="add del mod">
          <ac:chgData name="Ragnhild Halvorsrud" userId="917ea340-fd63-490f-a7db-68428d24cf32" providerId="ADAL" clId="{3F26B701-AADC-4668-AAA4-FB7BA2B947B1}" dt="2020-06-19T09:17:47.506" v="5162"/>
          <ac:cxnSpMkLst>
            <pc:docMk/>
            <pc:sldMk cId="2858277977" sldId="523"/>
            <ac:cxnSpMk id="906" creationId="{5C20BA2D-AAE7-45D0-BB6D-17863E260265}"/>
          </ac:cxnSpMkLst>
        </pc:cxnChg>
        <pc:cxnChg chg="add del mod">
          <ac:chgData name="Ragnhild Halvorsrud" userId="917ea340-fd63-490f-a7db-68428d24cf32" providerId="ADAL" clId="{3F26B701-AADC-4668-AAA4-FB7BA2B947B1}" dt="2020-06-19T09:17:47.506" v="5162"/>
          <ac:cxnSpMkLst>
            <pc:docMk/>
            <pc:sldMk cId="2858277977" sldId="523"/>
            <ac:cxnSpMk id="907" creationId="{4EFFB8E8-AB53-499B-9F81-A308D300204D}"/>
          </ac:cxnSpMkLst>
        </pc:cxnChg>
        <pc:cxnChg chg="add del mod">
          <ac:chgData name="Ragnhild Halvorsrud" userId="917ea340-fd63-490f-a7db-68428d24cf32" providerId="ADAL" clId="{3F26B701-AADC-4668-AAA4-FB7BA2B947B1}" dt="2020-06-19T09:17:47.506" v="5162"/>
          <ac:cxnSpMkLst>
            <pc:docMk/>
            <pc:sldMk cId="2858277977" sldId="523"/>
            <ac:cxnSpMk id="908" creationId="{78A7E126-9397-4F4C-ADF1-D448A0142265}"/>
          </ac:cxnSpMkLst>
        </pc:cxnChg>
        <pc:cxnChg chg="add del mod">
          <ac:chgData name="Ragnhild Halvorsrud" userId="917ea340-fd63-490f-a7db-68428d24cf32" providerId="ADAL" clId="{3F26B701-AADC-4668-AAA4-FB7BA2B947B1}" dt="2020-06-19T09:17:47.506" v="5162"/>
          <ac:cxnSpMkLst>
            <pc:docMk/>
            <pc:sldMk cId="2858277977" sldId="523"/>
            <ac:cxnSpMk id="909" creationId="{12032BD1-83E1-4DA6-9621-DC46E1D22EA2}"/>
          </ac:cxnSpMkLst>
        </pc:cxnChg>
        <pc:cxnChg chg="add del mod">
          <ac:chgData name="Ragnhild Halvorsrud" userId="917ea340-fd63-490f-a7db-68428d24cf32" providerId="ADAL" clId="{3F26B701-AADC-4668-AAA4-FB7BA2B947B1}" dt="2020-06-19T09:17:47.506" v="5162"/>
          <ac:cxnSpMkLst>
            <pc:docMk/>
            <pc:sldMk cId="2858277977" sldId="523"/>
            <ac:cxnSpMk id="910" creationId="{0743BE82-DF82-4460-958A-078FDC8A2B5F}"/>
          </ac:cxnSpMkLst>
        </pc:cxnChg>
        <pc:cxnChg chg="add del mod">
          <ac:chgData name="Ragnhild Halvorsrud" userId="917ea340-fd63-490f-a7db-68428d24cf32" providerId="ADAL" clId="{3F26B701-AADC-4668-AAA4-FB7BA2B947B1}" dt="2020-06-19T09:17:47.506" v="5162"/>
          <ac:cxnSpMkLst>
            <pc:docMk/>
            <pc:sldMk cId="2858277977" sldId="523"/>
            <ac:cxnSpMk id="911" creationId="{E22F3CD6-85DD-4231-905C-73FFDA9AA2A5}"/>
          </ac:cxnSpMkLst>
        </pc:cxnChg>
        <pc:cxnChg chg="mod">
          <ac:chgData name="Ragnhild Halvorsrud" userId="917ea340-fd63-490f-a7db-68428d24cf32" providerId="ADAL" clId="{3F26B701-AADC-4668-AAA4-FB7BA2B947B1}" dt="2020-06-19T09:18:12.801" v="5164"/>
          <ac:cxnSpMkLst>
            <pc:docMk/>
            <pc:sldMk cId="2858277977" sldId="523"/>
            <ac:cxnSpMk id="916" creationId="{5C5FD9B2-71AA-4ACC-81BE-B4E54217EF50}"/>
          </ac:cxnSpMkLst>
        </pc:cxnChg>
        <pc:cxnChg chg="mod">
          <ac:chgData name="Ragnhild Halvorsrud" userId="917ea340-fd63-490f-a7db-68428d24cf32" providerId="ADAL" clId="{3F26B701-AADC-4668-AAA4-FB7BA2B947B1}" dt="2020-06-19T09:18:12.801" v="5164"/>
          <ac:cxnSpMkLst>
            <pc:docMk/>
            <pc:sldMk cId="2858277977" sldId="523"/>
            <ac:cxnSpMk id="925" creationId="{E5C96BCD-3A63-4866-A38F-1550BF265CC7}"/>
          </ac:cxnSpMkLst>
        </pc:cxnChg>
        <pc:cxnChg chg="mod">
          <ac:chgData name="Ragnhild Halvorsrud" userId="917ea340-fd63-490f-a7db-68428d24cf32" providerId="ADAL" clId="{3F26B701-AADC-4668-AAA4-FB7BA2B947B1}" dt="2020-06-19T09:18:12.801" v="5164"/>
          <ac:cxnSpMkLst>
            <pc:docMk/>
            <pc:sldMk cId="2858277977" sldId="523"/>
            <ac:cxnSpMk id="934" creationId="{3DABD29E-F03A-4399-B27E-2015E69DCA8F}"/>
          </ac:cxnSpMkLst>
        </pc:cxnChg>
        <pc:cxnChg chg="mod">
          <ac:chgData name="Ragnhild Halvorsrud" userId="917ea340-fd63-490f-a7db-68428d24cf32" providerId="ADAL" clId="{3F26B701-AADC-4668-AAA4-FB7BA2B947B1}" dt="2020-06-19T09:18:12.801" v="5164"/>
          <ac:cxnSpMkLst>
            <pc:docMk/>
            <pc:sldMk cId="2858277977" sldId="523"/>
            <ac:cxnSpMk id="943" creationId="{A3BC4CEA-B3C3-4A39-8BDC-9DE18A9E9C6B}"/>
          </ac:cxnSpMkLst>
        </pc:cxnChg>
        <pc:cxnChg chg="mod">
          <ac:chgData name="Ragnhild Halvorsrud" userId="917ea340-fd63-490f-a7db-68428d24cf32" providerId="ADAL" clId="{3F26B701-AADC-4668-AAA4-FB7BA2B947B1}" dt="2020-06-19T09:18:12.801" v="5164"/>
          <ac:cxnSpMkLst>
            <pc:docMk/>
            <pc:sldMk cId="2858277977" sldId="523"/>
            <ac:cxnSpMk id="952" creationId="{D3167849-2DC5-4772-9C49-BBA636B1B2C1}"/>
          </ac:cxnSpMkLst>
        </pc:cxnChg>
        <pc:cxnChg chg="mod">
          <ac:chgData name="Ragnhild Halvorsrud" userId="917ea340-fd63-490f-a7db-68428d24cf32" providerId="ADAL" clId="{3F26B701-AADC-4668-AAA4-FB7BA2B947B1}" dt="2020-06-19T09:18:12.801" v="5164"/>
          <ac:cxnSpMkLst>
            <pc:docMk/>
            <pc:sldMk cId="2858277977" sldId="523"/>
            <ac:cxnSpMk id="961" creationId="{9AEC9001-B85F-438F-A75B-45F412E8D6C6}"/>
          </ac:cxnSpMkLst>
        </pc:cxnChg>
        <pc:cxnChg chg="mod">
          <ac:chgData name="Ragnhild Halvorsrud" userId="917ea340-fd63-490f-a7db-68428d24cf32" providerId="ADAL" clId="{3F26B701-AADC-4668-AAA4-FB7BA2B947B1}" dt="2020-06-19T09:18:12.801" v="5164"/>
          <ac:cxnSpMkLst>
            <pc:docMk/>
            <pc:sldMk cId="2858277977" sldId="523"/>
            <ac:cxnSpMk id="976" creationId="{5A3D20AC-DBD0-4BB1-902D-BA58B2FADF4A}"/>
          </ac:cxnSpMkLst>
        </pc:cxnChg>
        <pc:cxnChg chg="mod">
          <ac:chgData name="Ragnhild Halvorsrud" userId="917ea340-fd63-490f-a7db-68428d24cf32" providerId="ADAL" clId="{3F26B701-AADC-4668-AAA4-FB7BA2B947B1}" dt="2020-06-19T09:18:12.801" v="5164"/>
          <ac:cxnSpMkLst>
            <pc:docMk/>
            <pc:sldMk cId="2858277977" sldId="523"/>
            <ac:cxnSpMk id="977" creationId="{43960221-9632-48CE-9C3E-AAB80AA8812C}"/>
          </ac:cxnSpMkLst>
        </pc:cxnChg>
        <pc:cxnChg chg="mod">
          <ac:chgData name="Ragnhild Halvorsrud" userId="917ea340-fd63-490f-a7db-68428d24cf32" providerId="ADAL" clId="{3F26B701-AADC-4668-AAA4-FB7BA2B947B1}" dt="2020-06-19T09:18:12.801" v="5164"/>
          <ac:cxnSpMkLst>
            <pc:docMk/>
            <pc:sldMk cId="2858277977" sldId="523"/>
            <ac:cxnSpMk id="978" creationId="{14DCC81E-AD04-471A-A2A1-F5FB702A1B85}"/>
          </ac:cxnSpMkLst>
        </pc:cxnChg>
        <pc:cxnChg chg="mod">
          <ac:chgData name="Ragnhild Halvorsrud" userId="917ea340-fd63-490f-a7db-68428d24cf32" providerId="ADAL" clId="{3F26B701-AADC-4668-AAA4-FB7BA2B947B1}" dt="2020-06-19T09:18:12.801" v="5164"/>
          <ac:cxnSpMkLst>
            <pc:docMk/>
            <pc:sldMk cId="2858277977" sldId="523"/>
            <ac:cxnSpMk id="979" creationId="{ACA79688-4BD4-4216-9C6B-8BE26932A0AE}"/>
          </ac:cxnSpMkLst>
        </pc:cxnChg>
        <pc:cxnChg chg="mod">
          <ac:chgData name="Ragnhild Halvorsrud" userId="917ea340-fd63-490f-a7db-68428d24cf32" providerId="ADAL" clId="{3F26B701-AADC-4668-AAA4-FB7BA2B947B1}" dt="2020-06-19T09:18:12.801" v="5164"/>
          <ac:cxnSpMkLst>
            <pc:docMk/>
            <pc:sldMk cId="2858277977" sldId="523"/>
            <ac:cxnSpMk id="980" creationId="{B400ECE4-B00A-47E0-9751-50D88621A36F}"/>
          </ac:cxnSpMkLst>
        </pc:cxnChg>
        <pc:cxnChg chg="mod">
          <ac:chgData name="Ragnhild Halvorsrud" userId="917ea340-fd63-490f-a7db-68428d24cf32" providerId="ADAL" clId="{3F26B701-AADC-4668-AAA4-FB7BA2B947B1}" dt="2020-06-19T09:18:12.801" v="5164"/>
          <ac:cxnSpMkLst>
            <pc:docMk/>
            <pc:sldMk cId="2858277977" sldId="523"/>
            <ac:cxnSpMk id="981" creationId="{84245218-07E9-4B55-8007-A2E1ADBE2E39}"/>
          </ac:cxnSpMkLst>
        </pc:cxnChg>
        <pc:cxnChg chg="mod">
          <ac:chgData name="Ragnhild Halvorsrud" userId="917ea340-fd63-490f-a7db-68428d24cf32" providerId="ADAL" clId="{3F26B701-AADC-4668-AAA4-FB7BA2B947B1}" dt="2020-06-19T09:18:12.801" v="5164"/>
          <ac:cxnSpMkLst>
            <pc:docMk/>
            <pc:sldMk cId="2858277977" sldId="523"/>
            <ac:cxnSpMk id="982" creationId="{81255AF7-5A61-4181-B000-DBE946CE94B9}"/>
          </ac:cxnSpMkLst>
        </pc:cxnChg>
        <pc:cxnChg chg="mod">
          <ac:chgData name="Ragnhild Halvorsrud" userId="917ea340-fd63-490f-a7db-68428d24cf32" providerId="ADAL" clId="{3F26B701-AADC-4668-AAA4-FB7BA2B947B1}" dt="2020-06-19T09:18:12.801" v="5164"/>
          <ac:cxnSpMkLst>
            <pc:docMk/>
            <pc:sldMk cId="2858277977" sldId="523"/>
            <ac:cxnSpMk id="983" creationId="{3E151DEB-2700-4534-B28A-D1DE4AD55A61}"/>
          </ac:cxnSpMkLst>
        </pc:cxnChg>
        <pc:cxnChg chg="mod">
          <ac:chgData name="Ragnhild Halvorsrud" userId="917ea340-fd63-490f-a7db-68428d24cf32" providerId="ADAL" clId="{3F26B701-AADC-4668-AAA4-FB7BA2B947B1}" dt="2020-06-19T09:18:12.801" v="5164"/>
          <ac:cxnSpMkLst>
            <pc:docMk/>
            <pc:sldMk cId="2858277977" sldId="523"/>
            <ac:cxnSpMk id="984" creationId="{376B0597-78B0-4530-97C9-E3317BE58755}"/>
          </ac:cxnSpMkLst>
        </pc:cxnChg>
        <pc:cxnChg chg="mod">
          <ac:chgData name="Ragnhild Halvorsrud" userId="917ea340-fd63-490f-a7db-68428d24cf32" providerId="ADAL" clId="{3F26B701-AADC-4668-AAA4-FB7BA2B947B1}" dt="2020-06-19T09:18:12.801" v="5164"/>
          <ac:cxnSpMkLst>
            <pc:docMk/>
            <pc:sldMk cId="2858277977" sldId="523"/>
            <ac:cxnSpMk id="985" creationId="{3A11A364-7514-45F9-B8A3-A7E13B93C903}"/>
          </ac:cxnSpMkLst>
        </pc:cxnChg>
        <pc:cxnChg chg="add del mod">
          <ac:chgData name="Ragnhild Halvorsrud" userId="917ea340-fd63-490f-a7db-68428d24cf32" providerId="ADAL" clId="{3F26B701-AADC-4668-AAA4-FB7BA2B947B1}" dt="2020-06-19T09:18:16.536" v="5165"/>
          <ac:cxnSpMkLst>
            <pc:docMk/>
            <pc:sldMk cId="2858277977" sldId="523"/>
            <ac:cxnSpMk id="986" creationId="{F3E155C9-A338-460A-9D0F-06E30D0B9A9F}"/>
          </ac:cxnSpMkLst>
        </pc:cxnChg>
        <pc:cxnChg chg="add del mod">
          <ac:chgData name="Ragnhild Halvorsrud" userId="917ea340-fd63-490f-a7db-68428d24cf32" providerId="ADAL" clId="{3F26B701-AADC-4668-AAA4-FB7BA2B947B1}" dt="2020-06-19T09:18:16.536" v="5165"/>
          <ac:cxnSpMkLst>
            <pc:docMk/>
            <pc:sldMk cId="2858277977" sldId="523"/>
            <ac:cxnSpMk id="993" creationId="{CA3FB68B-F059-4865-B927-CFEA7D33F728}"/>
          </ac:cxnSpMkLst>
        </pc:cxnChg>
        <pc:cxnChg chg="add del mod">
          <ac:chgData name="Ragnhild Halvorsrud" userId="917ea340-fd63-490f-a7db-68428d24cf32" providerId="ADAL" clId="{3F26B701-AADC-4668-AAA4-FB7BA2B947B1}" dt="2020-06-19T09:18:16.536" v="5165"/>
          <ac:cxnSpMkLst>
            <pc:docMk/>
            <pc:sldMk cId="2858277977" sldId="523"/>
            <ac:cxnSpMk id="1000" creationId="{8DF8F92E-0DA9-4B94-86D0-D89BF8D1F464}"/>
          </ac:cxnSpMkLst>
        </pc:cxnChg>
        <pc:cxnChg chg="add del mod">
          <ac:chgData name="Ragnhild Halvorsrud" userId="917ea340-fd63-490f-a7db-68428d24cf32" providerId="ADAL" clId="{3F26B701-AADC-4668-AAA4-FB7BA2B947B1}" dt="2020-06-19T09:18:16.536" v="5165"/>
          <ac:cxnSpMkLst>
            <pc:docMk/>
            <pc:sldMk cId="2858277977" sldId="523"/>
            <ac:cxnSpMk id="1007" creationId="{DF8541E9-C1B4-439F-9198-9E39A49B0110}"/>
          </ac:cxnSpMkLst>
        </pc:cxnChg>
        <pc:cxnChg chg="add del mod">
          <ac:chgData name="Ragnhild Halvorsrud" userId="917ea340-fd63-490f-a7db-68428d24cf32" providerId="ADAL" clId="{3F26B701-AADC-4668-AAA4-FB7BA2B947B1}" dt="2020-06-19T09:18:16.536" v="5165"/>
          <ac:cxnSpMkLst>
            <pc:docMk/>
            <pc:sldMk cId="2858277977" sldId="523"/>
            <ac:cxnSpMk id="1014" creationId="{A62F7586-A527-4E16-9AC5-B8C21CDD1BF0}"/>
          </ac:cxnSpMkLst>
        </pc:cxnChg>
        <pc:cxnChg chg="add del mod">
          <ac:chgData name="Ragnhild Halvorsrud" userId="917ea340-fd63-490f-a7db-68428d24cf32" providerId="ADAL" clId="{3F26B701-AADC-4668-AAA4-FB7BA2B947B1}" dt="2020-06-19T09:18:16.536" v="5165"/>
          <ac:cxnSpMkLst>
            <pc:docMk/>
            <pc:sldMk cId="2858277977" sldId="523"/>
            <ac:cxnSpMk id="1026" creationId="{6EF0A667-B280-4C48-885D-AB95581AA4A7}"/>
          </ac:cxnSpMkLst>
        </pc:cxnChg>
        <pc:cxnChg chg="add del mod">
          <ac:chgData name="Ragnhild Halvorsrud" userId="917ea340-fd63-490f-a7db-68428d24cf32" providerId="ADAL" clId="{3F26B701-AADC-4668-AAA4-FB7BA2B947B1}" dt="2020-06-19T09:18:16.536" v="5165"/>
          <ac:cxnSpMkLst>
            <pc:docMk/>
            <pc:sldMk cId="2858277977" sldId="523"/>
            <ac:cxnSpMk id="1027" creationId="{29B1A455-AE23-4D7A-90F4-8C57CDCF5E7C}"/>
          </ac:cxnSpMkLst>
        </pc:cxnChg>
        <pc:cxnChg chg="add del mod">
          <ac:chgData name="Ragnhild Halvorsrud" userId="917ea340-fd63-490f-a7db-68428d24cf32" providerId="ADAL" clId="{3F26B701-AADC-4668-AAA4-FB7BA2B947B1}" dt="2020-06-19T09:18:16.536" v="5165"/>
          <ac:cxnSpMkLst>
            <pc:docMk/>
            <pc:sldMk cId="2858277977" sldId="523"/>
            <ac:cxnSpMk id="1028" creationId="{448BFD54-45E4-4BD9-B92C-68150CE84685}"/>
          </ac:cxnSpMkLst>
        </pc:cxnChg>
        <pc:cxnChg chg="add del mod">
          <ac:chgData name="Ragnhild Halvorsrud" userId="917ea340-fd63-490f-a7db-68428d24cf32" providerId="ADAL" clId="{3F26B701-AADC-4668-AAA4-FB7BA2B947B1}" dt="2020-06-19T09:18:16.536" v="5165"/>
          <ac:cxnSpMkLst>
            <pc:docMk/>
            <pc:sldMk cId="2858277977" sldId="523"/>
            <ac:cxnSpMk id="1029" creationId="{037FD784-DF0E-4EAD-B0A3-896DD9A7332F}"/>
          </ac:cxnSpMkLst>
        </pc:cxnChg>
        <pc:cxnChg chg="add del mod">
          <ac:chgData name="Ragnhild Halvorsrud" userId="917ea340-fd63-490f-a7db-68428d24cf32" providerId="ADAL" clId="{3F26B701-AADC-4668-AAA4-FB7BA2B947B1}" dt="2020-06-19T09:18:16.536" v="5165"/>
          <ac:cxnSpMkLst>
            <pc:docMk/>
            <pc:sldMk cId="2858277977" sldId="523"/>
            <ac:cxnSpMk id="1030" creationId="{EE7A1660-8505-40D6-934B-8253925100A8}"/>
          </ac:cxnSpMkLst>
        </pc:cxnChg>
        <pc:cxnChg chg="add del mod">
          <ac:chgData name="Ragnhild Halvorsrud" userId="917ea340-fd63-490f-a7db-68428d24cf32" providerId="ADAL" clId="{3F26B701-AADC-4668-AAA4-FB7BA2B947B1}" dt="2020-06-19T09:18:16.536" v="5165"/>
          <ac:cxnSpMkLst>
            <pc:docMk/>
            <pc:sldMk cId="2858277977" sldId="523"/>
            <ac:cxnSpMk id="1031" creationId="{56EDF650-95F2-4893-B0B2-ECE96BC8ED5C}"/>
          </ac:cxnSpMkLst>
        </pc:cxnChg>
        <pc:cxnChg chg="add del mod">
          <ac:chgData name="Ragnhild Halvorsrud" userId="917ea340-fd63-490f-a7db-68428d24cf32" providerId="ADAL" clId="{3F26B701-AADC-4668-AAA4-FB7BA2B947B1}" dt="2020-06-19T09:18:16.536" v="5165"/>
          <ac:cxnSpMkLst>
            <pc:docMk/>
            <pc:sldMk cId="2858277977" sldId="523"/>
            <ac:cxnSpMk id="1032" creationId="{E3612C78-C429-4D27-A738-A9A9B786FF24}"/>
          </ac:cxnSpMkLst>
        </pc:cxnChg>
        <pc:cxnChg chg="add del mod">
          <ac:chgData name="Ragnhild Halvorsrud" userId="917ea340-fd63-490f-a7db-68428d24cf32" providerId="ADAL" clId="{3F26B701-AADC-4668-AAA4-FB7BA2B947B1}" dt="2020-06-19T09:18:16.536" v="5165"/>
          <ac:cxnSpMkLst>
            <pc:docMk/>
            <pc:sldMk cId="2858277977" sldId="523"/>
            <ac:cxnSpMk id="1033" creationId="{62152F90-7F80-427F-9873-7D0E688FAF37}"/>
          </ac:cxnSpMkLst>
        </pc:cxnChg>
        <pc:cxnChg chg="mod">
          <ac:chgData name="Ragnhild Halvorsrud" userId="917ea340-fd63-490f-a7db-68428d24cf32" providerId="ADAL" clId="{3F26B701-AADC-4668-AAA4-FB7BA2B947B1}" dt="2020-06-19T09:18:12.801" v="5164"/>
          <ac:cxnSpMkLst>
            <pc:docMk/>
            <pc:sldMk cId="2858277977" sldId="523"/>
            <ac:cxnSpMk id="1035" creationId="{81BE32E7-0816-4855-AE72-D12F8D3C0BEA}"/>
          </ac:cxnSpMkLst>
        </pc:cxnChg>
        <pc:cxnChg chg="mod">
          <ac:chgData name="Ragnhild Halvorsrud" userId="917ea340-fd63-490f-a7db-68428d24cf32" providerId="ADAL" clId="{3F26B701-AADC-4668-AAA4-FB7BA2B947B1}" dt="2020-06-19T09:18:12.801" v="5164"/>
          <ac:cxnSpMkLst>
            <pc:docMk/>
            <pc:sldMk cId="2858277977" sldId="523"/>
            <ac:cxnSpMk id="1043" creationId="{2ED07454-DA72-43D7-8AD6-1DFC7D9EB195}"/>
          </ac:cxnSpMkLst>
        </pc:cxnChg>
        <pc:cxnChg chg="mod">
          <ac:chgData name="Ragnhild Halvorsrud" userId="917ea340-fd63-490f-a7db-68428d24cf32" providerId="ADAL" clId="{3F26B701-AADC-4668-AAA4-FB7BA2B947B1}" dt="2020-06-19T09:18:12.801" v="5164"/>
          <ac:cxnSpMkLst>
            <pc:docMk/>
            <pc:sldMk cId="2858277977" sldId="523"/>
            <ac:cxnSpMk id="1051" creationId="{42D273A1-65C9-4EB5-B2D8-C96836F35D9F}"/>
          </ac:cxnSpMkLst>
        </pc:cxnChg>
        <pc:cxnChg chg="mod">
          <ac:chgData name="Ragnhild Halvorsrud" userId="917ea340-fd63-490f-a7db-68428d24cf32" providerId="ADAL" clId="{3F26B701-AADC-4668-AAA4-FB7BA2B947B1}" dt="2020-06-19T09:18:12.801" v="5164"/>
          <ac:cxnSpMkLst>
            <pc:docMk/>
            <pc:sldMk cId="2858277977" sldId="523"/>
            <ac:cxnSpMk id="1059" creationId="{3BC48ACD-0A1C-41E8-90AE-4677822690B8}"/>
          </ac:cxnSpMkLst>
        </pc:cxnChg>
        <pc:cxnChg chg="mod">
          <ac:chgData name="Ragnhild Halvorsrud" userId="917ea340-fd63-490f-a7db-68428d24cf32" providerId="ADAL" clId="{3F26B701-AADC-4668-AAA4-FB7BA2B947B1}" dt="2020-06-19T09:18:12.801" v="5164"/>
          <ac:cxnSpMkLst>
            <pc:docMk/>
            <pc:sldMk cId="2858277977" sldId="523"/>
            <ac:cxnSpMk id="1067" creationId="{B3146D3B-4B15-40B5-885D-1CE95986E5D4}"/>
          </ac:cxnSpMkLst>
        </pc:cxnChg>
        <pc:cxnChg chg="mod">
          <ac:chgData name="Ragnhild Halvorsrud" userId="917ea340-fd63-490f-a7db-68428d24cf32" providerId="ADAL" clId="{3F26B701-AADC-4668-AAA4-FB7BA2B947B1}" dt="2020-06-19T09:18:12.801" v="5164"/>
          <ac:cxnSpMkLst>
            <pc:docMk/>
            <pc:sldMk cId="2858277977" sldId="523"/>
            <ac:cxnSpMk id="1080" creationId="{CF74FD86-9D35-468B-8AD5-AC1441D39AF7}"/>
          </ac:cxnSpMkLst>
        </pc:cxnChg>
        <pc:cxnChg chg="mod">
          <ac:chgData name="Ragnhild Halvorsrud" userId="917ea340-fd63-490f-a7db-68428d24cf32" providerId="ADAL" clId="{3F26B701-AADC-4668-AAA4-FB7BA2B947B1}" dt="2020-06-19T09:18:12.801" v="5164"/>
          <ac:cxnSpMkLst>
            <pc:docMk/>
            <pc:sldMk cId="2858277977" sldId="523"/>
            <ac:cxnSpMk id="1081" creationId="{19FD2A69-51C8-4F62-BD28-8451EC4C2357}"/>
          </ac:cxnSpMkLst>
        </pc:cxnChg>
        <pc:cxnChg chg="mod">
          <ac:chgData name="Ragnhild Halvorsrud" userId="917ea340-fd63-490f-a7db-68428d24cf32" providerId="ADAL" clId="{3F26B701-AADC-4668-AAA4-FB7BA2B947B1}" dt="2020-06-19T09:18:12.801" v="5164"/>
          <ac:cxnSpMkLst>
            <pc:docMk/>
            <pc:sldMk cId="2858277977" sldId="523"/>
            <ac:cxnSpMk id="1082" creationId="{84D5DA06-F340-44F3-9EC7-B0ECEC09698E}"/>
          </ac:cxnSpMkLst>
        </pc:cxnChg>
        <pc:cxnChg chg="mod">
          <ac:chgData name="Ragnhild Halvorsrud" userId="917ea340-fd63-490f-a7db-68428d24cf32" providerId="ADAL" clId="{3F26B701-AADC-4668-AAA4-FB7BA2B947B1}" dt="2020-06-19T09:18:12.801" v="5164"/>
          <ac:cxnSpMkLst>
            <pc:docMk/>
            <pc:sldMk cId="2858277977" sldId="523"/>
            <ac:cxnSpMk id="1083" creationId="{ADC18E44-0A88-42E5-B73F-1DA10ADB5010}"/>
          </ac:cxnSpMkLst>
        </pc:cxnChg>
        <pc:cxnChg chg="mod">
          <ac:chgData name="Ragnhild Halvorsrud" userId="917ea340-fd63-490f-a7db-68428d24cf32" providerId="ADAL" clId="{3F26B701-AADC-4668-AAA4-FB7BA2B947B1}" dt="2020-06-19T09:18:12.801" v="5164"/>
          <ac:cxnSpMkLst>
            <pc:docMk/>
            <pc:sldMk cId="2858277977" sldId="523"/>
            <ac:cxnSpMk id="1084" creationId="{5B2DC565-719A-49AA-B25E-2846EA3F49A2}"/>
          </ac:cxnSpMkLst>
        </pc:cxnChg>
        <pc:cxnChg chg="mod">
          <ac:chgData name="Ragnhild Halvorsrud" userId="917ea340-fd63-490f-a7db-68428d24cf32" providerId="ADAL" clId="{3F26B701-AADC-4668-AAA4-FB7BA2B947B1}" dt="2020-06-19T09:18:12.801" v="5164"/>
          <ac:cxnSpMkLst>
            <pc:docMk/>
            <pc:sldMk cId="2858277977" sldId="523"/>
            <ac:cxnSpMk id="1085" creationId="{7E009631-AA22-48A9-98EC-FC4E5C130609}"/>
          </ac:cxnSpMkLst>
        </pc:cxnChg>
        <pc:cxnChg chg="mod">
          <ac:chgData name="Ragnhild Halvorsrud" userId="917ea340-fd63-490f-a7db-68428d24cf32" providerId="ADAL" clId="{3F26B701-AADC-4668-AAA4-FB7BA2B947B1}" dt="2020-06-19T09:18:12.801" v="5164"/>
          <ac:cxnSpMkLst>
            <pc:docMk/>
            <pc:sldMk cId="2858277977" sldId="523"/>
            <ac:cxnSpMk id="1086" creationId="{514208FA-21AE-4182-A4FD-EF5E299BCBB1}"/>
          </ac:cxnSpMkLst>
        </pc:cxnChg>
        <pc:cxnChg chg="mod">
          <ac:chgData name="Ragnhild Halvorsrud" userId="917ea340-fd63-490f-a7db-68428d24cf32" providerId="ADAL" clId="{3F26B701-AADC-4668-AAA4-FB7BA2B947B1}" dt="2020-06-19T09:18:12.801" v="5164"/>
          <ac:cxnSpMkLst>
            <pc:docMk/>
            <pc:sldMk cId="2858277977" sldId="523"/>
            <ac:cxnSpMk id="1087" creationId="{F8D7B4EA-C2CD-49A1-84BE-14C6680B02A5}"/>
          </ac:cxnSpMkLst>
        </pc:cxnChg>
        <pc:cxnChg chg="mod">
          <ac:chgData name="Ragnhild Halvorsrud" userId="917ea340-fd63-490f-a7db-68428d24cf32" providerId="ADAL" clId="{3F26B701-AADC-4668-AAA4-FB7BA2B947B1}" dt="2020-06-19T09:18:12.801" v="5164"/>
          <ac:cxnSpMkLst>
            <pc:docMk/>
            <pc:sldMk cId="2858277977" sldId="523"/>
            <ac:cxnSpMk id="1089" creationId="{8726F9CB-08BB-409E-87F6-4A20CC85A348}"/>
          </ac:cxnSpMkLst>
        </pc:cxnChg>
        <pc:cxnChg chg="mod">
          <ac:chgData name="Ragnhild Halvorsrud" userId="917ea340-fd63-490f-a7db-68428d24cf32" providerId="ADAL" clId="{3F26B701-AADC-4668-AAA4-FB7BA2B947B1}" dt="2020-06-19T09:18:12.801" v="5164"/>
          <ac:cxnSpMkLst>
            <pc:docMk/>
            <pc:sldMk cId="2858277977" sldId="523"/>
            <ac:cxnSpMk id="1093" creationId="{87E51445-41D8-4297-92C4-5F636F9EE473}"/>
          </ac:cxnSpMkLst>
        </pc:cxnChg>
        <pc:cxnChg chg="mod">
          <ac:chgData name="Ragnhild Halvorsrud" userId="917ea340-fd63-490f-a7db-68428d24cf32" providerId="ADAL" clId="{3F26B701-AADC-4668-AAA4-FB7BA2B947B1}" dt="2020-06-19T09:18:12.801" v="5164"/>
          <ac:cxnSpMkLst>
            <pc:docMk/>
            <pc:sldMk cId="2858277977" sldId="523"/>
            <ac:cxnSpMk id="1097" creationId="{42897111-7E4B-4EB7-9ACA-E8C31A63E81A}"/>
          </ac:cxnSpMkLst>
        </pc:cxnChg>
        <pc:cxnChg chg="mod">
          <ac:chgData name="Ragnhild Halvorsrud" userId="917ea340-fd63-490f-a7db-68428d24cf32" providerId="ADAL" clId="{3F26B701-AADC-4668-AAA4-FB7BA2B947B1}" dt="2020-06-19T09:18:12.801" v="5164"/>
          <ac:cxnSpMkLst>
            <pc:docMk/>
            <pc:sldMk cId="2858277977" sldId="523"/>
            <ac:cxnSpMk id="1100" creationId="{2E727E8A-7156-44E4-8E54-715DDB838BEB}"/>
          </ac:cxnSpMkLst>
        </pc:cxnChg>
        <pc:cxnChg chg="add del mod">
          <ac:chgData name="Ragnhild Halvorsrud" userId="917ea340-fd63-490f-a7db-68428d24cf32" providerId="ADAL" clId="{3F26B701-AADC-4668-AAA4-FB7BA2B947B1}" dt="2020-06-19T09:18:16.536" v="5165"/>
          <ac:cxnSpMkLst>
            <pc:docMk/>
            <pc:sldMk cId="2858277977" sldId="523"/>
            <ac:cxnSpMk id="1101" creationId="{A67FBAEB-E76B-4BD7-AE4C-2D8A7A5743A5}"/>
          </ac:cxnSpMkLst>
        </pc:cxnChg>
        <pc:cxnChg chg="add del mod">
          <ac:chgData name="Ragnhild Halvorsrud" userId="917ea340-fd63-490f-a7db-68428d24cf32" providerId="ADAL" clId="{3F26B701-AADC-4668-AAA4-FB7BA2B947B1}" dt="2020-06-19T09:18:16.536" v="5165"/>
          <ac:cxnSpMkLst>
            <pc:docMk/>
            <pc:sldMk cId="2858277977" sldId="523"/>
            <ac:cxnSpMk id="1107" creationId="{47DC9806-F691-4CCB-83C4-6D94F472E215}"/>
          </ac:cxnSpMkLst>
        </pc:cxnChg>
        <pc:cxnChg chg="add del mod">
          <ac:chgData name="Ragnhild Halvorsrud" userId="917ea340-fd63-490f-a7db-68428d24cf32" providerId="ADAL" clId="{3F26B701-AADC-4668-AAA4-FB7BA2B947B1}" dt="2020-06-19T09:18:16.536" v="5165"/>
          <ac:cxnSpMkLst>
            <pc:docMk/>
            <pc:sldMk cId="2858277977" sldId="523"/>
            <ac:cxnSpMk id="1113" creationId="{75793E31-7D55-4720-B8EA-D77694B88305}"/>
          </ac:cxnSpMkLst>
        </pc:cxnChg>
        <pc:cxnChg chg="add del mod">
          <ac:chgData name="Ragnhild Halvorsrud" userId="917ea340-fd63-490f-a7db-68428d24cf32" providerId="ADAL" clId="{3F26B701-AADC-4668-AAA4-FB7BA2B947B1}" dt="2020-06-19T09:18:16.536" v="5165"/>
          <ac:cxnSpMkLst>
            <pc:docMk/>
            <pc:sldMk cId="2858277977" sldId="523"/>
            <ac:cxnSpMk id="1119" creationId="{220B6FF0-AE45-41F6-8A53-3A1E72D37BA1}"/>
          </ac:cxnSpMkLst>
        </pc:cxnChg>
        <pc:cxnChg chg="add del mod">
          <ac:chgData name="Ragnhild Halvorsrud" userId="917ea340-fd63-490f-a7db-68428d24cf32" providerId="ADAL" clId="{3F26B701-AADC-4668-AAA4-FB7BA2B947B1}" dt="2020-06-19T09:18:16.536" v="5165"/>
          <ac:cxnSpMkLst>
            <pc:docMk/>
            <pc:sldMk cId="2858277977" sldId="523"/>
            <ac:cxnSpMk id="1129" creationId="{60406438-208F-48E8-90AB-0E0CCBC07506}"/>
          </ac:cxnSpMkLst>
        </pc:cxnChg>
        <pc:cxnChg chg="add del mod">
          <ac:chgData name="Ragnhild Halvorsrud" userId="917ea340-fd63-490f-a7db-68428d24cf32" providerId="ADAL" clId="{3F26B701-AADC-4668-AAA4-FB7BA2B947B1}" dt="2020-06-19T09:18:16.536" v="5165"/>
          <ac:cxnSpMkLst>
            <pc:docMk/>
            <pc:sldMk cId="2858277977" sldId="523"/>
            <ac:cxnSpMk id="1130" creationId="{A652F642-1F52-4FD9-A611-BB8D5F293F9A}"/>
          </ac:cxnSpMkLst>
        </pc:cxnChg>
        <pc:cxnChg chg="add del mod">
          <ac:chgData name="Ragnhild Halvorsrud" userId="917ea340-fd63-490f-a7db-68428d24cf32" providerId="ADAL" clId="{3F26B701-AADC-4668-AAA4-FB7BA2B947B1}" dt="2020-06-19T09:18:16.536" v="5165"/>
          <ac:cxnSpMkLst>
            <pc:docMk/>
            <pc:sldMk cId="2858277977" sldId="523"/>
            <ac:cxnSpMk id="1131" creationId="{AA3FA2CE-0F8D-423A-A516-401F28E618A4}"/>
          </ac:cxnSpMkLst>
        </pc:cxnChg>
        <pc:cxnChg chg="add del mod">
          <ac:chgData name="Ragnhild Halvorsrud" userId="917ea340-fd63-490f-a7db-68428d24cf32" providerId="ADAL" clId="{3F26B701-AADC-4668-AAA4-FB7BA2B947B1}" dt="2020-06-19T09:18:16.536" v="5165"/>
          <ac:cxnSpMkLst>
            <pc:docMk/>
            <pc:sldMk cId="2858277977" sldId="523"/>
            <ac:cxnSpMk id="1132" creationId="{AE839D98-7A04-4B75-AF69-58B71DA48EE8}"/>
          </ac:cxnSpMkLst>
        </pc:cxnChg>
        <pc:cxnChg chg="add del mod">
          <ac:chgData name="Ragnhild Halvorsrud" userId="917ea340-fd63-490f-a7db-68428d24cf32" providerId="ADAL" clId="{3F26B701-AADC-4668-AAA4-FB7BA2B947B1}" dt="2020-06-19T09:18:16.536" v="5165"/>
          <ac:cxnSpMkLst>
            <pc:docMk/>
            <pc:sldMk cId="2858277977" sldId="523"/>
            <ac:cxnSpMk id="1133" creationId="{A1F326C3-6B77-48D1-88B1-259470B84342}"/>
          </ac:cxnSpMkLst>
        </pc:cxnChg>
        <pc:cxnChg chg="add del mod">
          <ac:chgData name="Ragnhild Halvorsrud" userId="917ea340-fd63-490f-a7db-68428d24cf32" providerId="ADAL" clId="{3F26B701-AADC-4668-AAA4-FB7BA2B947B1}" dt="2020-06-19T09:18:16.536" v="5165"/>
          <ac:cxnSpMkLst>
            <pc:docMk/>
            <pc:sldMk cId="2858277977" sldId="523"/>
            <ac:cxnSpMk id="1134" creationId="{54822251-CBAA-4AFA-B3DD-B3ECC8B5A7EF}"/>
          </ac:cxnSpMkLst>
        </pc:cxnChg>
        <pc:cxnChg chg="add del mod">
          <ac:chgData name="Ragnhild Halvorsrud" userId="917ea340-fd63-490f-a7db-68428d24cf32" providerId="ADAL" clId="{3F26B701-AADC-4668-AAA4-FB7BA2B947B1}" dt="2020-06-19T09:18:16.536" v="5165"/>
          <ac:cxnSpMkLst>
            <pc:docMk/>
            <pc:sldMk cId="2858277977" sldId="523"/>
            <ac:cxnSpMk id="1135" creationId="{9BF3D1C7-9C39-490C-9B1E-F7C47942EB45}"/>
          </ac:cxnSpMkLst>
        </pc:cxnChg>
        <pc:cxnChg chg="add del mod">
          <ac:chgData name="Ragnhild Halvorsrud" userId="917ea340-fd63-490f-a7db-68428d24cf32" providerId="ADAL" clId="{3F26B701-AADC-4668-AAA4-FB7BA2B947B1}" dt="2020-06-19T09:18:16.536" v="5165"/>
          <ac:cxnSpMkLst>
            <pc:docMk/>
            <pc:sldMk cId="2858277977" sldId="523"/>
            <ac:cxnSpMk id="1137" creationId="{132F6814-116D-4898-9B62-D5F0DD1E2877}"/>
          </ac:cxnSpMkLst>
        </pc:cxnChg>
        <pc:cxnChg chg="add del mod">
          <ac:chgData name="Ragnhild Halvorsrud" userId="917ea340-fd63-490f-a7db-68428d24cf32" providerId="ADAL" clId="{3F26B701-AADC-4668-AAA4-FB7BA2B947B1}" dt="2020-06-19T09:18:16.536" v="5165"/>
          <ac:cxnSpMkLst>
            <pc:docMk/>
            <pc:sldMk cId="2858277977" sldId="523"/>
            <ac:cxnSpMk id="1139" creationId="{A7182CC5-9766-4C44-8C37-4E4622C270F3}"/>
          </ac:cxnSpMkLst>
        </pc:cxnChg>
        <pc:cxnChg chg="add del mod">
          <ac:chgData name="Ragnhild Halvorsrud" userId="917ea340-fd63-490f-a7db-68428d24cf32" providerId="ADAL" clId="{3F26B701-AADC-4668-AAA4-FB7BA2B947B1}" dt="2020-06-19T09:18:16.536" v="5165"/>
          <ac:cxnSpMkLst>
            <pc:docMk/>
            <pc:sldMk cId="2858277977" sldId="523"/>
            <ac:cxnSpMk id="1140" creationId="{0CD28397-2575-451F-9A8A-B1B63E5FF3C5}"/>
          </ac:cxnSpMkLst>
        </pc:cxnChg>
        <pc:cxnChg chg="add del mod">
          <ac:chgData name="Ragnhild Halvorsrud" userId="917ea340-fd63-490f-a7db-68428d24cf32" providerId="ADAL" clId="{3F26B701-AADC-4668-AAA4-FB7BA2B947B1}" dt="2020-06-19T09:18:16.536" v="5165"/>
          <ac:cxnSpMkLst>
            <pc:docMk/>
            <pc:sldMk cId="2858277977" sldId="523"/>
            <ac:cxnSpMk id="1143" creationId="{6E996D74-F27F-4D93-9B6C-9C6FBB80DD21}"/>
          </ac:cxnSpMkLst>
        </pc:cxnChg>
        <pc:cxnChg chg="add del mod">
          <ac:chgData name="Ragnhild Halvorsrud" userId="917ea340-fd63-490f-a7db-68428d24cf32" providerId="ADAL" clId="{3F26B701-AADC-4668-AAA4-FB7BA2B947B1}" dt="2020-06-19T09:18:16.536" v="5165"/>
          <ac:cxnSpMkLst>
            <pc:docMk/>
            <pc:sldMk cId="2858277977" sldId="523"/>
            <ac:cxnSpMk id="1144" creationId="{D8ABA8C0-B75E-4602-BE33-AAFDA4002404}"/>
          </ac:cxnSpMkLst>
        </pc:cxnChg>
        <pc:cxnChg chg="add del mod">
          <ac:chgData name="Ragnhild Halvorsrud" userId="917ea340-fd63-490f-a7db-68428d24cf32" providerId="ADAL" clId="{3F26B701-AADC-4668-AAA4-FB7BA2B947B1}" dt="2020-06-19T09:18:16.536" v="5165"/>
          <ac:cxnSpMkLst>
            <pc:docMk/>
            <pc:sldMk cId="2858277977" sldId="523"/>
            <ac:cxnSpMk id="1147" creationId="{7293FD68-2E8B-4E53-871A-9F71E0368C64}"/>
          </ac:cxnSpMkLst>
        </pc:cxnChg>
        <pc:cxnChg chg="add del mod">
          <ac:chgData name="Ragnhild Halvorsrud" userId="917ea340-fd63-490f-a7db-68428d24cf32" providerId="ADAL" clId="{3F26B701-AADC-4668-AAA4-FB7BA2B947B1}" dt="2020-06-19T09:18:16.536" v="5165"/>
          <ac:cxnSpMkLst>
            <pc:docMk/>
            <pc:sldMk cId="2858277977" sldId="523"/>
            <ac:cxnSpMk id="1149" creationId="{A375A636-4295-4716-BB7A-EFDEA0C7B2C4}"/>
          </ac:cxnSpMkLst>
        </pc:cxnChg>
        <pc:cxnChg chg="add del mod">
          <ac:chgData name="Ragnhild Halvorsrud" userId="917ea340-fd63-490f-a7db-68428d24cf32" providerId="ADAL" clId="{3F26B701-AADC-4668-AAA4-FB7BA2B947B1}" dt="2020-06-19T09:18:16.536" v="5165"/>
          <ac:cxnSpMkLst>
            <pc:docMk/>
            <pc:sldMk cId="2858277977" sldId="523"/>
            <ac:cxnSpMk id="1150" creationId="{362AA275-835F-494B-A708-CFBF4F43D6D6}"/>
          </ac:cxnSpMkLst>
        </pc:cxnChg>
        <pc:cxnChg chg="add del mod">
          <ac:chgData name="Ragnhild Halvorsrud" userId="917ea340-fd63-490f-a7db-68428d24cf32" providerId="ADAL" clId="{3F26B701-AADC-4668-AAA4-FB7BA2B947B1}" dt="2020-06-19T09:18:16.536" v="5165"/>
          <ac:cxnSpMkLst>
            <pc:docMk/>
            <pc:sldMk cId="2858277977" sldId="523"/>
            <ac:cxnSpMk id="1155" creationId="{4CEE0EB2-5DC4-48FE-8245-914150EBCCA2}"/>
          </ac:cxnSpMkLst>
        </pc:cxnChg>
        <pc:cxnChg chg="add del mod">
          <ac:chgData name="Ragnhild Halvorsrud" userId="917ea340-fd63-490f-a7db-68428d24cf32" providerId="ADAL" clId="{3F26B701-AADC-4668-AAA4-FB7BA2B947B1}" dt="2020-06-19T09:18:16.536" v="5165"/>
          <ac:cxnSpMkLst>
            <pc:docMk/>
            <pc:sldMk cId="2858277977" sldId="523"/>
            <ac:cxnSpMk id="1156" creationId="{995BB634-7325-4E09-ACD3-C11F2EDB8C60}"/>
          </ac:cxnSpMkLst>
        </pc:cxnChg>
        <pc:cxnChg chg="add del mod">
          <ac:chgData name="Ragnhild Halvorsrud" userId="917ea340-fd63-490f-a7db-68428d24cf32" providerId="ADAL" clId="{3F26B701-AADC-4668-AAA4-FB7BA2B947B1}" dt="2020-06-19T09:18:16.536" v="5165"/>
          <ac:cxnSpMkLst>
            <pc:docMk/>
            <pc:sldMk cId="2858277977" sldId="523"/>
            <ac:cxnSpMk id="1157" creationId="{CC114D9E-2ED1-486C-A5C0-E9B3DB2E1DEA}"/>
          </ac:cxnSpMkLst>
        </pc:cxnChg>
        <pc:cxnChg chg="add del mod">
          <ac:chgData name="Ragnhild Halvorsrud" userId="917ea340-fd63-490f-a7db-68428d24cf32" providerId="ADAL" clId="{3F26B701-AADC-4668-AAA4-FB7BA2B947B1}" dt="2020-06-19T09:18:16.536" v="5165"/>
          <ac:cxnSpMkLst>
            <pc:docMk/>
            <pc:sldMk cId="2858277977" sldId="523"/>
            <ac:cxnSpMk id="1158" creationId="{FBCB1C9E-8263-4086-8B3D-7C0B3D1C26D8}"/>
          </ac:cxnSpMkLst>
        </pc:cxnChg>
        <pc:cxnChg chg="add del mod">
          <ac:chgData name="Ragnhild Halvorsrud" userId="917ea340-fd63-490f-a7db-68428d24cf32" providerId="ADAL" clId="{3F26B701-AADC-4668-AAA4-FB7BA2B947B1}" dt="2020-06-19T09:18:16.536" v="5165"/>
          <ac:cxnSpMkLst>
            <pc:docMk/>
            <pc:sldMk cId="2858277977" sldId="523"/>
            <ac:cxnSpMk id="1160" creationId="{4D516CC4-EF4F-419F-A6B7-D7117711E65D}"/>
          </ac:cxnSpMkLst>
        </pc:cxnChg>
        <pc:cxnChg chg="add del mod">
          <ac:chgData name="Ragnhild Halvorsrud" userId="917ea340-fd63-490f-a7db-68428d24cf32" providerId="ADAL" clId="{3F26B701-AADC-4668-AAA4-FB7BA2B947B1}" dt="2020-06-19T09:18:16.536" v="5165"/>
          <ac:cxnSpMkLst>
            <pc:docMk/>
            <pc:sldMk cId="2858277977" sldId="523"/>
            <ac:cxnSpMk id="1162" creationId="{50F6BBB1-3016-4E4F-95DF-155AAD786F9C}"/>
          </ac:cxnSpMkLst>
        </pc:cxnChg>
        <pc:cxnChg chg="add del mod">
          <ac:chgData name="Ragnhild Halvorsrud" userId="917ea340-fd63-490f-a7db-68428d24cf32" providerId="ADAL" clId="{3F26B701-AADC-4668-AAA4-FB7BA2B947B1}" dt="2020-06-19T09:18:16.536" v="5165"/>
          <ac:cxnSpMkLst>
            <pc:docMk/>
            <pc:sldMk cId="2858277977" sldId="523"/>
            <ac:cxnSpMk id="1163" creationId="{C9A78F43-5044-4D5B-BC90-193E283A6272}"/>
          </ac:cxnSpMkLst>
        </pc:cxnChg>
        <pc:cxnChg chg="add del mod">
          <ac:chgData name="Ragnhild Halvorsrud" userId="917ea340-fd63-490f-a7db-68428d24cf32" providerId="ADAL" clId="{3F26B701-AADC-4668-AAA4-FB7BA2B947B1}" dt="2020-06-19T09:18:16.536" v="5165"/>
          <ac:cxnSpMkLst>
            <pc:docMk/>
            <pc:sldMk cId="2858277977" sldId="523"/>
            <ac:cxnSpMk id="1167" creationId="{8B1DFEF1-324B-4F79-9FF7-E9ED12B3EB6A}"/>
          </ac:cxnSpMkLst>
        </pc:cxnChg>
        <pc:cxnChg chg="add del mod">
          <ac:chgData name="Ragnhild Halvorsrud" userId="917ea340-fd63-490f-a7db-68428d24cf32" providerId="ADAL" clId="{3F26B701-AADC-4668-AAA4-FB7BA2B947B1}" dt="2020-06-19T09:18:16.536" v="5165"/>
          <ac:cxnSpMkLst>
            <pc:docMk/>
            <pc:sldMk cId="2858277977" sldId="523"/>
            <ac:cxnSpMk id="1171" creationId="{FBDC314B-2803-42D4-8857-5F6D7AE57906}"/>
          </ac:cxnSpMkLst>
        </pc:cxnChg>
        <pc:cxnChg chg="add del mod">
          <ac:chgData name="Ragnhild Halvorsrud" userId="917ea340-fd63-490f-a7db-68428d24cf32" providerId="ADAL" clId="{3F26B701-AADC-4668-AAA4-FB7BA2B947B1}" dt="2020-06-19T09:18:16.536" v="5165"/>
          <ac:cxnSpMkLst>
            <pc:docMk/>
            <pc:sldMk cId="2858277977" sldId="523"/>
            <ac:cxnSpMk id="1172" creationId="{4FE9C069-745F-4021-8FB0-C92E5F5E1A77}"/>
          </ac:cxnSpMkLst>
        </pc:cxnChg>
        <pc:cxnChg chg="add del mod">
          <ac:chgData name="Ragnhild Halvorsrud" userId="917ea340-fd63-490f-a7db-68428d24cf32" providerId="ADAL" clId="{3F26B701-AADC-4668-AAA4-FB7BA2B947B1}" dt="2020-06-19T09:18:16.536" v="5165"/>
          <ac:cxnSpMkLst>
            <pc:docMk/>
            <pc:sldMk cId="2858277977" sldId="523"/>
            <ac:cxnSpMk id="1173" creationId="{58C0CD83-12D2-4814-91D3-9F9FAFCEA88E}"/>
          </ac:cxnSpMkLst>
        </pc:cxnChg>
        <pc:cxnChg chg="add del mod">
          <ac:chgData name="Ragnhild Halvorsrud" userId="917ea340-fd63-490f-a7db-68428d24cf32" providerId="ADAL" clId="{3F26B701-AADC-4668-AAA4-FB7BA2B947B1}" dt="2020-06-19T09:18:16.536" v="5165"/>
          <ac:cxnSpMkLst>
            <pc:docMk/>
            <pc:sldMk cId="2858277977" sldId="523"/>
            <ac:cxnSpMk id="1176" creationId="{76F0D148-ECEA-4574-A4F8-3BFFBD898649}"/>
          </ac:cxnSpMkLst>
        </pc:cxnChg>
        <pc:cxnChg chg="add del mod">
          <ac:chgData name="Ragnhild Halvorsrud" userId="917ea340-fd63-490f-a7db-68428d24cf32" providerId="ADAL" clId="{3F26B701-AADC-4668-AAA4-FB7BA2B947B1}" dt="2020-06-19T09:18:16.536" v="5165"/>
          <ac:cxnSpMkLst>
            <pc:docMk/>
            <pc:sldMk cId="2858277977" sldId="523"/>
            <ac:cxnSpMk id="1177" creationId="{B48785A6-4C58-41F3-90AE-4677AEEDC409}"/>
          </ac:cxnSpMkLst>
        </pc:cxnChg>
        <pc:cxnChg chg="add del mod">
          <ac:chgData name="Ragnhild Halvorsrud" userId="917ea340-fd63-490f-a7db-68428d24cf32" providerId="ADAL" clId="{3F26B701-AADC-4668-AAA4-FB7BA2B947B1}" dt="2020-06-19T09:18:16.536" v="5165"/>
          <ac:cxnSpMkLst>
            <pc:docMk/>
            <pc:sldMk cId="2858277977" sldId="523"/>
            <ac:cxnSpMk id="1178" creationId="{4E847505-773A-4A6B-9E26-849C996AF6FA}"/>
          </ac:cxnSpMkLst>
        </pc:cxnChg>
        <pc:cxnChg chg="add del mod">
          <ac:chgData name="Ragnhild Halvorsrud" userId="917ea340-fd63-490f-a7db-68428d24cf32" providerId="ADAL" clId="{3F26B701-AADC-4668-AAA4-FB7BA2B947B1}" dt="2020-06-19T09:18:16.536" v="5165"/>
          <ac:cxnSpMkLst>
            <pc:docMk/>
            <pc:sldMk cId="2858277977" sldId="523"/>
            <ac:cxnSpMk id="1180" creationId="{012277F7-61D5-479B-AD35-FC7D7ED18B22}"/>
          </ac:cxnSpMkLst>
        </pc:cxnChg>
        <pc:cxnChg chg="add del mod">
          <ac:chgData name="Ragnhild Halvorsrud" userId="917ea340-fd63-490f-a7db-68428d24cf32" providerId="ADAL" clId="{3F26B701-AADC-4668-AAA4-FB7BA2B947B1}" dt="2020-06-19T09:18:16.536" v="5165"/>
          <ac:cxnSpMkLst>
            <pc:docMk/>
            <pc:sldMk cId="2858277977" sldId="523"/>
            <ac:cxnSpMk id="1181" creationId="{4BCAC1F6-B05B-4C5E-953E-9B5F92B5DBF1}"/>
          </ac:cxnSpMkLst>
        </pc:cxnChg>
        <pc:cxnChg chg="add del mod">
          <ac:chgData name="Ragnhild Halvorsrud" userId="917ea340-fd63-490f-a7db-68428d24cf32" providerId="ADAL" clId="{3F26B701-AADC-4668-AAA4-FB7BA2B947B1}" dt="2020-06-19T09:18:16.536" v="5165"/>
          <ac:cxnSpMkLst>
            <pc:docMk/>
            <pc:sldMk cId="2858277977" sldId="523"/>
            <ac:cxnSpMk id="1183" creationId="{145AE5D8-366E-4A66-ABBD-CBAE2DB5377E}"/>
          </ac:cxnSpMkLst>
        </pc:cxnChg>
        <pc:cxnChg chg="add del mod">
          <ac:chgData name="Ragnhild Halvorsrud" userId="917ea340-fd63-490f-a7db-68428d24cf32" providerId="ADAL" clId="{3F26B701-AADC-4668-AAA4-FB7BA2B947B1}" dt="2020-06-19T09:18:16.536" v="5165"/>
          <ac:cxnSpMkLst>
            <pc:docMk/>
            <pc:sldMk cId="2858277977" sldId="523"/>
            <ac:cxnSpMk id="1187" creationId="{7B71FAE1-BDC8-4AE0-A44E-E040ED8E2934}"/>
          </ac:cxnSpMkLst>
        </pc:cxnChg>
        <pc:cxnChg chg="add del mod">
          <ac:chgData name="Ragnhild Halvorsrud" userId="917ea340-fd63-490f-a7db-68428d24cf32" providerId="ADAL" clId="{3F26B701-AADC-4668-AAA4-FB7BA2B947B1}" dt="2020-06-19T09:18:16.536" v="5165"/>
          <ac:cxnSpMkLst>
            <pc:docMk/>
            <pc:sldMk cId="2858277977" sldId="523"/>
            <ac:cxnSpMk id="1188" creationId="{557ABA19-0F7A-48B2-9B2A-7D7AD8FB131D}"/>
          </ac:cxnSpMkLst>
        </pc:cxnChg>
        <pc:cxnChg chg="add del mod">
          <ac:chgData name="Ragnhild Halvorsrud" userId="917ea340-fd63-490f-a7db-68428d24cf32" providerId="ADAL" clId="{3F26B701-AADC-4668-AAA4-FB7BA2B947B1}" dt="2020-06-19T09:18:16.536" v="5165"/>
          <ac:cxnSpMkLst>
            <pc:docMk/>
            <pc:sldMk cId="2858277977" sldId="523"/>
            <ac:cxnSpMk id="1190" creationId="{E8A16313-D92C-43AF-9A11-E12928950350}"/>
          </ac:cxnSpMkLst>
        </pc:cxnChg>
        <pc:cxnChg chg="add del mod">
          <ac:chgData name="Ragnhild Halvorsrud" userId="917ea340-fd63-490f-a7db-68428d24cf32" providerId="ADAL" clId="{3F26B701-AADC-4668-AAA4-FB7BA2B947B1}" dt="2020-06-19T09:18:16.536" v="5165"/>
          <ac:cxnSpMkLst>
            <pc:docMk/>
            <pc:sldMk cId="2858277977" sldId="523"/>
            <ac:cxnSpMk id="1192" creationId="{7509F89A-910B-4DBC-AC26-5DE2C50ADFF7}"/>
          </ac:cxnSpMkLst>
        </pc:cxnChg>
        <pc:cxnChg chg="add del mod">
          <ac:chgData name="Ragnhild Halvorsrud" userId="917ea340-fd63-490f-a7db-68428d24cf32" providerId="ADAL" clId="{3F26B701-AADC-4668-AAA4-FB7BA2B947B1}" dt="2020-06-19T09:18:16.536" v="5165"/>
          <ac:cxnSpMkLst>
            <pc:docMk/>
            <pc:sldMk cId="2858277977" sldId="523"/>
            <ac:cxnSpMk id="1196" creationId="{0EBA8D81-8B5F-4759-8593-D1B2838059A6}"/>
          </ac:cxnSpMkLst>
        </pc:cxnChg>
        <pc:cxnChg chg="add del mod">
          <ac:chgData name="Ragnhild Halvorsrud" userId="917ea340-fd63-490f-a7db-68428d24cf32" providerId="ADAL" clId="{3F26B701-AADC-4668-AAA4-FB7BA2B947B1}" dt="2020-06-19T09:18:16.536" v="5165"/>
          <ac:cxnSpMkLst>
            <pc:docMk/>
            <pc:sldMk cId="2858277977" sldId="523"/>
            <ac:cxnSpMk id="1198" creationId="{74A18C7E-36CC-472B-9ECE-D6122609E652}"/>
          </ac:cxnSpMkLst>
        </pc:cxnChg>
        <pc:cxnChg chg="add del mod">
          <ac:chgData name="Ragnhild Halvorsrud" userId="917ea340-fd63-490f-a7db-68428d24cf32" providerId="ADAL" clId="{3F26B701-AADC-4668-AAA4-FB7BA2B947B1}" dt="2020-06-19T09:18:16.536" v="5165"/>
          <ac:cxnSpMkLst>
            <pc:docMk/>
            <pc:sldMk cId="2858277977" sldId="523"/>
            <ac:cxnSpMk id="1199" creationId="{3779E8AB-25F9-459F-BCE0-03417781097A}"/>
          </ac:cxnSpMkLst>
        </pc:cxnChg>
        <pc:cxnChg chg="add del mod">
          <ac:chgData name="Ragnhild Halvorsrud" userId="917ea340-fd63-490f-a7db-68428d24cf32" providerId="ADAL" clId="{3F26B701-AADC-4668-AAA4-FB7BA2B947B1}" dt="2020-06-19T09:18:16.536" v="5165"/>
          <ac:cxnSpMkLst>
            <pc:docMk/>
            <pc:sldMk cId="2858277977" sldId="523"/>
            <ac:cxnSpMk id="1200" creationId="{C3EA35B9-9C3E-4683-8EA0-D8AB0B4980C2}"/>
          </ac:cxnSpMkLst>
        </pc:cxnChg>
        <pc:cxnChg chg="add del mod">
          <ac:chgData name="Ragnhild Halvorsrud" userId="917ea340-fd63-490f-a7db-68428d24cf32" providerId="ADAL" clId="{3F26B701-AADC-4668-AAA4-FB7BA2B947B1}" dt="2020-06-19T09:18:16.536" v="5165"/>
          <ac:cxnSpMkLst>
            <pc:docMk/>
            <pc:sldMk cId="2858277977" sldId="523"/>
            <ac:cxnSpMk id="1203" creationId="{93F0C866-655F-4CFD-BEAF-EC02BC465FB4}"/>
          </ac:cxnSpMkLst>
        </pc:cxnChg>
        <pc:cxnChg chg="add del mod">
          <ac:chgData name="Ragnhild Halvorsrud" userId="917ea340-fd63-490f-a7db-68428d24cf32" providerId="ADAL" clId="{3F26B701-AADC-4668-AAA4-FB7BA2B947B1}" dt="2020-06-19T09:18:16.536" v="5165"/>
          <ac:cxnSpMkLst>
            <pc:docMk/>
            <pc:sldMk cId="2858277977" sldId="523"/>
            <ac:cxnSpMk id="1204" creationId="{60027894-74FC-4C1D-9B16-60E29D6CD3B0}"/>
          </ac:cxnSpMkLst>
        </pc:cxnChg>
        <pc:cxnChg chg="add del mod">
          <ac:chgData name="Ragnhild Halvorsrud" userId="917ea340-fd63-490f-a7db-68428d24cf32" providerId="ADAL" clId="{3F26B701-AADC-4668-AAA4-FB7BA2B947B1}" dt="2020-06-19T09:18:16.536" v="5165"/>
          <ac:cxnSpMkLst>
            <pc:docMk/>
            <pc:sldMk cId="2858277977" sldId="523"/>
            <ac:cxnSpMk id="1205" creationId="{58B14BA4-9BFF-4882-8750-5FED3B8D6318}"/>
          </ac:cxnSpMkLst>
        </pc:cxnChg>
        <pc:cxnChg chg="add del mod">
          <ac:chgData name="Ragnhild Halvorsrud" userId="917ea340-fd63-490f-a7db-68428d24cf32" providerId="ADAL" clId="{3F26B701-AADC-4668-AAA4-FB7BA2B947B1}" dt="2020-06-19T09:18:16.536" v="5165"/>
          <ac:cxnSpMkLst>
            <pc:docMk/>
            <pc:sldMk cId="2858277977" sldId="523"/>
            <ac:cxnSpMk id="1206" creationId="{D25A2390-F281-49E9-99E7-28FB98751C0D}"/>
          </ac:cxnSpMkLst>
        </pc:cxnChg>
        <pc:cxnChg chg="add del mod">
          <ac:chgData name="Ragnhild Halvorsrud" userId="917ea340-fd63-490f-a7db-68428d24cf32" providerId="ADAL" clId="{3F26B701-AADC-4668-AAA4-FB7BA2B947B1}" dt="2020-06-19T09:18:16.536" v="5165"/>
          <ac:cxnSpMkLst>
            <pc:docMk/>
            <pc:sldMk cId="2858277977" sldId="523"/>
            <ac:cxnSpMk id="1207" creationId="{9F58B469-D726-47CC-BB46-B063D2ED257C}"/>
          </ac:cxnSpMkLst>
        </pc:cxnChg>
        <pc:cxnChg chg="add del mod">
          <ac:chgData name="Ragnhild Halvorsrud" userId="917ea340-fd63-490f-a7db-68428d24cf32" providerId="ADAL" clId="{3F26B701-AADC-4668-AAA4-FB7BA2B947B1}" dt="2020-06-19T09:18:16.536" v="5165"/>
          <ac:cxnSpMkLst>
            <pc:docMk/>
            <pc:sldMk cId="2858277977" sldId="523"/>
            <ac:cxnSpMk id="1208" creationId="{AC6898CA-072E-4D7A-A2A9-CB41F4FDB279}"/>
          </ac:cxnSpMkLst>
        </pc:cxnChg>
        <pc:cxnChg chg="add del mod">
          <ac:chgData name="Ragnhild Halvorsrud" userId="917ea340-fd63-490f-a7db-68428d24cf32" providerId="ADAL" clId="{3F26B701-AADC-4668-AAA4-FB7BA2B947B1}" dt="2020-06-19T09:18:16.536" v="5165"/>
          <ac:cxnSpMkLst>
            <pc:docMk/>
            <pc:sldMk cId="2858277977" sldId="523"/>
            <ac:cxnSpMk id="1209" creationId="{B157727E-FDA2-464D-A6F5-034D47B7D854}"/>
          </ac:cxnSpMkLst>
        </pc:cxnChg>
        <pc:cxnChg chg="add del mod">
          <ac:chgData name="Ragnhild Halvorsrud" userId="917ea340-fd63-490f-a7db-68428d24cf32" providerId="ADAL" clId="{3F26B701-AADC-4668-AAA4-FB7BA2B947B1}" dt="2020-06-19T09:18:16.536" v="5165"/>
          <ac:cxnSpMkLst>
            <pc:docMk/>
            <pc:sldMk cId="2858277977" sldId="523"/>
            <ac:cxnSpMk id="1210" creationId="{656F4AD4-BF1B-4313-A3D3-5B84C294C5D9}"/>
          </ac:cxnSpMkLst>
        </pc:cxnChg>
        <pc:cxnChg chg="add del mod">
          <ac:chgData name="Ragnhild Halvorsrud" userId="917ea340-fd63-490f-a7db-68428d24cf32" providerId="ADAL" clId="{3F26B701-AADC-4668-AAA4-FB7BA2B947B1}" dt="2020-06-19T09:18:16.536" v="5165"/>
          <ac:cxnSpMkLst>
            <pc:docMk/>
            <pc:sldMk cId="2858277977" sldId="523"/>
            <ac:cxnSpMk id="1211" creationId="{E40ADD06-47E5-4888-87E2-58B3D7D481C0}"/>
          </ac:cxnSpMkLst>
        </pc:cxnChg>
        <pc:cxnChg chg="add del mod">
          <ac:chgData name="Ragnhild Halvorsrud" userId="917ea340-fd63-490f-a7db-68428d24cf32" providerId="ADAL" clId="{3F26B701-AADC-4668-AAA4-FB7BA2B947B1}" dt="2020-06-19T09:18:16.536" v="5165"/>
          <ac:cxnSpMkLst>
            <pc:docMk/>
            <pc:sldMk cId="2858277977" sldId="523"/>
            <ac:cxnSpMk id="1212" creationId="{37D3F541-D568-481A-85D2-EA6947A785D0}"/>
          </ac:cxnSpMkLst>
        </pc:cxnChg>
        <pc:cxnChg chg="add del mod">
          <ac:chgData name="Ragnhild Halvorsrud" userId="917ea340-fd63-490f-a7db-68428d24cf32" providerId="ADAL" clId="{3F26B701-AADC-4668-AAA4-FB7BA2B947B1}" dt="2020-06-19T09:18:16.536" v="5165"/>
          <ac:cxnSpMkLst>
            <pc:docMk/>
            <pc:sldMk cId="2858277977" sldId="523"/>
            <ac:cxnSpMk id="1213" creationId="{53633EBF-4EF0-48BA-8DA5-617DA74D6FCE}"/>
          </ac:cxnSpMkLst>
        </pc:cxnChg>
        <pc:cxnChg chg="mod">
          <ac:chgData name="Ragnhild Halvorsrud" userId="917ea340-fd63-490f-a7db-68428d24cf32" providerId="ADAL" clId="{3F26B701-AADC-4668-AAA4-FB7BA2B947B1}" dt="2020-06-19T09:18:16.638" v="5166"/>
          <ac:cxnSpMkLst>
            <pc:docMk/>
            <pc:sldMk cId="2858277977" sldId="523"/>
            <ac:cxnSpMk id="1218" creationId="{DE74E375-28E2-4ED8-A3EB-B223761511FE}"/>
          </ac:cxnSpMkLst>
        </pc:cxnChg>
        <pc:cxnChg chg="mod">
          <ac:chgData name="Ragnhild Halvorsrud" userId="917ea340-fd63-490f-a7db-68428d24cf32" providerId="ADAL" clId="{3F26B701-AADC-4668-AAA4-FB7BA2B947B1}" dt="2020-06-19T09:18:16.638" v="5166"/>
          <ac:cxnSpMkLst>
            <pc:docMk/>
            <pc:sldMk cId="2858277977" sldId="523"/>
            <ac:cxnSpMk id="1227" creationId="{6A1BC1D0-4120-49EE-96E1-C923A21AAC36}"/>
          </ac:cxnSpMkLst>
        </pc:cxnChg>
        <pc:cxnChg chg="mod">
          <ac:chgData name="Ragnhild Halvorsrud" userId="917ea340-fd63-490f-a7db-68428d24cf32" providerId="ADAL" clId="{3F26B701-AADC-4668-AAA4-FB7BA2B947B1}" dt="2020-06-19T09:18:16.638" v="5166"/>
          <ac:cxnSpMkLst>
            <pc:docMk/>
            <pc:sldMk cId="2858277977" sldId="523"/>
            <ac:cxnSpMk id="1236" creationId="{EE3243B7-EB82-48D3-A3C9-66BD49194F2A}"/>
          </ac:cxnSpMkLst>
        </pc:cxnChg>
        <pc:cxnChg chg="mod">
          <ac:chgData name="Ragnhild Halvorsrud" userId="917ea340-fd63-490f-a7db-68428d24cf32" providerId="ADAL" clId="{3F26B701-AADC-4668-AAA4-FB7BA2B947B1}" dt="2020-06-19T09:18:16.638" v="5166"/>
          <ac:cxnSpMkLst>
            <pc:docMk/>
            <pc:sldMk cId="2858277977" sldId="523"/>
            <ac:cxnSpMk id="1245" creationId="{BE179481-003C-4E52-9A72-63313A4F3ADD}"/>
          </ac:cxnSpMkLst>
        </pc:cxnChg>
        <pc:cxnChg chg="mod">
          <ac:chgData name="Ragnhild Halvorsrud" userId="917ea340-fd63-490f-a7db-68428d24cf32" providerId="ADAL" clId="{3F26B701-AADC-4668-AAA4-FB7BA2B947B1}" dt="2020-06-19T09:18:16.638" v="5166"/>
          <ac:cxnSpMkLst>
            <pc:docMk/>
            <pc:sldMk cId="2858277977" sldId="523"/>
            <ac:cxnSpMk id="1254" creationId="{C2EE1AA4-A9C0-4B45-9812-4F07240B9FEE}"/>
          </ac:cxnSpMkLst>
        </pc:cxnChg>
        <pc:cxnChg chg="mod">
          <ac:chgData name="Ragnhild Halvorsrud" userId="917ea340-fd63-490f-a7db-68428d24cf32" providerId="ADAL" clId="{3F26B701-AADC-4668-AAA4-FB7BA2B947B1}" dt="2020-06-19T09:18:16.638" v="5166"/>
          <ac:cxnSpMkLst>
            <pc:docMk/>
            <pc:sldMk cId="2858277977" sldId="523"/>
            <ac:cxnSpMk id="1263" creationId="{F1E13372-E980-485C-94FF-7B68D02B2D0C}"/>
          </ac:cxnSpMkLst>
        </pc:cxnChg>
        <pc:cxnChg chg="mod">
          <ac:chgData name="Ragnhild Halvorsrud" userId="917ea340-fd63-490f-a7db-68428d24cf32" providerId="ADAL" clId="{3F26B701-AADC-4668-AAA4-FB7BA2B947B1}" dt="2020-06-19T09:18:16.638" v="5166"/>
          <ac:cxnSpMkLst>
            <pc:docMk/>
            <pc:sldMk cId="2858277977" sldId="523"/>
            <ac:cxnSpMk id="1278" creationId="{3EDB00F9-2762-4F10-A95D-90BCF6989B1E}"/>
          </ac:cxnSpMkLst>
        </pc:cxnChg>
        <pc:cxnChg chg="mod">
          <ac:chgData name="Ragnhild Halvorsrud" userId="917ea340-fd63-490f-a7db-68428d24cf32" providerId="ADAL" clId="{3F26B701-AADC-4668-AAA4-FB7BA2B947B1}" dt="2020-06-19T09:18:16.638" v="5166"/>
          <ac:cxnSpMkLst>
            <pc:docMk/>
            <pc:sldMk cId="2858277977" sldId="523"/>
            <ac:cxnSpMk id="1279" creationId="{F4C741B8-1D14-4181-B0E9-FE365790A728}"/>
          </ac:cxnSpMkLst>
        </pc:cxnChg>
        <pc:cxnChg chg="mod">
          <ac:chgData name="Ragnhild Halvorsrud" userId="917ea340-fd63-490f-a7db-68428d24cf32" providerId="ADAL" clId="{3F26B701-AADC-4668-AAA4-FB7BA2B947B1}" dt="2020-06-19T09:18:16.638" v="5166"/>
          <ac:cxnSpMkLst>
            <pc:docMk/>
            <pc:sldMk cId="2858277977" sldId="523"/>
            <ac:cxnSpMk id="1280" creationId="{33AA8D61-5331-4909-B14E-6D1C25B9DB08}"/>
          </ac:cxnSpMkLst>
        </pc:cxnChg>
        <pc:cxnChg chg="mod">
          <ac:chgData name="Ragnhild Halvorsrud" userId="917ea340-fd63-490f-a7db-68428d24cf32" providerId="ADAL" clId="{3F26B701-AADC-4668-AAA4-FB7BA2B947B1}" dt="2020-06-19T09:18:16.638" v="5166"/>
          <ac:cxnSpMkLst>
            <pc:docMk/>
            <pc:sldMk cId="2858277977" sldId="523"/>
            <ac:cxnSpMk id="1281" creationId="{330C8AC4-9060-4CA9-BAF4-48ED9A78A967}"/>
          </ac:cxnSpMkLst>
        </pc:cxnChg>
        <pc:cxnChg chg="mod">
          <ac:chgData name="Ragnhild Halvorsrud" userId="917ea340-fd63-490f-a7db-68428d24cf32" providerId="ADAL" clId="{3F26B701-AADC-4668-AAA4-FB7BA2B947B1}" dt="2020-06-19T09:18:16.638" v="5166"/>
          <ac:cxnSpMkLst>
            <pc:docMk/>
            <pc:sldMk cId="2858277977" sldId="523"/>
            <ac:cxnSpMk id="1282" creationId="{E1B5CCBD-3DE5-47F4-889F-2CE0C627C76B}"/>
          </ac:cxnSpMkLst>
        </pc:cxnChg>
        <pc:cxnChg chg="mod">
          <ac:chgData name="Ragnhild Halvorsrud" userId="917ea340-fd63-490f-a7db-68428d24cf32" providerId="ADAL" clId="{3F26B701-AADC-4668-AAA4-FB7BA2B947B1}" dt="2020-06-19T09:18:16.638" v="5166"/>
          <ac:cxnSpMkLst>
            <pc:docMk/>
            <pc:sldMk cId="2858277977" sldId="523"/>
            <ac:cxnSpMk id="1283" creationId="{72205335-C79B-42BD-B57B-C6BC1C1270F0}"/>
          </ac:cxnSpMkLst>
        </pc:cxnChg>
        <pc:cxnChg chg="mod">
          <ac:chgData name="Ragnhild Halvorsrud" userId="917ea340-fd63-490f-a7db-68428d24cf32" providerId="ADAL" clId="{3F26B701-AADC-4668-AAA4-FB7BA2B947B1}" dt="2020-06-19T09:18:16.638" v="5166"/>
          <ac:cxnSpMkLst>
            <pc:docMk/>
            <pc:sldMk cId="2858277977" sldId="523"/>
            <ac:cxnSpMk id="1284" creationId="{B32241F2-68E6-43BC-9D90-CDD68481B36A}"/>
          </ac:cxnSpMkLst>
        </pc:cxnChg>
        <pc:cxnChg chg="mod">
          <ac:chgData name="Ragnhild Halvorsrud" userId="917ea340-fd63-490f-a7db-68428d24cf32" providerId="ADAL" clId="{3F26B701-AADC-4668-AAA4-FB7BA2B947B1}" dt="2020-06-19T09:18:16.638" v="5166"/>
          <ac:cxnSpMkLst>
            <pc:docMk/>
            <pc:sldMk cId="2858277977" sldId="523"/>
            <ac:cxnSpMk id="1285" creationId="{5D5C00C8-CCFB-42EA-97B7-18D6AA38AA27}"/>
          </ac:cxnSpMkLst>
        </pc:cxnChg>
        <pc:cxnChg chg="mod">
          <ac:chgData name="Ragnhild Halvorsrud" userId="917ea340-fd63-490f-a7db-68428d24cf32" providerId="ADAL" clId="{3F26B701-AADC-4668-AAA4-FB7BA2B947B1}" dt="2020-06-19T09:18:16.638" v="5166"/>
          <ac:cxnSpMkLst>
            <pc:docMk/>
            <pc:sldMk cId="2858277977" sldId="523"/>
            <ac:cxnSpMk id="1286" creationId="{CD0DD54F-870E-485F-8B00-A6CDBAF051FD}"/>
          </ac:cxnSpMkLst>
        </pc:cxnChg>
        <pc:cxnChg chg="mod">
          <ac:chgData name="Ragnhild Halvorsrud" userId="917ea340-fd63-490f-a7db-68428d24cf32" providerId="ADAL" clId="{3F26B701-AADC-4668-AAA4-FB7BA2B947B1}" dt="2020-06-19T09:18:16.638" v="5166"/>
          <ac:cxnSpMkLst>
            <pc:docMk/>
            <pc:sldMk cId="2858277977" sldId="523"/>
            <ac:cxnSpMk id="1287" creationId="{C495DE5A-1468-4F08-A9EE-9C52F99C5B68}"/>
          </ac:cxnSpMkLst>
        </pc:cxnChg>
        <pc:cxnChg chg="add del mod">
          <ac:chgData name="Ragnhild Halvorsrud" userId="917ea340-fd63-490f-a7db-68428d24cf32" providerId="ADAL" clId="{3F26B701-AADC-4668-AAA4-FB7BA2B947B1}" dt="2020-06-19T09:18:41.401" v="5169"/>
          <ac:cxnSpMkLst>
            <pc:docMk/>
            <pc:sldMk cId="2858277977" sldId="523"/>
            <ac:cxnSpMk id="1288" creationId="{CF3BEF59-A8E7-4899-A29B-46C51E4EED8D}"/>
          </ac:cxnSpMkLst>
        </pc:cxnChg>
        <pc:cxnChg chg="add del mod">
          <ac:chgData name="Ragnhild Halvorsrud" userId="917ea340-fd63-490f-a7db-68428d24cf32" providerId="ADAL" clId="{3F26B701-AADC-4668-AAA4-FB7BA2B947B1}" dt="2020-06-19T09:18:41.401" v="5169"/>
          <ac:cxnSpMkLst>
            <pc:docMk/>
            <pc:sldMk cId="2858277977" sldId="523"/>
            <ac:cxnSpMk id="1295" creationId="{B958E2A8-B1CF-4DCB-B135-C54774B7CFAA}"/>
          </ac:cxnSpMkLst>
        </pc:cxnChg>
        <pc:cxnChg chg="add del mod">
          <ac:chgData name="Ragnhild Halvorsrud" userId="917ea340-fd63-490f-a7db-68428d24cf32" providerId="ADAL" clId="{3F26B701-AADC-4668-AAA4-FB7BA2B947B1}" dt="2020-06-19T09:18:41.401" v="5169"/>
          <ac:cxnSpMkLst>
            <pc:docMk/>
            <pc:sldMk cId="2858277977" sldId="523"/>
            <ac:cxnSpMk id="1302" creationId="{B7338269-4BC3-4889-888A-43AF5AE0819D}"/>
          </ac:cxnSpMkLst>
        </pc:cxnChg>
        <pc:cxnChg chg="add del mod">
          <ac:chgData name="Ragnhild Halvorsrud" userId="917ea340-fd63-490f-a7db-68428d24cf32" providerId="ADAL" clId="{3F26B701-AADC-4668-AAA4-FB7BA2B947B1}" dt="2020-06-19T09:18:41.401" v="5169"/>
          <ac:cxnSpMkLst>
            <pc:docMk/>
            <pc:sldMk cId="2858277977" sldId="523"/>
            <ac:cxnSpMk id="1309" creationId="{91F15C4A-10F1-41B0-AAC6-99A6C298D612}"/>
          </ac:cxnSpMkLst>
        </pc:cxnChg>
        <pc:cxnChg chg="add del mod">
          <ac:chgData name="Ragnhild Halvorsrud" userId="917ea340-fd63-490f-a7db-68428d24cf32" providerId="ADAL" clId="{3F26B701-AADC-4668-AAA4-FB7BA2B947B1}" dt="2020-06-19T09:18:41.401" v="5169"/>
          <ac:cxnSpMkLst>
            <pc:docMk/>
            <pc:sldMk cId="2858277977" sldId="523"/>
            <ac:cxnSpMk id="1316" creationId="{0E744016-3E73-41DC-B690-DD475001EE5C}"/>
          </ac:cxnSpMkLst>
        </pc:cxnChg>
        <pc:cxnChg chg="add del mod">
          <ac:chgData name="Ragnhild Halvorsrud" userId="917ea340-fd63-490f-a7db-68428d24cf32" providerId="ADAL" clId="{3F26B701-AADC-4668-AAA4-FB7BA2B947B1}" dt="2020-06-19T09:18:41.401" v="5169"/>
          <ac:cxnSpMkLst>
            <pc:docMk/>
            <pc:sldMk cId="2858277977" sldId="523"/>
            <ac:cxnSpMk id="1328" creationId="{0AB5B0C2-ABBB-42D6-A8CF-27D6EAE2DD36}"/>
          </ac:cxnSpMkLst>
        </pc:cxnChg>
        <pc:cxnChg chg="add del mod">
          <ac:chgData name="Ragnhild Halvorsrud" userId="917ea340-fd63-490f-a7db-68428d24cf32" providerId="ADAL" clId="{3F26B701-AADC-4668-AAA4-FB7BA2B947B1}" dt="2020-06-19T09:18:41.401" v="5169"/>
          <ac:cxnSpMkLst>
            <pc:docMk/>
            <pc:sldMk cId="2858277977" sldId="523"/>
            <ac:cxnSpMk id="1329" creationId="{035BDCA2-6193-4579-93D4-1F783DB8A422}"/>
          </ac:cxnSpMkLst>
        </pc:cxnChg>
        <pc:cxnChg chg="add del mod">
          <ac:chgData name="Ragnhild Halvorsrud" userId="917ea340-fd63-490f-a7db-68428d24cf32" providerId="ADAL" clId="{3F26B701-AADC-4668-AAA4-FB7BA2B947B1}" dt="2020-06-19T09:18:41.401" v="5169"/>
          <ac:cxnSpMkLst>
            <pc:docMk/>
            <pc:sldMk cId="2858277977" sldId="523"/>
            <ac:cxnSpMk id="1330" creationId="{8B11B18D-BBF6-49E1-BBD2-1A7D4575BEC1}"/>
          </ac:cxnSpMkLst>
        </pc:cxnChg>
        <pc:cxnChg chg="add del mod">
          <ac:chgData name="Ragnhild Halvorsrud" userId="917ea340-fd63-490f-a7db-68428d24cf32" providerId="ADAL" clId="{3F26B701-AADC-4668-AAA4-FB7BA2B947B1}" dt="2020-06-19T09:18:41.401" v="5169"/>
          <ac:cxnSpMkLst>
            <pc:docMk/>
            <pc:sldMk cId="2858277977" sldId="523"/>
            <ac:cxnSpMk id="1331" creationId="{639EF17C-509E-4AA6-ADC2-CBC9FDBF903C}"/>
          </ac:cxnSpMkLst>
        </pc:cxnChg>
        <pc:cxnChg chg="add del mod">
          <ac:chgData name="Ragnhild Halvorsrud" userId="917ea340-fd63-490f-a7db-68428d24cf32" providerId="ADAL" clId="{3F26B701-AADC-4668-AAA4-FB7BA2B947B1}" dt="2020-06-19T09:18:41.401" v="5169"/>
          <ac:cxnSpMkLst>
            <pc:docMk/>
            <pc:sldMk cId="2858277977" sldId="523"/>
            <ac:cxnSpMk id="1332" creationId="{489E7861-95D0-4BA6-827E-50CD335C5900}"/>
          </ac:cxnSpMkLst>
        </pc:cxnChg>
        <pc:cxnChg chg="add del mod">
          <ac:chgData name="Ragnhild Halvorsrud" userId="917ea340-fd63-490f-a7db-68428d24cf32" providerId="ADAL" clId="{3F26B701-AADC-4668-AAA4-FB7BA2B947B1}" dt="2020-06-19T09:18:41.401" v="5169"/>
          <ac:cxnSpMkLst>
            <pc:docMk/>
            <pc:sldMk cId="2858277977" sldId="523"/>
            <ac:cxnSpMk id="1333" creationId="{3323E9E6-5FCD-42F4-9FE2-8B59AAFCDF25}"/>
          </ac:cxnSpMkLst>
        </pc:cxnChg>
        <pc:cxnChg chg="add del mod">
          <ac:chgData name="Ragnhild Halvorsrud" userId="917ea340-fd63-490f-a7db-68428d24cf32" providerId="ADAL" clId="{3F26B701-AADC-4668-AAA4-FB7BA2B947B1}" dt="2020-06-19T09:18:41.401" v="5169"/>
          <ac:cxnSpMkLst>
            <pc:docMk/>
            <pc:sldMk cId="2858277977" sldId="523"/>
            <ac:cxnSpMk id="1334" creationId="{6FAEC79C-52B9-44DD-AF16-A95F7BCD6975}"/>
          </ac:cxnSpMkLst>
        </pc:cxnChg>
        <pc:cxnChg chg="add del mod">
          <ac:chgData name="Ragnhild Halvorsrud" userId="917ea340-fd63-490f-a7db-68428d24cf32" providerId="ADAL" clId="{3F26B701-AADC-4668-AAA4-FB7BA2B947B1}" dt="2020-06-19T09:18:41.401" v="5169"/>
          <ac:cxnSpMkLst>
            <pc:docMk/>
            <pc:sldMk cId="2858277977" sldId="523"/>
            <ac:cxnSpMk id="1335" creationId="{6B45D18C-C0A8-47F4-A1F3-33DB306C35AC}"/>
          </ac:cxnSpMkLst>
        </pc:cxnChg>
        <pc:cxnChg chg="mod">
          <ac:chgData name="Ragnhild Halvorsrud" userId="917ea340-fd63-490f-a7db-68428d24cf32" providerId="ADAL" clId="{3F26B701-AADC-4668-AAA4-FB7BA2B947B1}" dt="2020-06-19T09:18:16.638" v="5166"/>
          <ac:cxnSpMkLst>
            <pc:docMk/>
            <pc:sldMk cId="2858277977" sldId="523"/>
            <ac:cxnSpMk id="1337" creationId="{E51E7BA0-C6AC-42A8-9034-97E54DD6BF3A}"/>
          </ac:cxnSpMkLst>
        </pc:cxnChg>
        <pc:cxnChg chg="mod">
          <ac:chgData name="Ragnhild Halvorsrud" userId="917ea340-fd63-490f-a7db-68428d24cf32" providerId="ADAL" clId="{3F26B701-AADC-4668-AAA4-FB7BA2B947B1}" dt="2020-06-19T09:18:16.638" v="5166"/>
          <ac:cxnSpMkLst>
            <pc:docMk/>
            <pc:sldMk cId="2858277977" sldId="523"/>
            <ac:cxnSpMk id="1345" creationId="{03A238F6-EEF7-4B8B-9F51-7B3E792308A7}"/>
          </ac:cxnSpMkLst>
        </pc:cxnChg>
        <pc:cxnChg chg="mod">
          <ac:chgData name="Ragnhild Halvorsrud" userId="917ea340-fd63-490f-a7db-68428d24cf32" providerId="ADAL" clId="{3F26B701-AADC-4668-AAA4-FB7BA2B947B1}" dt="2020-06-19T09:18:16.638" v="5166"/>
          <ac:cxnSpMkLst>
            <pc:docMk/>
            <pc:sldMk cId="2858277977" sldId="523"/>
            <ac:cxnSpMk id="1353" creationId="{8249FBD5-1AE8-42E8-B730-6F489AD8928E}"/>
          </ac:cxnSpMkLst>
        </pc:cxnChg>
        <pc:cxnChg chg="mod">
          <ac:chgData name="Ragnhild Halvorsrud" userId="917ea340-fd63-490f-a7db-68428d24cf32" providerId="ADAL" clId="{3F26B701-AADC-4668-AAA4-FB7BA2B947B1}" dt="2020-06-19T09:18:16.638" v="5166"/>
          <ac:cxnSpMkLst>
            <pc:docMk/>
            <pc:sldMk cId="2858277977" sldId="523"/>
            <ac:cxnSpMk id="1361" creationId="{B9D97F48-CE20-4C77-B48D-F97B8A4B6FCF}"/>
          </ac:cxnSpMkLst>
        </pc:cxnChg>
        <pc:cxnChg chg="mod">
          <ac:chgData name="Ragnhild Halvorsrud" userId="917ea340-fd63-490f-a7db-68428d24cf32" providerId="ADAL" clId="{3F26B701-AADC-4668-AAA4-FB7BA2B947B1}" dt="2020-06-19T09:18:16.638" v="5166"/>
          <ac:cxnSpMkLst>
            <pc:docMk/>
            <pc:sldMk cId="2858277977" sldId="523"/>
            <ac:cxnSpMk id="1369" creationId="{02709040-7901-477D-B208-D4DCC0866FBA}"/>
          </ac:cxnSpMkLst>
        </pc:cxnChg>
        <pc:cxnChg chg="mod">
          <ac:chgData name="Ragnhild Halvorsrud" userId="917ea340-fd63-490f-a7db-68428d24cf32" providerId="ADAL" clId="{3F26B701-AADC-4668-AAA4-FB7BA2B947B1}" dt="2020-06-19T09:18:16.638" v="5166"/>
          <ac:cxnSpMkLst>
            <pc:docMk/>
            <pc:sldMk cId="2858277977" sldId="523"/>
            <ac:cxnSpMk id="1382" creationId="{3537937A-7F73-4555-88CB-29C0AFCAEF6E}"/>
          </ac:cxnSpMkLst>
        </pc:cxnChg>
        <pc:cxnChg chg="mod">
          <ac:chgData name="Ragnhild Halvorsrud" userId="917ea340-fd63-490f-a7db-68428d24cf32" providerId="ADAL" clId="{3F26B701-AADC-4668-AAA4-FB7BA2B947B1}" dt="2020-06-19T09:18:16.638" v="5166"/>
          <ac:cxnSpMkLst>
            <pc:docMk/>
            <pc:sldMk cId="2858277977" sldId="523"/>
            <ac:cxnSpMk id="1383" creationId="{ADF02AEA-EA91-4370-AD55-27A2C5EE6D3F}"/>
          </ac:cxnSpMkLst>
        </pc:cxnChg>
        <pc:cxnChg chg="mod">
          <ac:chgData name="Ragnhild Halvorsrud" userId="917ea340-fd63-490f-a7db-68428d24cf32" providerId="ADAL" clId="{3F26B701-AADC-4668-AAA4-FB7BA2B947B1}" dt="2020-06-19T09:18:16.638" v="5166"/>
          <ac:cxnSpMkLst>
            <pc:docMk/>
            <pc:sldMk cId="2858277977" sldId="523"/>
            <ac:cxnSpMk id="1384" creationId="{075EEEBC-0025-4FBC-A318-C122C341BC08}"/>
          </ac:cxnSpMkLst>
        </pc:cxnChg>
        <pc:cxnChg chg="mod">
          <ac:chgData name="Ragnhild Halvorsrud" userId="917ea340-fd63-490f-a7db-68428d24cf32" providerId="ADAL" clId="{3F26B701-AADC-4668-AAA4-FB7BA2B947B1}" dt="2020-06-19T09:18:16.638" v="5166"/>
          <ac:cxnSpMkLst>
            <pc:docMk/>
            <pc:sldMk cId="2858277977" sldId="523"/>
            <ac:cxnSpMk id="1385" creationId="{FECB8F17-7B72-49A1-9D8A-134440A1BCDE}"/>
          </ac:cxnSpMkLst>
        </pc:cxnChg>
        <pc:cxnChg chg="mod">
          <ac:chgData name="Ragnhild Halvorsrud" userId="917ea340-fd63-490f-a7db-68428d24cf32" providerId="ADAL" clId="{3F26B701-AADC-4668-AAA4-FB7BA2B947B1}" dt="2020-06-19T09:18:16.638" v="5166"/>
          <ac:cxnSpMkLst>
            <pc:docMk/>
            <pc:sldMk cId="2858277977" sldId="523"/>
            <ac:cxnSpMk id="1386" creationId="{89403E18-2216-4017-918A-DB329500066C}"/>
          </ac:cxnSpMkLst>
        </pc:cxnChg>
        <pc:cxnChg chg="mod">
          <ac:chgData name="Ragnhild Halvorsrud" userId="917ea340-fd63-490f-a7db-68428d24cf32" providerId="ADAL" clId="{3F26B701-AADC-4668-AAA4-FB7BA2B947B1}" dt="2020-06-19T09:18:16.638" v="5166"/>
          <ac:cxnSpMkLst>
            <pc:docMk/>
            <pc:sldMk cId="2858277977" sldId="523"/>
            <ac:cxnSpMk id="1387" creationId="{5B2DD84A-5BA8-445E-8B9A-5767D0E6D966}"/>
          </ac:cxnSpMkLst>
        </pc:cxnChg>
        <pc:cxnChg chg="mod">
          <ac:chgData name="Ragnhild Halvorsrud" userId="917ea340-fd63-490f-a7db-68428d24cf32" providerId="ADAL" clId="{3F26B701-AADC-4668-AAA4-FB7BA2B947B1}" dt="2020-06-19T09:18:16.638" v="5166"/>
          <ac:cxnSpMkLst>
            <pc:docMk/>
            <pc:sldMk cId="2858277977" sldId="523"/>
            <ac:cxnSpMk id="1388" creationId="{E05DB320-ABF3-429C-8FE5-73959AA3FB3C}"/>
          </ac:cxnSpMkLst>
        </pc:cxnChg>
        <pc:cxnChg chg="mod">
          <ac:chgData name="Ragnhild Halvorsrud" userId="917ea340-fd63-490f-a7db-68428d24cf32" providerId="ADAL" clId="{3F26B701-AADC-4668-AAA4-FB7BA2B947B1}" dt="2020-06-19T09:18:16.638" v="5166"/>
          <ac:cxnSpMkLst>
            <pc:docMk/>
            <pc:sldMk cId="2858277977" sldId="523"/>
            <ac:cxnSpMk id="1389" creationId="{9DCF6E7F-2939-45E2-B1A8-B3A81ACEDB20}"/>
          </ac:cxnSpMkLst>
        </pc:cxnChg>
        <pc:cxnChg chg="mod">
          <ac:chgData name="Ragnhild Halvorsrud" userId="917ea340-fd63-490f-a7db-68428d24cf32" providerId="ADAL" clId="{3F26B701-AADC-4668-AAA4-FB7BA2B947B1}" dt="2020-06-19T09:18:16.638" v="5166"/>
          <ac:cxnSpMkLst>
            <pc:docMk/>
            <pc:sldMk cId="2858277977" sldId="523"/>
            <ac:cxnSpMk id="1391" creationId="{CB31DE1D-3331-41EE-B8BB-F2EE09B6D2B5}"/>
          </ac:cxnSpMkLst>
        </pc:cxnChg>
        <pc:cxnChg chg="mod">
          <ac:chgData name="Ragnhild Halvorsrud" userId="917ea340-fd63-490f-a7db-68428d24cf32" providerId="ADAL" clId="{3F26B701-AADC-4668-AAA4-FB7BA2B947B1}" dt="2020-06-19T09:18:16.638" v="5166"/>
          <ac:cxnSpMkLst>
            <pc:docMk/>
            <pc:sldMk cId="2858277977" sldId="523"/>
            <ac:cxnSpMk id="1395" creationId="{0A151556-952F-487D-A6AA-91F34FE20284}"/>
          </ac:cxnSpMkLst>
        </pc:cxnChg>
        <pc:cxnChg chg="mod">
          <ac:chgData name="Ragnhild Halvorsrud" userId="917ea340-fd63-490f-a7db-68428d24cf32" providerId="ADAL" clId="{3F26B701-AADC-4668-AAA4-FB7BA2B947B1}" dt="2020-06-19T09:18:16.638" v="5166"/>
          <ac:cxnSpMkLst>
            <pc:docMk/>
            <pc:sldMk cId="2858277977" sldId="523"/>
            <ac:cxnSpMk id="1399" creationId="{E76D390B-3A99-4216-8F78-67D12FF0CF23}"/>
          </ac:cxnSpMkLst>
        </pc:cxnChg>
        <pc:cxnChg chg="mod">
          <ac:chgData name="Ragnhild Halvorsrud" userId="917ea340-fd63-490f-a7db-68428d24cf32" providerId="ADAL" clId="{3F26B701-AADC-4668-AAA4-FB7BA2B947B1}" dt="2020-06-19T09:18:16.638" v="5166"/>
          <ac:cxnSpMkLst>
            <pc:docMk/>
            <pc:sldMk cId="2858277977" sldId="523"/>
            <ac:cxnSpMk id="1402" creationId="{DC028374-F4F8-42E6-9E12-FAA7C076041D}"/>
          </ac:cxnSpMkLst>
        </pc:cxnChg>
        <pc:cxnChg chg="add del mod">
          <ac:chgData name="Ragnhild Halvorsrud" userId="917ea340-fd63-490f-a7db-68428d24cf32" providerId="ADAL" clId="{3F26B701-AADC-4668-AAA4-FB7BA2B947B1}" dt="2020-06-19T09:18:41.401" v="5169"/>
          <ac:cxnSpMkLst>
            <pc:docMk/>
            <pc:sldMk cId="2858277977" sldId="523"/>
            <ac:cxnSpMk id="1403" creationId="{34857DCA-2048-4535-BF6B-9C49CA42CD4A}"/>
          </ac:cxnSpMkLst>
        </pc:cxnChg>
        <pc:cxnChg chg="add del mod">
          <ac:chgData name="Ragnhild Halvorsrud" userId="917ea340-fd63-490f-a7db-68428d24cf32" providerId="ADAL" clId="{3F26B701-AADC-4668-AAA4-FB7BA2B947B1}" dt="2020-06-19T09:18:41.401" v="5169"/>
          <ac:cxnSpMkLst>
            <pc:docMk/>
            <pc:sldMk cId="2858277977" sldId="523"/>
            <ac:cxnSpMk id="1409" creationId="{22B8B351-6CA7-4074-95A5-4EB9E92EDA21}"/>
          </ac:cxnSpMkLst>
        </pc:cxnChg>
        <pc:cxnChg chg="add del mod">
          <ac:chgData name="Ragnhild Halvorsrud" userId="917ea340-fd63-490f-a7db-68428d24cf32" providerId="ADAL" clId="{3F26B701-AADC-4668-AAA4-FB7BA2B947B1}" dt="2020-06-19T09:18:41.401" v="5169"/>
          <ac:cxnSpMkLst>
            <pc:docMk/>
            <pc:sldMk cId="2858277977" sldId="523"/>
            <ac:cxnSpMk id="1415" creationId="{377CC902-A527-4A9A-896E-96A2BFDD55EA}"/>
          </ac:cxnSpMkLst>
        </pc:cxnChg>
        <pc:cxnChg chg="add del mod">
          <ac:chgData name="Ragnhild Halvorsrud" userId="917ea340-fd63-490f-a7db-68428d24cf32" providerId="ADAL" clId="{3F26B701-AADC-4668-AAA4-FB7BA2B947B1}" dt="2020-06-19T09:18:41.401" v="5169"/>
          <ac:cxnSpMkLst>
            <pc:docMk/>
            <pc:sldMk cId="2858277977" sldId="523"/>
            <ac:cxnSpMk id="1421" creationId="{F8968281-9428-448A-911E-29B40783C12F}"/>
          </ac:cxnSpMkLst>
        </pc:cxnChg>
        <pc:cxnChg chg="add del mod">
          <ac:chgData name="Ragnhild Halvorsrud" userId="917ea340-fd63-490f-a7db-68428d24cf32" providerId="ADAL" clId="{3F26B701-AADC-4668-AAA4-FB7BA2B947B1}" dt="2020-06-19T09:18:41.401" v="5169"/>
          <ac:cxnSpMkLst>
            <pc:docMk/>
            <pc:sldMk cId="2858277977" sldId="523"/>
            <ac:cxnSpMk id="1431" creationId="{60A1D29D-1610-45CC-B9CA-45F4A0C8385E}"/>
          </ac:cxnSpMkLst>
        </pc:cxnChg>
        <pc:cxnChg chg="add del mod">
          <ac:chgData name="Ragnhild Halvorsrud" userId="917ea340-fd63-490f-a7db-68428d24cf32" providerId="ADAL" clId="{3F26B701-AADC-4668-AAA4-FB7BA2B947B1}" dt="2020-06-19T09:18:41.401" v="5169"/>
          <ac:cxnSpMkLst>
            <pc:docMk/>
            <pc:sldMk cId="2858277977" sldId="523"/>
            <ac:cxnSpMk id="1432" creationId="{0847EF21-57F9-41C9-8E8C-792C2F8E3F72}"/>
          </ac:cxnSpMkLst>
        </pc:cxnChg>
        <pc:cxnChg chg="add del mod">
          <ac:chgData name="Ragnhild Halvorsrud" userId="917ea340-fd63-490f-a7db-68428d24cf32" providerId="ADAL" clId="{3F26B701-AADC-4668-AAA4-FB7BA2B947B1}" dt="2020-06-19T09:18:41.401" v="5169"/>
          <ac:cxnSpMkLst>
            <pc:docMk/>
            <pc:sldMk cId="2858277977" sldId="523"/>
            <ac:cxnSpMk id="1433" creationId="{0D5EA266-D08F-402A-AEDC-6C3D14DF2CEB}"/>
          </ac:cxnSpMkLst>
        </pc:cxnChg>
        <pc:cxnChg chg="add del mod">
          <ac:chgData name="Ragnhild Halvorsrud" userId="917ea340-fd63-490f-a7db-68428d24cf32" providerId="ADAL" clId="{3F26B701-AADC-4668-AAA4-FB7BA2B947B1}" dt="2020-06-19T09:18:41.401" v="5169"/>
          <ac:cxnSpMkLst>
            <pc:docMk/>
            <pc:sldMk cId="2858277977" sldId="523"/>
            <ac:cxnSpMk id="1434" creationId="{57143799-8238-4CD4-B21F-942680BBE579}"/>
          </ac:cxnSpMkLst>
        </pc:cxnChg>
        <pc:cxnChg chg="add del mod">
          <ac:chgData name="Ragnhild Halvorsrud" userId="917ea340-fd63-490f-a7db-68428d24cf32" providerId="ADAL" clId="{3F26B701-AADC-4668-AAA4-FB7BA2B947B1}" dt="2020-06-19T09:18:41.401" v="5169"/>
          <ac:cxnSpMkLst>
            <pc:docMk/>
            <pc:sldMk cId="2858277977" sldId="523"/>
            <ac:cxnSpMk id="1435" creationId="{B589442C-B5DF-47AD-AF67-F257BFBA3306}"/>
          </ac:cxnSpMkLst>
        </pc:cxnChg>
        <pc:cxnChg chg="add del mod">
          <ac:chgData name="Ragnhild Halvorsrud" userId="917ea340-fd63-490f-a7db-68428d24cf32" providerId="ADAL" clId="{3F26B701-AADC-4668-AAA4-FB7BA2B947B1}" dt="2020-06-19T09:18:41.401" v="5169"/>
          <ac:cxnSpMkLst>
            <pc:docMk/>
            <pc:sldMk cId="2858277977" sldId="523"/>
            <ac:cxnSpMk id="1436" creationId="{4AC930D7-6EC1-4CEF-83E8-F72D6AE60303}"/>
          </ac:cxnSpMkLst>
        </pc:cxnChg>
        <pc:cxnChg chg="add del mod">
          <ac:chgData name="Ragnhild Halvorsrud" userId="917ea340-fd63-490f-a7db-68428d24cf32" providerId="ADAL" clId="{3F26B701-AADC-4668-AAA4-FB7BA2B947B1}" dt="2020-06-19T09:18:41.401" v="5169"/>
          <ac:cxnSpMkLst>
            <pc:docMk/>
            <pc:sldMk cId="2858277977" sldId="523"/>
            <ac:cxnSpMk id="1437" creationId="{BB591B86-CA4B-469F-8555-57C0A314C61F}"/>
          </ac:cxnSpMkLst>
        </pc:cxnChg>
        <pc:cxnChg chg="add del mod">
          <ac:chgData name="Ragnhild Halvorsrud" userId="917ea340-fd63-490f-a7db-68428d24cf32" providerId="ADAL" clId="{3F26B701-AADC-4668-AAA4-FB7BA2B947B1}" dt="2020-06-19T09:18:41.401" v="5169"/>
          <ac:cxnSpMkLst>
            <pc:docMk/>
            <pc:sldMk cId="2858277977" sldId="523"/>
            <ac:cxnSpMk id="1439" creationId="{5845C2F0-DE3C-47A5-B67B-9A05272C7D5B}"/>
          </ac:cxnSpMkLst>
        </pc:cxnChg>
        <pc:cxnChg chg="add del mod">
          <ac:chgData name="Ragnhild Halvorsrud" userId="917ea340-fd63-490f-a7db-68428d24cf32" providerId="ADAL" clId="{3F26B701-AADC-4668-AAA4-FB7BA2B947B1}" dt="2020-06-19T09:18:41.401" v="5169"/>
          <ac:cxnSpMkLst>
            <pc:docMk/>
            <pc:sldMk cId="2858277977" sldId="523"/>
            <ac:cxnSpMk id="1441" creationId="{3789EB28-62D3-47D3-963D-35B9A2D6F080}"/>
          </ac:cxnSpMkLst>
        </pc:cxnChg>
        <pc:cxnChg chg="add del mod">
          <ac:chgData name="Ragnhild Halvorsrud" userId="917ea340-fd63-490f-a7db-68428d24cf32" providerId="ADAL" clId="{3F26B701-AADC-4668-AAA4-FB7BA2B947B1}" dt="2020-06-19T09:18:41.401" v="5169"/>
          <ac:cxnSpMkLst>
            <pc:docMk/>
            <pc:sldMk cId="2858277977" sldId="523"/>
            <ac:cxnSpMk id="1442" creationId="{B5DFE9C7-5918-41A1-BA1A-D68DB6D848A1}"/>
          </ac:cxnSpMkLst>
        </pc:cxnChg>
        <pc:cxnChg chg="add del mod">
          <ac:chgData name="Ragnhild Halvorsrud" userId="917ea340-fd63-490f-a7db-68428d24cf32" providerId="ADAL" clId="{3F26B701-AADC-4668-AAA4-FB7BA2B947B1}" dt="2020-06-19T09:18:41.401" v="5169"/>
          <ac:cxnSpMkLst>
            <pc:docMk/>
            <pc:sldMk cId="2858277977" sldId="523"/>
            <ac:cxnSpMk id="1445" creationId="{5BDB7DB0-37F6-43BA-928D-37BA91E33C50}"/>
          </ac:cxnSpMkLst>
        </pc:cxnChg>
        <pc:cxnChg chg="add del mod">
          <ac:chgData name="Ragnhild Halvorsrud" userId="917ea340-fd63-490f-a7db-68428d24cf32" providerId="ADAL" clId="{3F26B701-AADC-4668-AAA4-FB7BA2B947B1}" dt="2020-06-19T09:18:41.401" v="5169"/>
          <ac:cxnSpMkLst>
            <pc:docMk/>
            <pc:sldMk cId="2858277977" sldId="523"/>
            <ac:cxnSpMk id="1446" creationId="{FC53C5E3-BD81-421D-A7A2-06260BBD7437}"/>
          </ac:cxnSpMkLst>
        </pc:cxnChg>
        <pc:cxnChg chg="add del mod">
          <ac:chgData name="Ragnhild Halvorsrud" userId="917ea340-fd63-490f-a7db-68428d24cf32" providerId="ADAL" clId="{3F26B701-AADC-4668-AAA4-FB7BA2B947B1}" dt="2020-06-19T09:18:41.401" v="5169"/>
          <ac:cxnSpMkLst>
            <pc:docMk/>
            <pc:sldMk cId="2858277977" sldId="523"/>
            <ac:cxnSpMk id="1449" creationId="{A76F639C-E88D-4AC8-8A7E-C1310E0A91E3}"/>
          </ac:cxnSpMkLst>
        </pc:cxnChg>
        <pc:cxnChg chg="add del mod">
          <ac:chgData name="Ragnhild Halvorsrud" userId="917ea340-fd63-490f-a7db-68428d24cf32" providerId="ADAL" clId="{3F26B701-AADC-4668-AAA4-FB7BA2B947B1}" dt="2020-06-19T09:18:41.401" v="5169"/>
          <ac:cxnSpMkLst>
            <pc:docMk/>
            <pc:sldMk cId="2858277977" sldId="523"/>
            <ac:cxnSpMk id="1451" creationId="{E18ABD57-2B7C-42F2-9856-F9504FA56AC4}"/>
          </ac:cxnSpMkLst>
        </pc:cxnChg>
        <pc:cxnChg chg="add del mod">
          <ac:chgData name="Ragnhild Halvorsrud" userId="917ea340-fd63-490f-a7db-68428d24cf32" providerId="ADAL" clId="{3F26B701-AADC-4668-AAA4-FB7BA2B947B1}" dt="2020-06-19T09:18:41.401" v="5169"/>
          <ac:cxnSpMkLst>
            <pc:docMk/>
            <pc:sldMk cId="2858277977" sldId="523"/>
            <ac:cxnSpMk id="1452" creationId="{4264795D-DF2E-45A8-96FC-E5416682422E}"/>
          </ac:cxnSpMkLst>
        </pc:cxnChg>
        <pc:cxnChg chg="add del mod">
          <ac:chgData name="Ragnhild Halvorsrud" userId="917ea340-fd63-490f-a7db-68428d24cf32" providerId="ADAL" clId="{3F26B701-AADC-4668-AAA4-FB7BA2B947B1}" dt="2020-06-19T09:18:41.401" v="5169"/>
          <ac:cxnSpMkLst>
            <pc:docMk/>
            <pc:sldMk cId="2858277977" sldId="523"/>
            <ac:cxnSpMk id="1457" creationId="{2501385E-47A2-473F-A4A6-7E39E0637D0D}"/>
          </ac:cxnSpMkLst>
        </pc:cxnChg>
        <pc:cxnChg chg="add del mod">
          <ac:chgData name="Ragnhild Halvorsrud" userId="917ea340-fd63-490f-a7db-68428d24cf32" providerId="ADAL" clId="{3F26B701-AADC-4668-AAA4-FB7BA2B947B1}" dt="2020-06-19T09:18:41.401" v="5169"/>
          <ac:cxnSpMkLst>
            <pc:docMk/>
            <pc:sldMk cId="2858277977" sldId="523"/>
            <ac:cxnSpMk id="1458" creationId="{F3B4CC21-6F34-446C-88DF-4A7955F0C098}"/>
          </ac:cxnSpMkLst>
        </pc:cxnChg>
        <pc:cxnChg chg="add del mod">
          <ac:chgData name="Ragnhild Halvorsrud" userId="917ea340-fd63-490f-a7db-68428d24cf32" providerId="ADAL" clId="{3F26B701-AADC-4668-AAA4-FB7BA2B947B1}" dt="2020-06-19T09:18:41.401" v="5169"/>
          <ac:cxnSpMkLst>
            <pc:docMk/>
            <pc:sldMk cId="2858277977" sldId="523"/>
            <ac:cxnSpMk id="1459" creationId="{3249C7CC-1FA0-4920-A7C4-04F5271161AC}"/>
          </ac:cxnSpMkLst>
        </pc:cxnChg>
        <pc:cxnChg chg="add del mod">
          <ac:chgData name="Ragnhild Halvorsrud" userId="917ea340-fd63-490f-a7db-68428d24cf32" providerId="ADAL" clId="{3F26B701-AADC-4668-AAA4-FB7BA2B947B1}" dt="2020-06-19T09:18:41.401" v="5169"/>
          <ac:cxnSpMkLst>
            <pc:docMk/>
            <pc:sldMk cId="2858277977" sldId="523"/>
            <ac:cxnSpMk id="1460" creationId="{C627F542-3742-4650-92C8-908298E33FE1}"/>
          </ac:cxnSpMkLst>
        </pc:cxnChg>
        <pc:cxnChg chg="add del mod">
          <ac:chgData name="Ragnhild Halvorsrud" userId="917ea340-fd63-490f-a7db-68428d24cf32" providerId="ADAL" clId="{3F26B701-AADC-4668-AAA4-FB7BA2B947B1}" dt="2020-06-19T09:18:41.401" v="5169"/>
          <ac:cxnSpMkLst>
            <pc:docMk/>
            <pc:sldMk cId="2858277977" sldId="523"/>
            <ac:cxnSpMk id="1462" creationId="{5BEDED80-C26F-4BAD-AB87-F6E47341A796}"/>
          </ac:cxnSpMkLst>
        </pc:cxnChg>
        <pc:cxnChg chg="add del mod">
          <ac:chgData name="Ragnhild Halvorsrud" userId="917ea340-fd63-490f-a7db-68428d24cf32" providerId="ADAL" clId="{3F26B701-AADC-4668-AAA4-FB7BA2B947B1}" dt="2020-06-19T09:18:41.401" v="5169"/>
          <ac:cxnSpMkLst>
            <pc:docMk/>
            <pc:sldMk cId="2858277977" sldId="523"/>
            <ac:cxnSpMk id="1464" creationId="{D837509F-C0CC-48E5-9869-B3DF1C00A1A4}"/>
          </ac:cxnSpMkLst>
        </pc:cxnChg>
        <pc:cxnChg chg="add del mod">
          <ac:chgData name="Ragnhild Halvorsrud" userId="917ea340-fd63-490f-a7db-68428d24cf32" providerId="ADAL" clId="{3F26B701-AADC-4668-AAA4-FB7BA2B947B1}" dt="2020-06-19T09:18:41.401" v="5169"/>
          <ac:cxnSpMkLst>
            <pc:docMk/>
            <pc:sldMk cId="2858277977" sldId="523"/>
            <ac:cxnSpMk id="1465" creationId="{6EDBEB66-CDD9-437D-AB22-66A6CD177DDB}"/>
          </ac:cxnSpMkLst>
        </pc:cxnChg>
        <pc:cxnChg chg="add del mod">
          <ac:chgData name="Ragnhild Halvorsrud" userId="917ea340-fd63-490f-a7db-68428d24cf32" providerId="ADAL" clId="{3F26B701-AADC-4668-AAA4-FB7BA2B947B1}" dt="2020-06-19T09:18:41.401" v="5169"/>
          <ac:cxnSpMkLst>
            <pc:docMk/>
            <pc:sldMk cId="2858277977" sldId="523"/>
            <ac:cxnSpMk id="1469" creationId="{E0EACCBD-501C-40E9-A839-39FB5DB615C3}"/>
          </ac:cxnSpMkLst>
        </pc:cxnChg>
        <pc:cxnChg chg="add del mod">
          <ac:chgData name="Ragnhild Halvorsrud" userId="917ea340-fd63-490f-a7db-68428d24cf32" providerId="ADAL" clId="{3F26B701-AADC-4668-AAA4-FB7BA2B947B1}" dt="2020-06-19T09:18:41.401" v="5169"/>
          <ac:cxnSpMkLst>
            <pc:docMk/>
            <pc:sldMk cId="2858277977" sldId="523"/>
            <ac:cxnSpMk id="1473" creationId="{3C74665A-F48B-4705-A4A2-A8B8B5714A2F}"/>
          </ac:cxnSpMkLst>
        </pc:cxnChg>
        <pc:cxnChg chg="add del mod">
          <ac:chgData name="Ragnhild Halvorsrud" userId="917ea340-fd63-490f-a7db-68428d24cf32" providerId="ADAL" clId="{3F26B701-AADC-4668-AAA4-FB7BA2B947B1}" dt="2020-06-19T09:18:41.401" v="5169"/>
          <ac:cxnSpMkLst>
            <pc:docMk/>
            <pc:sldMk cId="2858277977" sldId="523"/>
            <ac:cxnSpMk id="1474" creationId="{86044DE9-388A-4BC6-9497-DF65C69ED685}"/>
          </ac:cxnSpMkLst>
        </pc:cxnChg>
        <pc:cxnChg chg="add del mod">
          <ac:chgData name="Ragnhild Halvorsrud" userId="917ea340-fd63-490f-a7db-68428d24cf32" providerId="ADAL" clId="{3F26B701-AADC-4668-AAA4-FB7BA2B947B1}" dt="2020-06-19T09:18:41.401" v="5169"/>
          <ac:cxnSpMkLst>
            <pc:docMk/>
            <pc:sldMk cId="2858277977" sldId="523"/>
            <ac:cxnSpMk id="1475" creationId="{D0894B0C-2341-4DEB-B264-D7C567812D87}"/>
          </ac:cxnSpMkLst>
        </pc:cxnChg>
        <pc:cxnChg chg="add del mod">
          <ac:chgData name="Ragnhild Halvorsrud" userId="917ea340-fd63-490f-a7db-68428d24cf32" providerId="ADAL" clId="{3F26B701-AADC-4668-AAA4-FB7BA2B947B1}" dt="2020-06-19T09:18:41.401" v="5169"/>
          <ac:cxnSpMkLst>
            <pc:docMk/>
            <pc:sldMk cId="2858277977" sldId="523"/>
            <ac:cxnSpMk id="1478" creationId="{BBA54EA4-D75D-4340-ABA2-96B9974F2342}"/>
          </ac:cxnSpMkLst>
        </pc:cxnChg>
        <pc:cxnChg chg="add del mod">
          <ac:chgData name="Ragnhild Halvorsrud" userId="917ea340-fd63-490f-a7db-68428d24cf32" providerId="ADAL" clId="{3F26B701-AADC-4668-AAA4-FB7BA2B947B1}" dt="2020-06-19T09:18:41.401" v="5169"/>
          <ac:cxnSpMkLst>
            <pc:docMk/>
            <pc:sldMk cId="2858277977" sldId="523"/>
            <ac:cxnSpMk id="1479" creationId="{9B4D1469-BF0C-47CB-916A-DE363115C46E}"/>
          </ac:cxnSpMkLst>
        </pc:cxnChg>
        <pc:cxnChg chg="add del mod">
          <ac:chgData name="Ragnhild Halvorsrud" userId="917ea340-fd63-490f-a7db-68428d24cf32" providerId="ADAL" clId="{3F26B701-AADC-4668-AAA4-FB7BA2B947B1}" dt="2020-06-19T09:18:41.401" v="5169"/>
          <ac:cxnSpMkLst>
            <pc:docMk/>
            <pc:sldMk cId="2858277977" sldId="523"/>
            <ac:cxnSpMk id="1480" creationId="{6D9B40B5-6537-40DF-9F1B-CB96BF9A2C84}"/>
          </ac:cxnSpMkLst>
        </pc:cxnChg>
        <pc:cxnChg chg="add del mod">
          <ac:chgData name="Ragnhild Halvorsrud" userId="917ea340-fd63-490f-a7db-68428d24cf32" providerId="ADAL" clId="{3F26B701-AADC-4668-AAA4-FB7BA2B947B1}" dt="2020-06-19T09:18:41.401" v="5169"/>
          <ac:cxnSpMkLst>
            <pc:docMk/>
            <pc:sldMk cId="2858277977" sldId="523"/>
            <ac:cxnSpMk id="1482" creationId="{367E6824-A6DE-481C-8820-6FBCE22CFE20}"/>
          </ac:cxnSpMkLst>
        </pc:cxnChg>
        <pc:cxnChg chg="add del mod">
          <ac:chgData name="Ragnhild Halvorsrud" userId="917ea340-fd63-490f-a7db-68428d24cf32" providerId="ADAL" clId="{3F26B701-AADC-4668-AAA4-FB7BA2B947B1}" dt="2020-06-19T09:18:41.401" v="5169"/>
          <ac:cxnSpMkLst>
            <pc:docMk/>
            <pc:sldMk cId="2858277977" sldId="523"/>
            <ac:cxnSpMk id="1483" creationId="{CDE58A5D-6352-44A8-8120-AA34262007AB}"/>
          </ac:cxnSpMkLst>
        </pc:cxnChg>
        <pc:cxnChg chg="add del mod">
          <ac:chgData name="Ragnhild Halvorsrud" userId="917ea340-fd63-490f-a7db-68428d24cf32" providerId="ADAL" clId="{3F26B701-AADC-4668-AAA4-FB7BA2B947B1}" dt="2020-06-19T09:18:41.401" v="5169"/>
          <ac:cxnSpMkLst>
            <pc:docMk/>
            <pc:sldMk cId="2858277977" sldId="523"/>
            <ac:cxnSpMk id="1485" creationId="{93D65431-0B85-48D7-B142-CE70BC941DA8}"/>
          </ac:cxnSpMkLst>
        </pc:cxnChg>
        <pc:cxnChg chg="add del mod">
          <ac:chgData name="Ragnhild Halvorsrud" userId="917ea340-fd63-490f-a7db-68428d24cf32" providerId="ADAL" clId="{3F26B701-AADC-4668-AAA4-FB7BA2B947B1}" dt="2020-06-19T09:18:41.401" v="5169"/>
          <ac:cxnSpMkLst>
            <pc:docMk/>
            <pc:sldMk cId="2858277977" sldId="523"/>
            <ac:cxnSpMk id="1489" creationId="{CB8E9256-2D54-46EC-AB1E-95CEB6E85B67}"/>
          </ac:cxnSpMkLst>
        </pc:cxnChg>
        <pc:cxnChg chg="add del mod">
          <ac:chgData name="Ragnhild Halvorsrud" userId="917ea340-fd63-490f-a7db-68428d24cf32" providerId="ADAL" clId="{3F26B701-AADC-4668-AAA4-FB7BA2B947B1}" dt="2020-06-19T09:18:41.401" v="5169"/>
          <ac:cxnSpMkLst>
            <pc:docMk/>
            <pc:sldMk cId="2858277977" sldId="523"/>
            <ac:cxnSpMk id="1490" creationId="{99A1B595-4228-4974-B01B-4388E23F79B0}"/>
          </ac:cxnSpMkLst>
        </pc:cxnChg>
        <pc:cxnChg chg="add del mod">
          <ac:chgData name="Ragnhild Halvorsrud" userId="917ea340-fd63-490f-a7db-68428d24cf32" providerId="ADAL" clId="{3F26B701-AADC-4668-AAA4-FB7BA2B947B1}" dt="2020-06-19T09:18:41.401" v="5169"/>
          <ac:cxnSpMkLst>
            <pc:docMk/>
            <pc:sldMk cId="2858277977" sldId="523"/>
            <ac:cxnSpMk id="1492" creationId="{59618F65-8EC9-4418-A2FE-678AEE782F6C}"/>
          </ac:cxnSpMkLst>
        </pc:cxnChg>
        <pc:cxnChg chg="add del mod">
          <ac:chgData name="Ragnhild Halvorsrud" userId="917ea340-fd63-490f-a7db-68428d24cf32" providerId="ADAL" clId="{3F26B701-AADC-4668-AAA4-FB7BA2B947B1}" dt="2020-06-19T09:18:41.401" v="5169"/>
          <ac:cxnSpMkLst>
            <pc:docMk/>
            <pc:sldMk cId="2858277977" sldId="523"/>
            <ac:cxnSpMk id="1494" creationId="{CF0939A3-C090-424A-9FF6-6940E81F3192}"/>
          </ac:cxnSpMkLst>
        </pc:cxnChg>
        <pc:cxnChg chg="add del mod">
          <ac:chgData name="Ragnhild Halvorsrud" userId="917ea340-fd63-490f-a7db-68428d24cf32" providerId="ADAL" clId="{3F26B701-AADC-4668-AAA4-FB7BA2B947B1}" dt="2020-06-19T09:18:41.401" v="5169"/>
          <ac:cxnSpMkLst>
            <pc:docMk/>
            <pc:sldMk cId="2858277977" sldId="523"/>
            <ac:cxnSpMk id="1498" creationId="{B4D6698C-4ED4-4DD5-ACB9-B25BA86DF7EE}"/>
          </ac:cxnSpMkLst>
        </pc:cxnChg>
        <pc:cxnChg chg="add del mod">
          <ac:chgData name="Ragnhild Halvorsrud" userId="917ea340-fd63-490f-a7db-68428d24cf32" providerId="ADAL" clId="{3F26B701-AADC-4668-AAA4-FB7BA2B947B1}" dt="2020-06-19T09:18:41.401" v="5169"/>
          <ac:cxnSpMkLst>
            <pc:docMk/>
            <pc:sldMk cId="2858277977" sldId="523"/>
            <ac:cxnSpMk id="1500" creationId="{C0BC5019-5F5B-4785-AC4D-8647B6A452C3}"/>
          </ac:cxnSpMkLst>
        </pc:cxnChg>
        <pc:cxnChg chg="add del mod">
          <ac:chgData name="Ragnhild Halvorsrud" userId="917ea340-fd63-490f-a7db-68428d24cf32" providerId="ADAL" clId="{3F26B701-AADC-4668-AAA4-FB7BA2B947B1}" dt="2020-06-19T09:18:41.401" v="5169"/>
          <ac:cxnSpMkLst>
            <pc:docMk/>
            <pc:sldMk cId="2858277977" sldId="523"/>
            <ac:cxnSpMk id="1501" creationId="{7D605D30-5890-4608-A75D-28E546B1B493}"/>
          </ac:cxnSpMkLst>
        </pc:cxnChg>
        <pc:cxnChg chg="add del mod">
          <ac:chgData name="Ragnhild Halvorsrud" userId="917ea340-fd63-490f-a7db-68428d24cf32" providerId="ADAL" clId="{3F26B701-AADC-4668-AAA4-FB7BA2B947B1}" dt="2020-06-19T09:18:41.401" v="5169"/>
          <ac:cxnSpMkLst>
            <pc:docMk/>
            <pc:sldMk cId="2858277977" sldId="523"/>
            <ac:cxnSpMk id="1502" creationId="{F0A7970C-192C-40D3-803F-2804338ADD6B}"/>
          </ac:cxnSpMkLst>
        </pc:cxnChg>
        <pc:cxnChg chg="add del mod">
          <ac:chgData name="Ragnhild Halvorsrud" userId="917ea340-fd63-490f-a7db-68428d24cf32" providerId="ADAL" clId="{3F26B701-AADC-4668-AAA4-FB7BA2B947B1}" dt="2020-06-19T09:18:41.401" v="5169"/>
          <ac:cxnSpMkLst>
            <pc:docMk/>
            <pc:sldMk cId="2858277977" sldId="523"/>
            <ac:cxnSpMk id="1505" creationId="{C0DA16C0-211A-4EDB-A5DC-44CB57D16EA8}"/>
          </ac:cxnSpMkLst>
        </pc:cxnChg>
        <pc:cxnChg chg="add del mod">
          <ac:chgData name="Ragnhild Halvorsrud" userId="917ea340-fd63-490f-a7db-68428d24cf32" providerId="ADAL" clId="{3F26B701-AADC-4668-AAA4-FB7BA2B947B1}" dt="2020-06-19T09:18:41.401" v="5169"/>
          <ac:cxnSpMkLst>
            <pc:docMk/>
            <pc:sldMk cId="2858277977" sldId="523"/>
            <ac:cxnSpMk id="1506" creationId="{2BB05611-F396-4CCD-9CA0-A494A6DA936E}"/>
          </ac:cxnSpMkLst>
        </pc:cxnChg>
        <pc:cxnChg chg="add del mod">
          <ac:chgData name="Ragnhild Halvorsrud" userId="917ea340-fd63-490f-a7db-68428d24cf32" providerId="ADAL" clId="{3F26B701-AADC-4668-AAA4-FB7BA2B947B1}" dt="2020-06-19T09:18:41.401" v="5169"/>
          <ac:cxnSpMkLst>
            <pc:docMk/>
            <pc:sldMk cId="2858277977" sldId="523"/>
            <ac:cxnSpMk id="1507" creationId="{ADC0B8D9-1D7D-440C-AD58-E81517734A37}"/>
          </ac:cxnSpMkLst>
        </pc:cxnChg>
        <pc:cxnChg chg="add del mod">
          <ac:chgData name="Ragnhild Halvorsrud" userId="917ea340-fd63-490f-a7db-68428d24cf32" providerId="ADAL" clId="{3F26B701-AADC-4668-AAA4-FB7BA2B947B1}" dt="2020-06-19T09:18:41.401" v="5169"/>
          <ac:cxnSpMkLst>
            <pc:docMk/>
            <pc:sldMk cId="2858277977" sldId="523"/>
            <ac:cxnSpMk id="1508" creationId="{0760BD2B-A29A-4216-9AD7-2098D980775C}"/>
          </ac:cxnSpMkLst>
        </pc:cxnChg>
        <pc:cxnChg chg="add del mod">
          <ac:chgData name="Ragnhild Halvorsrud" userId="917ea340-fd63-490f-a7db-68428d24cf32" providerId="ADAL" clId="{3F26B701-AADC-4668-AAA4-FB7BA2B947B1}" dt="2020-06-19T09:18:41.401" v="5169"/>
          <ac:cxnSpMkLst>
            <pc:docMk/>
            <pc:sldMk cId="2858277977" sldId="523"/>
            <ac:cxnSpMk id="1509" creationId="{09E99882-5637-4A23-95D2-44DAAA81CDDF}"/>
          </ac:cxnSpMkLst>
        </pc:cxnChg>
        <pc:cxnChg chg="add del mod">
          <ac:chgData name="Ragnhild Halvorsrud" userId="917ea340-fd63-490f-a7db-68428d24cf32" providerId="ADAL" clId="{3F26B701-AADC-4668-AAA4-FB7BA2B947B1}" dt="2020-06-19T09:18:41.401" v="5169"/>
          <ac:cxnSpMkLst>
            <pc:docMk/>
            <pc:sldMk cId="2858277977" sldId="523"/>
            <ac:cxnSpMk id="1510" creationId="{85C7B5BC-B03A-45F8-9525-F9F77C49A877}"/>
          </ac:cxnSpMkLst>
        </pc:cxnChg>
        <pc:cxnChg chg="add del mod">
          <ac:chgData name="Ragnhild Halvorsrud" userId="917ea340-fd63-490f-a7db-68428d24cf32" providerId="ADAL" clId="{3F26B701-AADC-4668-AAA4-FB7BA2B947B1}" dt="2020-06-19T09:18:41.401" v="5169"/>
          <ac:cxnSpMkLst>
            <pc:docMk/>
            <pc:sldMk cId="2858277977" sldId="523"/>
            <ac:cxnSpMk id="1511" creationId="{0F61B710-6EB5-4C80-9B25-296C409F686A}"/>
          </ac:cxnSpMkLst>
        </pc:cxnChg>
        <pc:cxnChg chg="add del mod">
          <ac:chgData name="Ragnhild Halvorsrud" userId="917ea340-fd63-490f-a7db-68428d24cf32" providerId="ADAL" clId="{3F26B701-AADC-4668-AAA4-FB7BA2B947B1}" dt="2020-06-19T09:18:41.401" v="5169"/>
          <ac:cxnSpMkLst>
            <pc:docMk/>
            <pc:sldMk cId="2858277977" sldId="523"/>
            <ac:cxnSpMk id="1512" creationId="{6A0E1CE3-F180-46E7-9EC6-851C5AF1AE81}"/>
          </ac:cxnSpMkLst>
        </pc:cxnChg>
        <pc:cxnChg chg="add del mod">
          <ac:chgData name="Ragnhild Halvorsrud" userId="917ea340-fd63-490f-a7db-68428d24cf32" providerId="ADAL" clId="{3F26B701-AADC-4668-AAA4-FB7BA2B947B1}" dt="2020-06-19T09:18:41.401" v="5169"/>
          <ac:cxnSpMkLst>
            <pc:docMk/>
            <pc:sldMk cId="2858277977" sldId="523"/>
            <ac:cxnSpMk id="1513" creationId="{886B94FC-F95C-4013-8818-4C0E306510C6}"/>
          </ac:cxnSpMkLst>
        </pc:cxnChg>
        <pc:cxnChg chg="add del mod">
          <ac:chgData name="Ragnhild Halvorsrud" userId="917ea340-fd63-490f-a7db-68428d24cf32" providerId="ADAL" clId="{3F26B701-AADC-4668-AAA4-FB7BA2B947B1}" dt="2020-06-19T09:18:41.401" v="5169"/>
          <ac:cxnSpMkLst>
            <pc:docMk/>
            <pc:sldMk cId="2858277977" sldId="523"/>
            <ac:cxnSpMk id="1514" creationId="{E261C343-0ABA-420C-8918-FA57F0C94CB0}"/>
          </ac:cxnSpMkLst>
        </pc:cxnChg>
        <pc:cxnChg chg="add del mod">
          <ac:chgData name="Ragnhild Halvorsrud" userId="917ea340-fd63-490f-a7db-68428d24cf32" providerId="ADAL" clId="{3F26B701-AADC-4668-AAA4-FB7BA2B947B1}" dt="2020-06-19T09:18:41.401" v="5169"/>
          <ac:cxnSpMkLst>
            <pc:docMk/>
            <pc:sldMk cId="2858277977" sldId="523"/>
            <ac:cxnSpMk id="1515" creationId="{FB0A3DCF-A7AD-4FF1-9FCB-77DBCB20AFE7}"/>
          </ac:cxnSpMkLst>
        </pc:cxnChg>
        <pc:cxnChg chg="mod">
          <ac:chgData name="Ragnhild Halvorsrud" userId="917ea340-fd63-490f-a7db-68428d24cf32" providerId="ADAL" clId="{3F26B701-AADC-4668-AAA4-FB7BA2B947B1}" dt="2020-06-19T09:18:50.191" v="5170"/>
          <ac:cxnSpMkLst>
            <pc:docMk/>
            <pc:sldMk cId="2858277977" sldId="523"/>
            <ac:cxnSpMk id="1521" creationId="{1D03598A-ED26-4F21-97D4-762C75248C23}"/>
          </ac:cxnSpMkLst>
        </pc:cxnChg>
        <pc:cxnChg chg="mod">
          <ac:chgData name="Ragnhild Halvorsrud" userId="917ea340-fd63-490f-a7db-68428d24cf32" providerId="ADAL" clId="{3F26B701-AADC-4668-AAA4-FB7BA2B947B1}" dt="2020-06-19T09:18:50.191" v="5170"/>
          <ac:cxnSpMkLst>
            <pc:docMk/>
            <pc:sldMk cId="2858277977" sldId="523"/>
            <ac:cxnSpMk id="1528" creationId="{94375CEB-5873-4BDB-8BC3-04511457B735}"/>
          </ac:cxnSpMkLst>
        </pc:cxnChg>
        <pc:cxnChg chg="mod">
          <ac:chgData name="Ragnhild Halvorsrud" userId="917ea340-fd63-490f-a7db-68428d24cf32" providerId="ADAL" clId="{3F26B701-AADC-4668-AAA4-FB7BA2B947B1}" dt="2020-06-19T09:18:50.191" v="5170"/>
          <ac:cxnSpMkLst>
            <pc:docMk/>
            <pc:sldMk cId="2858277977" sldId="523"/>
            <ac:cxnSpMk id="1535" creationId="{A9827848-50B9-4B51-8C3E-66C70A6550B7}"/>
          </ac:cxnSpMkLst>
        </pc:cxnChg>
        <pc:cxnChg chg="mod">
          <ac:chgData name="Ragnhild Halvorsrud" userId="917ea340-fd63-490f-a7db-68428d24cf32" providerId="ADAL" clId="{3F26B701-AADC-4668-AAA4-FB7BA2B947B1}" dt="2020-06-19T09:18:50.191" v="5170"/>
          <ac:cxnSpMkLst>
            <pc:docMk/>
            <pc:sldMk cId="2858277977" sldId="523"/>
            <ac:cxnSpMk id="1542" creationId="{B5C56160-D3DC-403A-AF0D-69C6E0A52F00}"/>
          </ac:cxnSpMkLst>
        </pc:cxnChg>
        <pc:cxnChg chg="mod">
          <ac:chgData name="Ragnhild Halvorsrud" userId="917ea340-fd63-490f-a7db-68428d24cf32" providerId="ADAL" clId="{3F26B701-AADC-4668-AAA4-FB7BA2B947B1}" dt="2020-06-19T09:18:50.191" v="5170"/>
          <ac:cxnSpMkLst>
            <pc:docMk/>
            <pc:sldMk cId="2858277977" sldId="523"/>
            <ac:cxnSpMk id="1549" creationId="{BBA751E2-F274-4479-B0B6-CE04818BDEC0}"/>
          </ac:cxnSpMkLst>
        </pc:cxnChg>
        <pc:cxnChg chg="mod">
          <ac:chgData name="Ragnhild Halvorsrud" userId="917ea340-fd63-490f-a7db-68428d24cf32" providerId="ADAL" clId="{3F26B701-AADC-4668-AAA4-FB7BA2B947B1}" dt="2020-06-19T09:18:50.191" v="5170"/>
          <ac:cxnSpMkLst>
            <pc:docMk/>
            <pc:sldMk cId="2858277977" sldId="523"/>
            <ac:cxnSpMk id="1561" creationId="{8D79790C-758B-495F-B296-08A6FEDF861C}"/>
          </ac:cxnSpMkLst>
        </pc:cxnChg>
        <pc:cxnChg chg="mod">
          <ac:chgData name="Ragnhild Halvorsrud" userId="917ea340-fd63-490f-a7db-68428d24cf32" providerId="ADAL" clId="{3F26B701-AADC-4668-AAA4-FB7BA2B947B1}" dt="2020-06-19T09:18:50.191" v="5170"/>
          <ac:cxnSpMkLst>
            <pc:docMk/>
            <pc:sldMk cId="2858277977" sldId="523"/>
            <ac:cxnSpMk id="1562" creationId="{1AC216E0-52FF-434C-8966-5F04D5EB6CB7}"/>
          </ac:cxnSpMkLst>
        </pc:cxnChg>
        <pc:cxnChg chg="mod">
          <ac:chgData name="Ragnhild Halvorsrud" userId="917ea340-fd63-490f-a7db-68428d24cf32" providerId="ADAL" clId="{3F26B701-AADC-4668-AAA4-FB7BA2B947B1}" dt="2020-06-19T09:18:50.191" v="5170"/>
          <ac:cxnSpMkLst>
            <pc:docMk/>
            <pc:sldMk cId="2858277977" sldId="523"/>
            <ac:cxnSpMk id="1563" creationId="{4ED9591D-B46F-4007-9881-77ED191FA5F5}"/>
          </ac:cxnSpMkLst>
        </pc:cxnChg>
        <pc:cxnChg chg="mod">
          <ac:chgData name="Ragnhild Halvorsrud" userId="917ea340-fd63-490f-a7db-68428d24cf32" providerId="ADAL" clId="{3F26B701-AADC-4668-AAA4-FB7BA2B947B1}" dt="2020-06-19T09:18:50.191" v="5170"/>
          <ac:cxnSpMkLst>
            <pc:docMk/>
            <pc:sldMk cId="2858277977" sldId="523"/>
            <ac:cxnSpMk id="1564" creationId="{81DC899D-9420-427C-8FAA-CC242FD63208}"/>
          </ac:cxnSpMkLst>
        </pc:cxnChg>
        <pc:cxnChg chg="mod">
          <ac:chgData name="Ragnhild Halvorsrud" userId="917ea340-fd63-490f-a7db-68428d24cf32" providerId="ADAL" clId="{3F26B701-AADC-4668-AAA4-FB7BA2B947B1}" dt="2020-06-19T09:18:50.191" v="5170"/>
          <ac:cxnSpMkLst>
            <pc:docMk/>
            <pc:sldMk cId="2858277977" sldId="523"/>
            <ac:cxnSpMk id="1565" creationId="{5CBF19FA-5C52-45DA-8201-02EC15AA9914}"/>
          </ac:cxnSpMkLst>
        </pc:cxnChg>
        <pc:cxnChg chg="mod">
          <ac:chgData name="Ragnhild Halvorsrud" userId="917ea340-fd63-490f-a7db-68428d24cf32" providerId="ADAL" clId="{3F26B701-AADC-4668-AAA4-FB7BA2B947B1}" dt="2020-06-19T09:18:50.191" v="5170"/>
          <ac:cxnSpMkLst>
            <pc:docMk/>
            <pc:sldMk cId="2858277977" sldId="523"/>
            <ac:cxnSpMk id="1566" creationId="{D8D7DD02-B360-4917-AD1E-ADF49ED7D8C1}"/>
          </ac:cxnSpMkLst>
        </pc:cxnChg>
        <pc:cxnChg chg="mod">
          <ac:chgData name="Ragnhild Halvorsrud" userId="917ea340-fd63-490f-a7db-68428d24cf32" providerId="ADAL" clId="{3F26B701-AADC-4668-AAA4-FB7BA2B947B1}" dt="2020-06-19T09:18:50.191" v="5170"/>
          <ac:cxnSpMkLst>
            <pc:docMk/>
            <pc:sldMk cId="2858277977" sldId="523"/>
            <ac:cxnSpMk id="1567" creationId="{A2774AAE-DECD-4A48-8151-884EF45D6B73}"/>
          </ac:cxnSpMkLst>
        </pc:cxnChg>
        <pc:cxnChg chg="mod">
          <ac:chgData name="Ragnhild Halvorsrud" userId="917ea340-fd63-490f-a7db-68428d24cf32" providerId="ADAL" clId="{3F26B701-AADC-4668-AAA4-FB7BA2B947B1}" dt="2020-06-19T09:18:50.191" v="5170"/>
          <ac:cxnSpMkLst>
            <pc:docMk/>
            <pc:sldMk cId="2858277977" sldId="523"/>
            <ac:cxnSpMk id="1568" creationId="{74DBAAB9-AA38-4392-87AB-DDBB5B8B8821}"/>
          </ac:cxnSpMkLst>
        </pc:cxnChg>
        <pc:cxnChg chg="mod">
          <ac:chgData name="Ragnhild Halvorsrud" userId="917ea340-fd63-490f-a7db-68428d24cf32" providerId="ADAL" clId="{3F26B701-AADC-4668-AAA4-FB7BA2B947B1}" dt="2020-06-19T09:18:50.191" v="5170"/>
          <ac:cxnSpMkLst>
            <pc:docMk/>
            <pc:sldMk cId="2858277977" sldId="523"/>
            <ac:cxnSpMk id="1571" creationId="{AD2B97E0-3C4C-4362-A25A-B22769BA644F}"/>
          </ac:cxnSpMkLst>
        </pc:cxnChg>
        <pc:cxnChg chg="mod">
          <ac:chgData name="Ragnhild Halvorsrud" userId="917ea340-fd63-490f-a7db-68428d24cf32" providerId="ADAL" clId="{3F26B701-AADC-4668-AAA4-FB7BA2B947B1}" dt="2020-06-19T09:18:50.191" v="5170"/>
          <ac:cxnSpMkLst>
            <pc:docMk/>
            <pc:sldMk cId="2858277977" sldId="523"/>
            <ac:cxnSpMk id="1577" creationId="{28EB7286-FBF9-45B5-B0A4-40303FE75BE9}"/>
          </ac:cxnSpMkLst>
        </pc:cxnChg>
        <pc:cxnChg chg="mod">
          <ac:chgData name="Ragnhild Halvorsrud" userId="917ea340-fd63-490f-a7db-68428d24cf32" providerId="ADAL" clId="{3F26B701-AADC-4668-AAA4-FB7BA2B947B1}" dt="2020-06-19T09:18:50.191" v="5170"/>
          <ac:cxnSpMkLst>
            <pc:docMk/>
            <pc:sldMk cId="2858277977" sldId="523"/>
            <ac:cxnSpMk id="1583" creationId="{88F1299A-3B08-497D-91C4-09A3256393B6}"/>
          </ac:cxnSpMkLst>
        </pc:cxnChg>
        <pc:cxnChg chg="mod">
          <ac:chgData name="Ragnhild Halvorsrud" userId="917ea340-fd63-490f-a7db-68428d24cf32" providerId="ADAL" clId="{3F26B701-AADC-4668-AAA4-FB7BA2B947B1}" dt="2020-06-19T09:18:50.191" v="5170"/>
          <ac:cxnSpMkLst>
            <pc:docMk/>
            <pc:sldMk cId="2858277977" sldId="523"/>
            <ac:cxnSpMk id="1589" creationId="{E3951983-1D7E-40E0-BFF0-604E0DB9C93A}"/>
          </ac:cxnSpMkLst>
        </pc:cxnChg>
        <pc:cxnChg chg="mod">
          <ac:chgData name="Ragnhild Halvorsrud" userId="917ea340-fd63-490f-a7db-68428d24cf32" providerId="ADAL" clId="{3F26B701-AADC-4668-AAA4-FB7BA2B947B1}" dt="2020-06-19T09:18:50.191" v="5170"/>
          <ac:cxnSpMkLst>
            <pc:docMk/>
            <pc:sldMk cId="2858277977" sldId="523"/>
            <ac:cxnSpMk id="1599" creationId="{E4E77882-19D1-45B9-B2D9-225214B770AC}"/>
          </ac:cxnSpMkLst>
        </pc:cxnChg>
        <pc:cxnChg chg="mod">
          <ac:chgData name="Ragnhild Halvorsrud" userId="917ea340-fd63-490f-a7db-68428d24cf32" providerId="ADAL" clId="{3F26B701-AADC-4668-AAA4-FB7BA2B947B1}" dt="2020-06-19T09:18:50.191" v="5170"/>
          <ac:cxnSpMkLst>
            <pc:docMk/>
            <pc:sldMk cId="2858277977" sldId="523"/>
            <ac:cxnSpMk id="1600" creationId="{A367F14A-89F9-40A9-ADE5-DAC448418B32}"/>
          </ac:cxnSpMkLst>
        </pc:cxnChg>
        <pc:cxnChg chg="mod">
          <ac:chgData name="Ragnhild Halvorsrud" userId="917ea340-fd63-490f-a7db-68428d24cf32" providerId="ADAL" clId="{3F26B701-AADC-4668-AAA4-FB7BA2B947B1}" dt="2020-06-19T09:18:50.191" v="5170"/>
          <ac:cxnSpMkLst>
            <pc:docMk/>
            <pc:sldMk cId="2858277977" sldId="523"/>
            <ac:cxnSpMk id="1601" creationId="{B34A96BF-14D8-4EBC-A483-D8956CBC64D1}"/>
          </ac:cxnSpMkLst>
        </pc:cxnChg>
        <pc:cxnChg chg="mod">
          <ac:chgData name="Ragnhild Halvorsrud" userId="917ea340-fd63-490f-a7db-68428d24cf32" providerId="ADAL" clId="{3F26B701-AADC-4668-AAA4-FB7BA2B947B1}" dt="2020-06-19T09:18:50.191" v="5170"/>
          <ac:cxnSpMkLst>
            <pc:docMk/>
            <pc:sldMk cId="2858277977" sldId="523"/>
            <ac:cxnSpMk id="1602" creationId="{386A9CE8-0ECE-4500-8CF6-4F65401D0BD1}"/>
          </ac:cxnSpMkLst>
        </pc:cxnChg>
        <pc:cxnChg chg="mod">
          <ac:chgData name="Ragnhild Halvorsrud" userId="917ea340-fd63-490f-a7db-68428d24cf32" providerId="ADAL" clId="{3F26B701-AADC-4668-AAA4-FB7BA2B947B1}" dt="2020-06-19T09:18:50.191" v="5170"/>
          <ac:cxnSpMkLst>
            <pc:docMk/>
            <pc:sldMk cId="2858277977" sldId="523"/>
            <ac:cxnSpMk id="1603" creationId="{D96B504D-8C62-4EF5-8DEC-F6B6B31CE792}"/>
          </ac:cxnSpMkLst>
        </pc:cxnChg>
        <pc:cxnChg chg="mod">
          <ac:chgData name="Ragnhild Halvorsrud" userId="917ea340-fd63-490f-a7db-68428d24cf32" providerId="ADAL" clId="{3F26B701-AADC-4668-AAA4-FB7BA2B947B1}" dt="2020-06-19T09:18:50.191" v="5170"/>
          <ac:cxnSpMkLst>
            <pc:docMk/>
            <pc:sldMk cId="2858277977" sldId="523"/>
            <ac:cxnSpMk id="1604" creationId="{39BA0101-160C-40CB-A6DF-43C3802615B5}"/>
          </ac:cxnSpMkLst>
        </pc:cxnChg>
        <pc:cxnChg chg="mod">
          <ac:chgData name="Ragnhild Halvorsrud" userId="917ea340-fd63-490f-a7db-68428d24cf32" providerId="ADAL" clId="{3F26B701-AADC-4668-AAA4-FB7BA2B947B1}" dt="2020-06-19T09:18:50.191" v="5170"/>
          <ac:cxnSpMkLst>
            <pc:docMk/>
            <pc:sldMk cId="2858277977" sldId="523"/>
            <ac:cxnSpMk id="1605" creationId="{664E9D34-4236-4950-A715-3D8A2CF795DC}"/>
          </ac:cxnSpMkLst>
        </pc:cxnChg>
        <pc:cxnChg chg="mod">
          <ac:chgData name="Ragnhild Halvorsrud" userId="917ea340-fd63-490f-a7db-68428d24cf32" providerId="ADAL" clId="{3F26B701-AADC-4668-AAA4-FB7BA2B947B1}" dt="2020-06-19T09:18:50.191" v="5170"/>
          <ac:cxnSpMkLst>
            <pc:docMk/>
            <pc:sldMk cId="2858277977" sldId="523"/>
            <ac:cxnSpMk id="1607" creationId="{59FE22B7-B5D6-4636-B60F-B8E497A9109D}"/>
          </ac:cxnSpMkLst>
        </pc:cxnChg>
        <pc:cxnChg chg="mod">
          <ac:chgData name="Ragnhild Halvorsrud" userId="917ea340-fd63-490f-a7db-68428d24cf32" providerId="ADAL" clId="{3F26B701-AADC-4668-AAA4-FB7BA2B947B1}" dt="2020-06-19T09:18:50.191" v="5170"/>
          <ac:cxnSpMkLst>
            <pc:docMk/>
            <pc:sldMk cId="2858277977" sldId="523"/>
            <ac:cxnSpMk id="1609" creationId="{841A962E-ADAE-4556-B13F-310B8A8FF4B5}"/>
          </ac:cxnSpMkLst>
        </pc:cxnChg>
        <pc:cxnChg chg="mod">
          <ac:chgData name="Ragnhild Halvorsrud" userId="917ea340-fd63-490f-a7db-68428d24cf32" providerId="ADAL" clId="{3F26B701-AADC-4668-AAA4-FB7BA2B947B1}" dt="2020-06-19T09:18:50.191" v="5170"/>
          <ac:cxnSpMkLst>
            <pc:docMk/>
            <pc:sldMk cId="2858277977" sldId="523"/>
            <ac:cxnSpMk id="1610" creationId="{6ACBBF7B-6B84-4C9E-8DDF-DE1B5B3BDAE2}"/>
          </ac:cxnSpMkLst>
        </pc:cxnChg>
        <pc:cxnChg chg="mod">
          <ac:chgData name="Ragnhild Halvorsrud" userId="917ea340-fd63-490f-a7db-68428d24cf32" providerId="ADAL" clId="{3F26B701-AADC-4668-AAA4-FB7BA2B947B1}" dt="2020-06-19T09:18:50.191" v="5170"/>
          <ac:cxnSpMkLst>
            <pc:docMk/>
            <pc:sldMk cId="2858277977" sldId="523"/>
            <ac:cxnSpMk id="1613" creationId="{3A7D8904-9472-494B-B3A2-4823E520E9D4}"/>
          </ac:cxnSpMkLst>
        </pc:cxnChg>
        <pc:cxnChg chg="mod">
          <ac:chgData name="Ragnhild Halvorsrud" userId="917ea340-fd63-490f-a7db-68428d24cf32" providerId="ADAL" clId="{3F26B701-AADC-4668-AAA4-FB7BA2B947B1}" dt="2020-06-19T09:18:50.191" v="5170"/>
          <ac:cxnSpMkLst>
            <pc:docMk/>
            <pc:sldMk cId="2858277977" sldId="523"/>
            <ac:cxnSpMk id="1614" creationId="{F7C7A973-2C7C-4CE2-BDE0-432C3E5958B6}"/>
          </ac:cxnSpMkLst>
        </pc:cxnChg>
        <pc:cxnChg chg="mod">
          <ac:chgData name="Ragnhild Halvorsrud" userId="917ea340-fd63-490f-a7db-68428d24cf32" providerId="ADAL" clId="{3F26B701-AADC-4668-AAA4-FB7BA2B947B1}" dt="2020-06-19T09:18:50.191" v="5170"/>
          <ac:cxnSpMkLst>
            <pc:docMk/>
            <pc:sldMk cId="2858277977" sldId="523"/>
            <ac:cxnSpMk id="1617" creationId="{54AD53D9-2611-401A-850B-C4E88888EB23}"/>
          </ac:cxnSpMkLst>
        </pc:cxnChg>
        <pc:cxnChg chg="mod">
          <ac:chgData name="Ragnhild Halvorsrud" userId="917ea340-fd63-490f-a7db-68428d24cf32" providerId="ADAL" clId="{3F26B701-AADC-4668-AAA4-FB7BA2B947B1}" dt="2020-06-19T09:18:50.191" v="5170"/>
          <ac:cxnSpMkLst>
            <pc:docMk/>
            <pc:sldMk cId="2858277977" sldId="523"/>
            <ac:cxnSpMk id="1619" creationId="{9A86EC1A-1BBF-4BD7-B816-7E7747F456D0}"/>
          </ac:cxnSpMkLst>
        </pc:cxnChg>
        <pc:cxnChg chg="mod">
          <ac:chgData name="Ragnhild Halvorsrud" userId="917ea340-fd63-490f-a7db-68428d24cf32" providerId="ADAL" clId="{3F26B701-AADC-4668-AAA4-FB7BA2B947B1}" dt="2020-06-19T09:18:50.191" v="5170"/>
          <ac:cxnSpMkLst>
            <pc:docMk/>
            <pc:sldMk cId="2858277977" sldId="523"/>
            <ac:cxnSpMk id="1620" creationId="{0C0A71C4-43D5-4850-897F-8FC26BEB49E7}"/>
          </ac:cxnSpMkLst>
        </pc:cxnChg>
        <pc:cxnChg chg="mod">
          <ac:chgData name="Ragnhild Halvorsrud" userId="917ea340-fd63-490f-a7db-68428d24cf32" providerId="ADAL" clId="{3F26B701-AADC-4668-AAA4-FB7BA2B947B1}" dt="2020-06-19T09:18:50.191" v="5170"/>
          <ac:cxnSpMkLst>
            <pc:docMk/>
            <pc:sldMk cId="2858277977" sldId="523"/>
            <ac:cxnSpMk id="1625" creationId="{F7DE62A4-B83E-4165-AE5D-1A140DF87CE9}"/>
          </ac:cxnSpMkLst>
        </pc:cxnChg>
        <pc:cxnChg chg="mod">
          <ac:chgData name="Ragnhild Halvorsrud" userId="917ea340-fd63-490f-a7db-68428d24cf32" providerId="ADAL" clId="{3F26B701-AADC-4668-AAA4-FB7BA2B947B1}" dt="2020-06-19T09:18:50.191" v="5170"/>
          <ac:cxnSpMkLst>
            <pc:docMk/>
            <pc:sldMk cId="2858277977" sldId="523"/>
            <ac:cxnSpMk id="1626" creationId="{1C5912F2-4BA9-45A9-9196-5F75DF906992}"/>
          </ac:cxnSpMkLst>
        </pc:cxnChg>
        <pc:cxnChg chg="mod">
          <ac:chgData name="Ragnhild Halvorsrud" userId="917ea340-fd63-490f-a7db-68428d24cf32" providerId="ADAL" clId="{3F26B701-AADC-4668-AAA4-FB7BA2B947B1}" dt="2020-06-19T09:18:50.191" v="5170"/>
          <ac:cxnSpMkLst>
            <pc:docMk/>
            <pc:sldMk cId="2858277977" sldId="523"/>
            <ac:cxnSpMk id="1627" creationId="{F159716F-61F0-4666-A7FC-A2725ECB2D0C}"/>
          </ac:cxnSpMkLst>
        </pc:cxnChg>
        <pc:cxnChg chg="mod">
          <ac:chgData name="Ragnhild Halvorsrud" userId="917ea340-fd63-490f-a7db-68428d24cf32" providerId="ADAL" clId="{3F26B701-AADC-4668-AAA4-FB7BA2B947B1}" dt="2020-06-19T09:18:50.191" v="5170"/>
          <ac:cxnSpMkLst>
            <pc:docMk/>
            <pc:sldMk cId="2858277977" sldId="523"/>
            <ac:cxnSpMk id="1628" creationId="{94A678ED-1BAF-4057-A29E-FC2B5433C801}"/>
          </ac:cxnSpMkLst>
        </pc:cxnChg>
        <pc:cxnChg chg="mod">
          <ac:chgData name="Ragnhild Halvorsrud" userId="917ea340-fd63-490f-a7db-68428d24cf32" providerId="ADAL" clId="{3F26B701-AADC-4668-AAA4-FB7BA2B947B1}" dt="2020-06-19T09:18:50.191" v="5170"/>
          <ac:cxnSpMkLst>
            <pc:docMk/>
            <pc:sldMk cId="2858277977" sldId="523"/>
            <ac:cxnSpMk id="1630" creationId="{03D0D31A-4E7F-44BC-B824-B62852440128}"/>
          </ac:cxnSpMkLst>
        </pc:cxnChg>
        <pc:cxnChg chg="mod">
          <ac:chgData name="Ragnhild Halvorsrud" userId="917ea340-fd63-490f-a7db-68428d24cf32" providerId="ADAL" clId="{3F26B701-AADC-4668-AAA4-FB7BA2B947B1}" dt="2020-06-19T09:18:50.191" v="5170"/>
          <ac:cxnSpMkLst>
            <pc:docMk/>
            <pc:sldMk cId="2858277977" sldId="523"/>
            <ac:cxnSpMk id="1632" creationId="{3A573F97-4E7C-4004-BF03-882D15A347DF}"/>
          </ac:cxnSpMkLst>
        </pc:cxnChg>
        <pc:cxnChg chg="mod">
          <ac:chgData name="Ragnhild Halvorsrud" userId="917ea340-fd63-490f-a7db-68428d24cf32" providerId="ADAL" clId="{3F26B701-AADC-4668-AAA4-FB7BA2B947B1}" dt="2020-06-19T09:18:50.191" v="5170"/>
          <ac:cxnSpMkLst>
            <pc:docMk/>
            <pc:sldMk cId="2858277977" sldId="523"/>
            <ac:cxnSpMk id="1633" creationId="{B80428FB-0A0F-4905-A2BD-C2C19DDDFA3A}"/>
          </ac:cxnSpMkLst>
        </pc:cxnChg>
        <pc:cxnChg chg="mod">
          <ac:chgData name="Ragnhild Halvorsrud" userId="917ea340-fd63-490f-a7db-68428d24cf32" providerId="ADAL" clId="{3F26B701-AADC-4668-AAA4-FB7BA2B947B1}" dt="2020-06-19T09:18:50.191" v="5170"/>
          <ac:cxnSpMkLst>
            <pc:docMk/>
            <pc:sldMk cId="2858277977" sldId="523"/>
            <ac:cxnSpMk id="1637" creationId="{3B797A2E-FFF5-473B-AB04-2DD55A5213B6}"/>
          </ac:cxnSpMkLst>
        </pc:cxnChg>
        <pc:cxnChg chg="mod">
          <ac:chgData name="Ragnhild Halvorsrud" userId="917ea340-fd63-490f-a7db-68428d24cf32" providerId="ADAL" clId="{3F26B701-AADC-4668-AAA4-FB7BA2B947B1}" dt="2020-06-19T09:18:50.191" v="5170"/>
          <ac:cxnSpMkLst>
            <pc:docMk/>
            <pc:sldMk cId="2858277977" sldId="523"/>
            <ac:cxnSpMk id="1641" creationId="{C9069953-2149-498E-9CBE-2BB351EA485F}"/>
          </ac:cxnSpMkLst>
        </pc:cxnChg>
        <pc:cxnChg chg="mod">
          <ac:chgData name="Ragnhild Halvorsrud" userId="917ea340-fd63-490f-a7db-68428d24cf32" providerId="ADAL" clId="{3F26B701-AADC-4668-AAA4-FB7BA2B947B1}" dt="2020-06-19T09:18:50.191" v="5170"/>
          <ac:cxnSpMkLst>
            <pc:docMk/>
            <pc:sldMk cId="2858277977" sldId="523"/>
            <ac:cxnSpMk id="1642" creationId="{225201A7-A8C6-4AD2-B177-3DC768ADB3DB}"/>
          </ac:cxnSpMkLst>
        </pc:cxnChg>
        <pc:cxnChg chg="mod">
          <ac:chgData name="Ragnhild Halvorsrud" userId="917ea340-fd63-490f-a7db-68428d24cf32" providerId="ADAL" clId="{3F26B701-AADC-4668-AAA4-FB7BA2B947B1}" dt="2020-06-19T09:18:50.191" v="5170"/>
          <ac:cxnSpMkLst>
            <pc:docMk/>
            <pc:sldMk cId="2858277977" sldId="523"/>
            <ac:cxnSpMk id="1643" creationId="{34036EF5-32CD-4C73-9CD6-26A71838004D}"/>
          </ac:cxnSpMkLst>
        </pc:cxnChg>
        <pc:cxnChg chg="mod">
          <ac:chgData name="Ragnhild Halvorsrud" userId="917ea340-fd63-490f-a7db-68428d24cf32" providerId="ADAL" clId="{3F26B701-AADC-4668-AAA4-FB7BA2B947B1}" dt="2020-06-19T09:18:50.191" v="5170"/>
          <ac:cxnSpMkLst>
            <pc:docMk/>
            <pc:sldMk cId="2858277977" sldId="523"/>
            <ac:cxnSpMk id="1646" creationId="{724525BD-A161-4552-9D54-49CC47CFEBE3}"/>
          </ac:cxnSpMkLst>
        </pc:cxnChg>
        <pc:cxnChg chg="mod">
          <ac:chgData name="Ragnhild Halvorsrud" userId="917ea340-fd63-490f-a7db-68428d24cf32" providerId="ADAL" clId="{3F26B701-AADC-4668-AAA4-FB7BA2B947B1}" dt="2020-06-19T09:18:50.191" v="5170"/>
          <ac:cxnSpMkLst>
            <pc:docMk/>
            <pc:sldMk cId="2858277977" sldId="523"/>
            <ac:cxnSpMk id="1647" creationId="{B9229364-06C5-431A-873C-741A1D1F93AA}"/>
          </ac:cxnSpMkLst>
        </pc:cxnChg>
        <pc:cxnChg chg="mod">
          <ac:chgData name="Ragnhild Halvorsrud" userId="917ea340-fd63-490f-a7db-68428d24cf32" providerId="ADAL" clId="{3F26B701-AADC-4668-AAA4-FB7BA2B947B1}" dt="2020-06-19T09:18:50.191" v="5170"/>
          <ac:cxnSpMkLst>
            <pc:docMk/>
            <pc:sldMk cId="2858277977" sldId="523"/>
            <ac:cxnSpMk id="1648" creationId="{73C0E325-2111-4AB7-B076-8695DC873F91}"/>
          </ac:cxnSpMkLst>
        </pc:cxnChg>
        <pc:cxnChg chg="mod">
          <ac:chgData name="Ragnhild Halvorsrud" userId="917ea340-fd63-490f-a7db-68428d24cf32" providerId="ADAL" clId="{3F26B701-AADC-4668-AAA4-FB7BA2B947B1}" dt="2020-06-19T09:18:50.191" v="5170"/>
          <ac:cxnSpMkLst>
            <pc:docMk/>
            <pc:sldMk cId="2858277977" sldId="523"/>
            <ac:cxnSpMk id="1650" creationId="{EE01FA1E-EA22-4EB2-8655-D7F3621438D9}"/>
          </ac:cxnSpMkLst>
        </pc:cxnChg>
        <pc:cxnChg chg="mod">
          <ac:chgData name="Ragnhild Halvorsrud" userId="917ea340-fd63-490f-a7db-68428d24cf32" providerId="ADAL" clId="{3F26B701-AADC-4668-AAA4-FB7BA2B947B1}" dt="2020-06-19T09:18:50.191" v="5170"/>
          <ac:cxnSpMkLst>
            <pc:docMk/>
            <pc:sldMk cId="2858277977" sldId="523"/>
            <ac:cxnSpMk id="1651" creationId="{1142DCCC-C837-42EE-841C-CF30677B4791}"/>
          </ac:cxnSpMkLst>
        </pc:cxnChg>
        <pc:cxnChg chg="mod">
          <ac:chgData name="Ragnhild Halvorsrud" userId="917ea340-fd63-490f-a7db-68428d24cf32" providerId="ADAL" clId="{3F26B701-AADC-4668-AAA4-FB7BA2B947B1}" dt="2020-06-19T09:18:50.191" v="5170"/>
          <ac:cxnSpMkLst>
            <pc:docMk/>
            <pc:sldMk cId="2858277977" sldId="523"/>
            <ac:cxnSpMk id="1653" creationId="{2E01144F-5718-4DB7-ACB2-7D4E334E8F73}"/>
          </ac:cxnSpMkLst>
        </pc:cxnChg>
        <pc:cxnChg chg="mod">
          <ac:chgData name="Ragnhild Halvorsrud" userId="917ea340-fd63-490f-a7db-68428d24cf32" providerId="ADAL" clId="{3F26B701-AADC-4668-AAA4-FB7BA2B947B1}" dt="2020-06-19T09:18:50.191" v="5170"/>
          <ac:cxnSpMkLst>
            <pc:docMk/>
            <pc:sldMk cId="2858277977" sldId="523"/>
            <ac:cxnSpMk id="1657" creationId="{6D6E06CD-6FAE-4C00-9D76-ABEF1E1912FA}"/>
          </ac:cxnSpMkLst>
        </pc:cxnChg>
        <pc:cxnChg chg="mod">
          <ac:chgData name="Ragnhild Halvorsrud" userId="917ea340-fd63-490f-a7db-68428d24cf32" providerId="ADAL" clId="{3F26B701-AADC-4668-AAA4-FB7BA2B947B1}" dt="2020-06-19T09:18:50.191" v="5170"/>
          <ac:cxnSpMkLst>
            <pc:docMk/>
            <pc:sldMk cId="2858277977" sldId="523"/>
            <ac:cxnSpMk id="1658" creationId="{2B328B94-48DC-4390-B256-9800CBF55635}"/>
          </ac:cxnSpMkLst>
        </pc:cxnChg>
        <pc:cxnChg chg="mod">
          <ac:chgData name="Ragnhild Halvorsrud" userId="917ea340-fd63-490f-a7db-68428d24cf32" providerId="ADAL" clId="{3F26B701-AADC-4668-AAA4-FB7BA2B947B1}" dt="2020-06-19T09:18:50.191" v="5170"/>
          <ac:cxnSpMkLst>
            <pc:docMk/>
            <pc:sldMk cId="2858277977" sldId="523"/>
            <ac:cxnSpMk id="1660" creationId="{47CCE8E9-1028-487E-B2DC-211782008A65}"/>
          </ac:cxnSpMkLst>
        </pc:cxnChg>
        <pc:cxnChg chg="mod">
          <ac:chgData name="Ragnhild Halvorsrud" userId="917ea340-fd63-490f-a7db-68428d24cf32" providerId="ADAL" clId="{3F26B701-AADC-4668-AAA4-FB7BA2B947B1}" dt="2020-06-19T09:18:50.191" v="5170"/>
          <ac:cxnSpMkLst>
            <pc:docMk/>
            <pc:sldMk cId="2858277977" sldId="523"/>
            <ac:cxnSpMk id="1662" creationId="{B5D4AC9D-3ABF-4287-A24F-79859BF61010}"/>
          </ac:cxnSpMkLst>
        </pc:cxnChg>
        <pc:cxnChg chg="mod">
          <ac:chgData name="Ragnhild Halvorsrud" userId="917ea340-fd63-490f-a7db-68428d24cf32" providerId="ADAL" clId="{3F26B701-AADC-4668-AAA4-FB7BA2B947B1}" dt="2020-06-19T09:18:50.191" v="5170"/>
          <ac:cxnSpMkLst>
            <pc:docMk/>
            <pc:sldMk cId="2858277977" sldId="523"/>
            <ac:cxnSpMk id="1666" creationId="{5B2E3975-B121-4D86-A3FC-6F14C5216CB7}"/>
          </ac:cxnSpMkLst>
        </pc:cxnChg>
        <pc:cxnChg chg="mod">
          <ac:chgData name="Ragnhild Halvorsrud" userId="917ea340-fd63-490f-a7db-68428d24cf32" providerId="ADAL" clId="{3F26B701-AADC-4668-AAA4-FB7BA2B947B1}" dt="2020-06-19T09:18:50.191" v="5170"/>
          <ac:cxnSpMkLst>
            <pc:docMk/>
            <pc:sldMk cId="2858277977" sldId="523"/>
            <ac:cxnSpMk id="1668" creationId="{CD0F14D1-7DDE-44B9-9274-CE42FFF9C607}"/>
          </ac:cxnSpMkLst>
        </pc:cxnChg>
        <pc:cxnChg chg="mod">
          <ac:chgData name="Ragnhild Halvorsrud" userId="917ea340-fd63-490f-a7db-68428d24cf32" providerId="ADAL" clId="{3F26B701-AADC-4668-AAA4-FB7BA2B947B1}" dt="2020-06-19T09:18:50.191" v="5170"/>
          <ac:cxnSpMkLst>
            <pc:docMk/>
            <pc:sldMk cId="2858277977" sldId="523"/>
            <ac:cxnSpMk id="1669" creationId="{421A43C0-F9D1-4934-9667-4831C4D6455E}"/>
          </ac:cxnSpMkLst>
        </pc:cxnChg>
        <pc:cxnChg chg="mod">
          <ac:chgData name="Ragnhild Halvorsrud" userId="917ea340-fd63-490f-a7db-68428d24cf32" providerId="ADAL" clId="{3F26B701-AADC-4668-AAA4-FB7BA2B947B1}" dt="2020-06-19T09:18:50.191" v="5170"/>
          <ac:cxnSpMkLst>
            <pc:docMk/>
            <pc:sldMk cId="2858277977" sldId="523"/>
            <ac:cxnSpMk id="1670" creationId="{8EF1F549-E903-4348-913C-0AED5BBBF32C}"/>
          </ac:cxnSpMkLst>
        </pc:cxnChg>
        <pc:cxnChg chg="mod">
          <ac:chgData name="Ragnhild Halvorsrud" userId="917ea340-fd63-490f-a7db-68428d24cf32" providerId="ADAL" clId="{3F26B701-AADC-4668-AAA4-FB7BA2B947B1}" dt="2020-06-19T09:18:50.191" v="5170"/>
          <ac:cxnSpMkLst>
            <pc:docMk/>
            <pc:sldMk cId="2858277977" sldId="523"/>
            <ac:cxnSpMk id="1673" creationId="{6CC99E66-3DD1-4C2C-8749-F86B5A9B8E63}"/>
          </ac:cxnSpMkLst>
        </pc:cxnChg>
        <pc:cxnChg chg="mod">
          <ac:chgData name="Ragnhild Halvorsrud" userId="917ea340-fd63-490f-a7db-68428d24cf32" providerId="ADAL" clId="{3F26B701-AADC-4668-AAA4-FB7BA2B947B1}" dt="2020-06-19T09:18:50.191" v="5170"/>
          <ac:cxnSpMkLst>
            <pc:docMk/>
            <pc:sldMk cId="2858277977" sldId="523"/>
            <ac:cxnSpMk id="1674" creationId="{7CDF0A56-1C10-4D19-8291-368BE58C711C}"/>
          </ac:cxnSpMkLst>
        </pc:cxnChg>
        <pc:cxnChg chg="mod">
          <ac:chgData name="Ragnhild Halvorsrud" userId="917ea340-fd63-490f-a7db-68428d24cf32" providerId="ADAL" clId="{3F26B701-AADC-4668-AAA4-FB7BA2B947B1}" dt="2020-06-19T09:18:50.191" v="5170"/>
          <ac:cxnSpMkLst>
            <pc:docMk/>
            <pc:sldMk cId="2858277977" sldId="523"/>
            <ac:cxnSpMk id="1675" creationId="{39618C64-8BF4-4BA9-AB7C-6F905ADC2A16}"/>
          </ac:cxnSpMkLst>
        </pc:cxnChg>
        <pc:cxnChg chg="mod">
          <ac:chgData name="Ragnhild Halvorsrud" userId="917ea340-fd63-490f-a7db-68428d24cf32" providerId="ADAL" clId="{3F26B701-AADC-4668-AAA4-FB7BA2B947B1}" dt="2020-06-19T09:18:50.191" v="5170"/>
          <ac:cxnSpMkLst>
            <pc:docMk/>
            <pc:sldMk cId="2858277977" sldId="523"/>
            <ac:cxnSpMk id="1676" creationId="{E20DC17B-6585-4D51-BEEB-208F706E373F}"/>
          </ac:cxnSpMkLst>
        </pc:cxnChg>
        <pc:cxnChg chg="mod">
          <ac:chgData name="Ragnhild Halvorsrud" userId="917ea340-fd63-490f-a7db-68428d24cf32" providerId="ADAL" clId="{3F26B701-AADC-4668-AAA4-FB7BA2B947B1}" dt="2020-06-19T09:18:50.191" v="5170"/>
          <ac:cxnSpMkLst>
            <pc:docMk/>
            <pc:sldMk cId="2858277977" sldId="523"/>
            <ac:cxnSpMk id="1677" creationId="{DFA86649-63CC-403A-802A-C8CCC93F28DE}"/>
          </ac:cxnSpMkLst>
        </pc:cxnChg>
        <pc:cxnChg chg="mod">
          <ac:chgData name="Ragnhild Halvorsrud" userId="917ea340-fd63-490f-a7db-68428d24cf32" providerId="ADAL" clId="{3F26B701-AADC-4668-AAA4-FB7BA2B947B1}" dt="2020-06-19T09:18:50.191" v="5170"/>
          <ac:cxnSpMkLst>
            <pc:docMk/>
            <pc:sldMk cId="2858277977" sldId="523"/>
            <ac:cxnSpMk id="1678" creationId="{0312D035-293D-4E04-9FA2-B3DE699DD697}"/>
          </ac:cxnSpMkLst>
        </pc:cxnChg>
        <pc:cxnChg chg="mod">
          <ac:chgData name="Ragnhild Halvorsrud" userId="917ea340-fd63-490f-a7db-68428d24cf32" providerId="ADAL" clId="{3F26B701-AADC-4668-AAA4-FB7BA2B947B1}" dt="2020-06-19T09:18:50.191" v="5170"/>
          <ac:cxnSpMkLst>
            <pc:docMk/>
            <pc:sldMk cId="2858277977" sldId="523"/>
            <ac:cxnSpMk id="1679" creationId="{91206A1E-D223-431B-BEC1-09492021AA0E}"/>
          </ac:cxnSpMkLst>
        </pc:cxnChg>
        <pc:cxnChg chg="mod">
          <ac:chgData name="Ragnhild Halvorsrud" userId="917ea340-fd63-490f-a7db-68428d24cf32" providerId="ADAL" clId="{3F26B701-AADC-4668-AAA4-FB7BA2B947B1}" dt="2020-06-19T09:18:50.191" v="5170"/>
          <ac:cxnSpMkLst>
            <pc:docMk/>
            <pc:sldMk cId="2858277977" sldId="523"/>
            <ac:cxnSpMk id="1680" creationId="{EA465F9A-417C-43F5-8FDB-37365B6EF204}"/>
          </ac:cxnSpMkLst>
        </pc:cxnChg>
        <pc:cxnChg chg="mod">
          <ac:chgData name="Ragnhild Halvorsrud" userId="917ea340-fd63-490f-a7db-68428d24cf32" providerId="ADAL" clId="{3F26B701-AADC-4668-AAA4-FB7BA2B947B1}" dt="2020-06-19T09:18:50.191" v="5170"/>
          <ac:cxnSpMkLst>
            <pc:docMk/>
            <pc:sldMk cId="2858277977" sldId="523"/>
            <ac:cxnSpMk id="1681" creationId="{6DEF9391-1948-4061-9900-C957CA6A5A5F}"/>
          </ac:cxnSpMkLst>
        </pc:cxnChg>
        <pc:cxnChg chg="mod">
          <ac:chgData name="Ragnhild Halvorsrud" userId="917ea340-fd63-490f-a7db-68428d24cf32" providerId="ADAL" clId="{3F26B701-AADC-4668-AAA4-FB7BA2B947B1}" dt="2020-06-19T09:18:50.191" v="5170"/>
          <ac:cxnSpMkLst>
            <pc:docMk/>
            <pc:sldMk cId="2858277977" sldId="523"/>
            <ac:cxnSpMk id="1682" creationId="{47FF1816-D0CC-45CD-9B80-B81404F5F340}"/>
          </ac:cxnSpMkLst>
        </pc:cxnChg>
        <pc:cxnChg chg="mod">
          <ac:chgData name="Ragnhild Halvorsrud" userId="917ea340-fd63-490f-a7db-68428d24cf32" providerId="ADAL" clId="{3F26B701-AADC-4668-AAA4-FB7BA2B947B1}" dt="2020-06-19T09:18:50.191" v="5170"/>
          <ac:cxnSpMkLst>
            <pc:docMk/>
            <pc:sldMk cId="2858277977" sldId="523"/>
            <ac:cxnSpMk id="1683" creationId="{94DA44C9-3905-49C5-A3B1-C211C9D661FC}"/>
          </ac:cxnSpMkLst>
        </pc:cxnChg>
        <pc:cxnChg chg="mod">
          <ac:chgData name="Ragnhild Halvorsrud" userId="917ea340-fd63-490f-a7db-68428d24cf32" providerId="ADAL" clId="{3F26B701-AADC-4668-AAA4-FB7BA2B947B1}" dt="2020-06-19T09:18:50.191" v="5170"/>
          <ac:cxnSpMkLst>
            <pc:docMk/>
            <pc:sldMk cId="2858277977" sldId="523"/>
            <ac:cxnSpMk id="1685" creationId="{21A7DB7E-2E0A-4B78-997B-D0ACF2EAAE5C}"/>
          </ac:cxnSpMkLst>
        </pc:cxnChg>
        <pc:cxnChg chg="mod">
          <ac:chgData name="Ragnhild Halvorsrud" userId="917ea340-fd63-490f-a7db-68428d24cf32" providerId="ADAL" clId="{3F26B701-AADC-4668-AAA4-FB7BA2B947B1}" dt="2020-06-19T09:18:50.191" v="5170"/>
          <ac:cxnSpMkLst>
            <pc:docMk/>
            <pc:sldMk cId="2858277977" sldId="523"/>
            <ac:cxnSpMk id="1689" creationId="{E401C0DB-0309-4DA6-8060-016379C1DEDE}"/>
          </ac:cxnSpMkLst>
        </pc:cxnChg>
        <pc:cxnChg chg="mod">
          <ac:chgData name="Ragnhild Halvorsrud" userId="917ea340-fd63-490f-a7db-68428d24cf32" providerId="ADAL" clId="{3F26B701-AADC-4668-AAA4-FB7BA2B947B1}" dt="2020-06-19T09:18:50.191" v="5170"/>
          <ac:cxnSpMkLst>
            <pc:docMk/>
            <pc:sldMk cId="2858277977" sldId="523"/>
            <ac:cxnSpMk id="1693" creationId="{25F71184-9E32-48E9-BF33-68E43909C8CF}"/>
          </ac:cxnSpMkLst>
        </pc:cxnChg>
        <pc:cxnChg chg="mod">
          <ac:chgData name="Ragnhild Halvorsrud" userId="917ea340-fd63-490f-a7db-68428d24cf32" providerId="ADAL" clId="{3F26B701-AADC-4668-AAA4-FB7BA2B947B1}" dt="2020-06-19T09:18:50.191" v="5170"/>
          <ac:cxnSpMkLst>
            <pc:docMk/>
            <pc:sldMk cId="2858277977" sldId="523"/>
            <ac:cxnSpMk id="1696" creationId="{267074DC-2DB1-4D9D-A5D2-CAB433CEF6CC}"/>
          </ac:cxnSpMkLst>
        </pc:cxnChg>
        <pc:cxnChg chg="mod">
          <ac:chgData name="Ragnhild Halvorsrud" userId="917ea340-fd63-490f-a7db-68428d24cf32" providerId="ADAL" clId="{3F26B701-AADC-4668-AAA4-FB7BA2B947B1}" dt="2020-06-19T09:18:50.191" v="5170"/>
          <ac:cxnSpMkLst>
            <pc:docMk/>
            <pc:sldMk cId="2858277977" sldId="523"/>
            <ac:cxnSpMk id="1697" creationId="{BB2F2D50-9307-48D3-97F1-9AF0BCB458F6}"/>
          </ac:cxnSpMkLst>
        </pc:cxnChg>
        <pc:cxnChg chg="mod">
          <ac:chgData name="Ragnhild Halvorsrud" userId="917ea340-fd63-490f-a7db-68428d24cf32" providerId="ADAL" clId="{3F26B701-AADC-4668-AAA4-FB7BA2B947B1}" dt="2020-06-19T09:18:50.191" v="5170"/>
          <ac:cxnSpMkLst>
            <pc:docMk/>
            <pc:sldMk cId="2858277977" sldId="523"/>
            <ac:cxnSpMk id="1705" creationId="{121947C0-58A8-4CB3-82BA-00BF6E31C9D5}"/>
          </ac:cxnSpMkLst>
        </pc:cxnChg>
        <pc:cxnChg chg="mod">
          <ac:chgData name="Ragnhild Halvorsrud" userId="917ea340-fd63-490f-a7db-68428d24cf32" providerId="ADAL" clId="{3F26B701-AADC-4668-AAA4-FB7BA2B947B1}" dt="2020-06-19T09:18:50.191" v="5170"/>
          <ac:cxnSpMkLst>
            <pc:docMk/>
            <pc:sldMk cId="2858277977" sldId="523"/>
            <ac:cxnSpMk id="1713" creationId="{AEB6F32F-1D8D-4916-99B0-C510B303059D}"/>
          </ac:cxnSpMkLst>
        </pc:cxnChg>
        <pc:cxnChg chg="mod">
          <ac:chgData name="Ragnhild Halvorsrud" userId="917ea340-fd63-490f-a7db-68428d24cf32" providerId="ADAL" clId="{3F26B701-AADC-4668-AAA4-FB7BA2B947B1}" dt="2020-06-19T09:18:50.191" v="5170"/>
          <ac:cxnSpMkLst>
            <pc:docMk/>
            <pc:sldMk cId="2858277977" sldId="523"/>
            <ac:cxnSpMk id="1721" creationId="{8303AFDB-A541-4274-8C39-8A9D679946E0}"/>
          </ac:cxnSpMkLst>
        </pc:cxnChg>
        <pc:cxnChg chg="mod">
          <ac:chgData name="Ragnhild Halvorsrud" userId="917ea340-fd63-490f-a7db-68428d24cf32" providerId="ADAL" clId="{3F26B701-AADC-4668-AAA4-FB7BA2B947B1}" dt="2020-06-19T09:18:50.191" v="5170"/>
          <ac:cxnSpMkLst>
            <pc:docMk/>
            <pc:sldMk cId="2858277977" sldId="523"/>
            <ac:cxnSpMk id="1729" creationId="{38AC50A6-56C9-4563-B733-0C93F6872F8B}"/>
          </ac:cxnSpMkLst>
        </pc:cxnChg>
        <pc:cxnChg chg="mod">
          <ac:chgData name="Ragnhild Halvorsrud" userId="917ea340-fd63-490f-a7db-68428d24cf32" providerId="ADAL" clId="{3F26B701-AADC-4668-AAA4-FB7BA2B947B1}" dt="2020-06-19T09:18:50.191" v="5170"/>
          <ac:cxnSpMkLst>
            <pc:docMk/>
            <pc:sldMk cId="2858277977" sldId="523"/>
            <ac:cxnSpMk id="1742" creationId="{CE0E3A3B-6555-427A-B9F8-7FE41AEE9D5D}"/>
          </ac:cxnSpMkLst>
        </pc:cxnChg>
        <pc:cxnChg chg="mod">
          <ac:chgData name="Ragnhild Halvorsrud" userId="917ea340-fd63-490f-a7db-68428d24cf32" providerId="ADAL" clId="{3F26B701-AADC-4668-AAA4-FB7BA2B947B1}" dt="2020-06-19T09:18:50.191" v="5170"/>
          <ac:cxnSpMkLst>
            <pc:docMk/>
            <pc:sldMk cId="2858277977" sldId="523"/>
            <ac:cxnSpMk id="1743" creationId="{BEA0448F-053C-486D-8925-BEE4C689973C}"/>
          </ac:cxnSpMkLst>
        </pc:cxnChg>
        <pc:cxnChg chg="mod">
          <ac:chgData name="Ragnhild Halvorsrud" userId="917ea340-fd63-490f-a7db-68428d24cf32" providerId="ADAL" clId="{3F26B701-AADC-4668-AAA4-FB7BA2B947B1}" dt="2020-06-19T09:18:50.191" v="5170"/>
          <ac:cxnSpMkLst>
            <pc:docMk/>
            <pc:sldMk cId="2858277977" sldId="523"/>
            <ac:cxnSpMk id="1744" creationId="{328570A4-0C0E-4FEF-9C12-74480ECA9479}"/>
          </ac:cxnSpMkLst>
        </pc:cxnChg>
        <pc:cxnChg chg="mod">
          <ac:chgData name="Ragnhild Halvorsrud" userId="917ea340-fd63-490f-a7db-68428d24cf32" providerId="ADAL" clId="{3F26B701-AADC-4668-AAA4-FB7BA2B947B1}" dt="2020-06-19T09:18:50.191" v="5170"/>
          <ac:cxnSpMkLst>
            <pc:docMk/>
            <pc:sldMk cId="2858277977" sldId="523"/>
            <ac:cxnSpMk id="1745" creationId="{BC185A4D-6B7F-471E-9154-431EE5762F49}"/>
          </ac:cxnSpMkLst>
        </pc:cxnChg>
        <pc:cxnChg chg="mod">
          <ac:chgData name="Ragnhild Halvorsrud" userId="917ea340-fd63-490f-a7db-68428d24cf32" providerId="ADAL" clId="{3F26B701-AADC-4668-AAA4-FB7BA2B947B1}" dt="2020-06-19T09:18:50.191" v="5170"/>
          <ac:cxnSpMkLst>
            <pc:docMk/>
            <pc:sldMk cId="2858277977" sldId="523"/>
            <ac:cxnSpMk id="1746" creationId="{3B2E5232-4B26-4F10-894D-F6E2B951C177}"/>
          </ac:cxnSpMkLst>
        </pc:cxnChg>
        <pc:cxnChg chg="mod">
          <ac:chgData name="Ragnhild Halvorsrud" userId="917ea340-fd63-490f-a7db-68428d24cf32" providerId="ADAL" clId="{3F26B701-AADC-4668-AAA4-FB7BA2B947B1}" dt="2020-06-19T09:18:50.191" v="5170"/>
          <ac:cxnSpMkLst>
            <pc:docMk/>
            <pc:sldMk cId="2858277977" sldId="523"/>
            <ac:cxnSpMk id="1747" creationId="{C4DD96E3-75B7-4117-A164-B17D0E14F0A1}"/>
          </ac:cxnSpMkLst>
        </pc:cxnChg>
        <pc:cxnChg chg="mod">
          <ac:chgData name="Ragnhild Halvorsrud" userId="917ea340-fd63-490f-a7db-68428d24cf32" providerId="ADAL" clId="{3F26B701-AADC-4668-AAA4-FB7BA2B947B1}" dt="2020-06-19T09:18:50.191" v="5170"/>
          <ac:cxnSpMkLst>
            <pc:docMk/>
            <pc:sldMk cId="2858277977" sldId="523"/>
            <ac:cxnSpMk id="1748" creationId="{F1A966EC-7AA3-4196-B892-CD37351EE133}"/>
          </ac:cxnSpMkLst>
        </pc:cxnChg>
        <pc:cxnChg chg="mod">
          <ac:chgData name="Ragnhild Halvorsrud" userId="917ea340-fd63-490f-a7db-68428d24cf32" providerId="ADAL" clId="{3F26B701-AADC-4668-AAA4-FB7BA2B947B1}" dt="2020-06-19T09:18:50.191" v="5170"/>
          <ac:cxnSpMkLst>
            <pc:docMk/>
            <pc:sldMk cId="2858277977" sldId="523"/>
            <ac:cxnSpMk id="1749" creationId="{F391EA0C-1720-4E0A-B179-0B0575A87B6B}"/>
          </ac:cxnSpMkLst>
        </pc:cxnChg>
        <pc:cxnChg chg="mod">
          <ac:chgData name="Ragnhild Halvorsrud" userId="917ea340-fd63-490f-a7db-68428d24cf32" providerId="ADAL" clId="{3F26B701-AADC-4668-AAA4-FB7BA2B947B1}" dt="2020-06-19T09:18:50.191" v="5170"/>
          <ac:cxnSpMkLst>
            <pc:docMk/>
            <pc:sldMk cId="2858277977" sldId="523"/>
            <ac:cxnSpMk id="1750" creationId="{C49BA142-5E17-4936-BA76-C845EB52FE63}"/>
          </ac:cxnSpMkLst>
        </pc:cxnChg>
        <pc:cxnChg chg="mod">
          <ac:chgData name="Ragnhild Halvorsrud" userId="917ea340-fd63-490f-a7db-68428d24cf32" providerId="ADAL" clId="{3F26B701-AADC-4668-AAA4-FB7BA2B947B1}" dt="2020-06-19T09:18:50.191" v="5170"/>
          <ac:cxnSpMkLst>
            <pc:docMk/>
            <pc:sldMk cId="2858277977" sldId="523"/>
            <ac:cxnSpMk id="1759" creationId="{7DB0336C-1FAE-4D47-973E-AFE591555054}"/>
          </ac:cxnSpMkLst>
        </pc:cxnChg>
        <pc:cxnChg chg="mod">
          <ac:chgData name="Ragnhild Halvorsrud" userId="917ea340-fd63-490f-a7db-68428d24cf32" providerId="ADAL" clId="{3F26B701-AADC-4668-AAA4-FB7BA2B947B1}" dt="2020-06-19T09:18:50.191" v="5170"/>
          <ac:cxnSpMkLst>
            <pc:docMk/>
            <pc:sldMk cId="2858277977" sldId="523"/>
            <ac:cxnSpMk id="1768" creationId="{69D3DF2D-072D-48CF-9F3B-2032A66CE739}"/>
          </ac:cxnSpMkLst>
        </pc:cxnChg>
        <pc:cxnChg chg="mod">
          <ac:chgData name="Ragnhild Halvorsrud" userId="917ea340-fd63-490f-a7db-68428d24cf32" providerId="ADAL" clId="{3F26B701-AADC-4668-AAA4-FB7BA2B947B1}" dt="2020-06-19T09:18:50.191" v="5170"/>
          <ac:cxnSpMkLst>
            <pc:docMk/>
            <pc:sldMk cId="2858277977" sldId="523"/>
            <ac:cxnSpMk id="1777" creationId="{73787466-618D-432F-8B9E-358E3426151E}"/>
          </ac:cxnSpMkLst>
        </pc:cxnChg>
        <pc:cxnChg chg="mod">
          <ac:chgData name="Ragnhild Halvorsrud" userId="917ea340-fd63-490f-a7db-68428d24cf32" providerId="ADAL" clId="{3F26B701-AADC-4668-AAA4-FB7BA2B947B1}" dt="2020-06-19T09:18:50.191" v="5170"/>
          <ac:cxnSpMkLst>
            <pc:docMk/>
            <pc:sldMk cId="2858277977" sldId="523"/>
            <ac:cxnSpMk id="1786" creationId="{EFA86249-DED3-46D6-9EB4-1844BE1AEB49}"/>
          </ac:cxnSpMkLst>
        </pc:cxnChg>
        <pc:cxnChg chg="mod">
          <ac:chgData name="Ragnhild Halvorsrud" userId="917ea340-fd63-490f-a7db-68428d24cf32" providerId="ADAL" clId="{3F26B701-AADC-4668-AAA4-FB7BA2B947B1}" dt="2020-06-19T09:18:50.191" v="5170"/>
          <ac:cxnSpMkLst>
            <pc:docMk/>
            <pc:sldMk cId="2858277977" sldId="523"/>
            <ac:cxnSpMk id="1795" creationId="{1D592FB0-248D-4482-A231-652D6E662221}"/>
          </ac:cxnSpMkLst>
        </pc:cxnChg>
        <pc:cxnChg chg="mod">
          <ac:chgData name="Ragnhild Halvorsrud" userId="917ea340-fd63-490f-a7db-68428d24cf32" providerId="ADAL" clId="{3F26B701-AADC-4668-AAA4-FB7BA2B947B1}" dt="2020-06-19T09:18:50.191" v="5170"/>
          <ac:cxnSpMkLst>
            <pc:docMk/>
            <pc:sldMk cId="2858277977" sldId="523"/>
            <ac:cxnSpMk id="1810" creationId="{270193BC-4EEE-4074-9A2E-76C108E85FDB}"/>
          </ac:cxnSpMkLst>
        </pc:cxnChg>
        <pc:cxnChg chg="mod">
          <ac:chgData name="Ragnhild Halvorsrud" userId="917ea340-fd63-490f-a7db-68428d24cf32" providerId="ADAL" clId="{3F26B701-AADC-4668-AAA4-FB7BA2B947B1}" dt="2020-06-19T09:18:50.191" v="5170"/>
          <ac:cxnSpMkLst>
            <pc:docMk/>
            <pc:sldMk cId="2858277977" sldId="523"/>
            <ac:cxnSpMk id="1811" creationId="{F130E635-DA64-4552-B87B-03FA8DD7070E}"/>
          </ac:cxnSpMkLst>
        </pc:cxnChg>
        <pc:cxnChg chg="mod">
          <ac:chgData name="Ragnhild Halvorsrud" userId="917ea340-fd63-490f-a7db-68428d24cf32" providerId="ADAL" clId="{3F26B701-AADC-4668-AAA4-FB7BA2B947B1}" dt="2020-06-19T09:18:50.191" v="5170"/>
          <ac:cxnSpMkLst>
            <pc:docMk/>
            <pc:sldMk cId="2858277977" sldId="523"/>
            <ac:cxnSpMk id="1812" creationId="{B7712AD5-44CB-4887-A082-1D2FB55B583A}"/>
          </ac:cxnSpMkLst>
        </pc:cxnChg>
        <pc:cxnChg chg="mod">
          <ac:chgData name="Ragnhild Halvorsrud" userId="917ea340-fd63-490f-a7db-68428d24cf32" providerId="ADAL" clId="{3F26B701-AADC-4668-AAA4-FB7BA2B947B1}" dt="2020-06-19T09:18:50.191" v="5170"/>
          <ac:cxnSpMkLst>
            <pc:docMk/>
            <pc:sldMk cId="2858277977" sldId="523"/>
            <ac:cxnSpMk id="1813" creationId="{D86FCD5D-9D01-4F55-8EC5-B3DA0644B2F1}"/>
          </ac:cxnSpMkLst>
        </pc:cxnChg>
        <pc:cxnChg chg="mod">
          <ac:chgData name="Ragnhild Halvorsrud" userId="917ea340-fd63-490f-a7db-68428d24cf32" providerId="ADAL" clId="{3F26B701-AADC-4668-AAA4-FB7BA2B947B1}" dt="2020-06-19T09:18:50.191" v="5170"/>
          <ac:cxnSpMkLst>
            <pc:docMk/>
            <pc:sldMk cId="2858277977" sldId="523"/>
            <ac:cxnSpMk id="1814" creationId="{97AE3BEB-D52F-4476-9939-A388F3D0A4A8}"/>
          </ac:cxnSpMkLst>
        </pc:cxnChg>
        <pc:cxnChg chg="mod">
          <ac:chgData name="Ragnhild Halvorsrud" userId="917ea340-fd63-490f-a7db-68428d24cf32" providerId="ADAL" clId="{3F26B701-AADC-4668-AAA4-FB7BA2B947B1}" dt="2020-06-19T09:18:50.191" v="5170"/>
          <ac:cxnSpMkLst>
            <pc:docMk/>
            <pc:sldMk cId="2858277977" sldId="523"/>
            <ac:cxnSpMk id="1815" creationId="{B18BE8A2-056A-486A-AC02-51A9C8F4E8E1}"/>
          </ac:cxnSpMkLst>
        </pc:cxnChg>
        <pc:cxnChg chg="mod">
          <ac:chgData name="Ragnhild Halvorsrud" userId="917ea340-fd63-490f-a7db-68428d24cf32" providerId="ADAL" clId="{3F26B701-AADC-4668-AAA4-FB7BA2B947B1}" dt="2020-06-19T09:18:50.191" v="5170"/>
          <ac:cxnSpMkLst>
            <pc:docMk/>
            <pc:sldMk cId="2858277977" sldId="523"/>
            <ac:cxnSpMk id="1816" creationId="{CDB33CFC-D814-441A-8B70-9767C540F9C2}"/>
          </ac:cxnSpMkLst>
        </pc:cxnChg>
        <pc:cxnChg chg="mod">
          <ac:chgData name="Ragnhild Halvorsrud" userId="917ea340-fd63-490f-a7db-68428d24cf32" providerId="ADAL" clId="{3F26B701-AADC-4668-AAA4-FB7BA2B947B1}" dt="2020-06-19T09:18:50.191" v="5170"/>
          <ac:cxnSpMkLst>
            <pc:docMk/>
            <pc:sldMk cId="2858277977" sldId="523"/>
            <ac:cxnSpMk id="1817" creationId="{56045E07-A9A5-4995-A271-CACADED6D476}"/>
          </ac:cxnSpMkLst>
        </pc:cxnChg>
        <pc:cxnChg chg="mod">
          <ac:chgData name="Ragnhild Halvorsrud" userId="917ea340-fd63-490f-a7db-68428d24cf32" providerId="ADAL" clId="{3F26B701-AADC-4668-AAA4-FB7BA2B947B1}" dt="2020-06-19T09:18:50.191" v="5170"/>
          <ac:cxnSpMkLst>
            <pc:docMk/>
            <pc:sldMk cId="2858277977" sldId="523"/>
            <ac:cxnSpMk id="1818" creationId="{947A4049-72A4-46FF-AB43-202435A9AB45}"/>
          </ac:cxnSpMkLst>
        </pc:cxnChg>
        <pc:cxnChg chg="mod">
          <ac:chgData name="Ragnhild Halvorsrud" userId="917ea340-fd63-490f-a7db-68428d24cf32" providerId="ADAL" clId="{3F26B701-AADC-4668-AAA4-FB7BA2B947B1}" dt="2020-06-19T09:18:50.191" v="5170"/>
          <ac:cxnSpMkLst>
            <pc:docMk/>
            <pc:sldMk cId="2858277977" sldId="523"/>
            <ac:cxnSpMk id="1819" creationId="{C6138F31-8C94-48EB-BC47-A95547253BC4}"/>
          </ac:cxnSpMkLst>
        </pc:cxnChg>
        <pc:cxnChg chg="mod">
          <ac:chgData name="Ragnhild Halvorsrud" userId="917ea340-fd63-490f-a7db-68428d24cf32" providerId="ADAL" clId="{3F26B701-AADC-4668-AAA4-FB7BA2B947B1}" dt="2020-06-19T09:18:56.232" v="5174"/>
          <ac:cxnSpMkLst>
            <pc:docMk/>
            <pc:sldMk cId="2858277977" sldId="523"/>
            <ac:cxnSpMk id="1822" creationId="{2C611A9E-6906-4A0C-A0A0-D50859DF38D0}"/>
          </ac:cxnSpMkLst>
        </pc:cxnChg>
        <pc:cxnChg chg="mod">
          <ac:chgData name="Ragnhild Halvorsrud" userId="917ea340-fd63-490f-a7db-68428d24cf32" providerId="ADAL" clId="{3F26B701-AADC-4668-AAA4-FB7BA2B947B1}" dt="2020-06-19T09:18:56.232" v="5174"/>
          <ac:cxnSpMkLst>
            <pc:docMk/>
            <pc:sldMk cId="2858277977" sldId="523"/>
            <ac:cxnSpMk id="1829" creationId="{6C304E4D-E19A-45DC-9842-8196A8243F3B}"/>
          </ac:cxnSpMkLst>
        </pc:cxnChg>
        <pc:cxnChg chg="mod">
          <ac:chgData name="Ragnhild Halvorsrud" userId="917ea340-fd63-490f-a7db-68428d24cf32" providerId="ADAL" clId="{3F26B701-AADC-4668-AAA4-FB7BA2B947B1}" dt="2020-06-19T09:18:56.232" v="5174"/>
          <ac:cxnSpMkLst>
            <pc:docMk/>
            <pc:sldMk cId="2858277977" sldId="523"/>
            <ac:cxnSpMk id="1836" creationId="{EB6AE687-5DFD-401C-8C0D-CF7B002B16F7}"/>
          </ac:cxnSpMkLst>
        </pc:cxnChg>
        <pc:cxnChg chg="mod">
          <ac:chgData name="Ragnhild Halvorsrud" userId="917ea340-fd63-490f-a7db-68428d24cf32" providerId="ADAL" clId="{3F26B701-AADC-4668-AAA4-FB7BA2B947B1}" dt="2020-06-19T09:18:56.232" v="5174"/>
          <ac:cxnSpMkLst>
            <pc:docMk/>
            <pc:sldMk cId="2858277977" sldId="523"/>
            <ac:cxnSpMk id="1843" creationId="{F132B7CF-BE00-4DA2-BD7D-DFFB8DE9222F}"/>
          </ac:cxnSpMkLst>
        </pc:cxnChg>
        <pc:cxnChg chg="mod">
          <ac:chgData name="Ragnhild Halvorsrud" userId="917ea340-fd63-490f-a7db-68428d24cf32" providerId="ADAL" clId="{3F26B701-AADC-4668-AAA4-FB7BA2B947B1}" dt="2020-06-19T09:18:56.232" v="5174"/>
          <ac:cxnSpMkLst>
            <pc:docMk/>
            <pc:sldMk cId="2858277977" sldId="523"/>
            <ac:cxnSpMk id="1850" creationId="{FCE81ADB-FEBA-4183-9F37-CB45CB32C218}"/>
          </ac:cxnSpMkLst>
        </pc:cxnChg>
        <pc:cxnChg chg="mod">
          <ac:chgData name="Ragnhild Halvorsrud" userId="917ea340-fd63-490f-a7db-68428d24cf32" providerId="ADAL" clId="{3F26B701-AADC-4668-AAA4-FB7BA2B947B1}" dt="2020-06-19T09:18:56.232" v="5174"/>
          <ac:cxnSpMkLst>
            <pc:docMk/>
            <pc:sldMk cId="2858277977" sldId="523"/>
            <ac:cxnSpMk id="1862" creationId="{B254BB76-EF21-4E6B-BFF9-015F99D8CD93}"/>
          </ac:cxnSpMkLst>
        </pc:cxnChg>
        <pc:cxnChg chg="mod">
          <ac:chgData name="Ragnhild Halvorsrud" userId="917ea340-fd63-490f-a7db-68428d24cf32" providerId="ADAL" clId="{3F26B701-AADC-4668-AAA4-FB7BA2B947B1}" dt="2020-06-19T09:18:56.232" v="5174"/>
          <ac:cxnSpMkLst>
            <pc:docMk/>
            <pc:sldMk cId="2858277977" sldId="523"/>
            <ac:cxnSpMk id="1863" creationId="{53063276-46B0-4945-A834-2D0371D4C7A8}"/>
          </ac:cxnSpMkLst>
        </pc:cxnChg>
        <pc:cxnChg chg="mod">
          <ac:chgData name="Ragnhild Halvorsrud" userId="917ea340-fd63-490f-a7db-68428d24cf32" providerId="ADAL" clId="{3F26B701-AADC-4668-AAA4-FB7BA2B947B1}" dt="2020-06-19T09:18:56.232" v="5174"/>
          <ac:cxnSpMkLst>
            <pc:docMk/>
            <pc:sldMk cId="2858277977" sldId="523"/>
            <ac:cxnSpMk id="1864" creationId="{4D70D0FB-D2AA-4AA7-8291-301CBE11EE1A}"/>
          </ac:cxnSpMkLst>
        </pc:cxnChg>
        <pc:cxnChg chg="mod">
          <ac:chgData name="Ragnhild Halvorsrud" userId="917ea340-fd63-490f-a7db-68428d24cf32" providerId="ADAL" clId="{3F26B701-AADC-4668-AAA4-FB7BA2B947B1}" dt="2020-06-19T09:18:56.232" v="5174"/>
          <ac:cxnSpMkLst>
            <pc:docMk/>
            <pc:sldMk cId="2858277977" sldId="523"/>
            <ac:cxnSpMk id="1865" creationId="{85C94373-8FEB-49D1-AC1E-8CA98083746D}"/>
          </ac:cxnSpMkLst>
        </pc:cxnChg>
        <pc:cxnChg chg="mod">
          <ac:chgData name="Ragnhild Halvorsrud" userId="917ea340-fd63-490f-a7db-68428d24cf32" providerId="ADAL" clId="{3F26B701-AADC-4668-AAA4-FB7BA2B947B1}" dt="2020-06-19T09:18:56.232" v="5174"/>
          <ac:cxnSpMkLst>
            <pc:docMk/>
            <pc:sldMk cId="2858277977" sldId="523"/>
            <ac:cxnSpMk id="1866" creationId="{43662366-3EEA-4964-B80F-F011D48947BC}"/>
          </ac:cxnSpMkLst>
        </pc:cxnChg>
        <pc:cxnChg chg="mod">
          <ac:chgData name="Ragnhild Halvorsrud" userId="917ea340-fd63-490f-a7db-68428d24cf32" providerId="ADAL" clId="{3F26B701-AADC-4668-AAA4-FB7BA2B947B1}" dt="2020-06-19T09:18:56.232" v="5174"/>
          <ac:cxnSpMkLst>
            <pc:docMk/>
            <pc:sldMk cId="2858277977" sldId="523"/>
            <ac:cxnSpMk id="1867" creationId="{495DD9E9-357D-46C2-B1A6-663C564C16C5}"/>
          </ac:cxnSpMkLst>
        </pc:cxnChg>
        <pc:cxnChg chg="mod">
          <ac:chgData name="Ragnhild Halvorsrud" userId="917ea340-fd63-490f-a7db-68428d24cf32" providerId="ADAL" clId="{3F26B701-AADC-4668-AAA4-FB7BA2B947B1}" dt="2020-06-19T09:18:56.232" v="5174"/>
          <ac:cxnSpMkLst>
            <pc:docMk/>
            <pc:sldMk cId="2858277977" sldId="523"/>
            <ac:cxnSpMk id="1868" creationId="{42B9C575-7180-4BDA-AE9A-484A0A30E07D}"/>
          </ac:cxnSpMkLst>
        </pc:cxnChg>
        <pc:cxnChg chg="mod">
          <ac:chgData name="Ragnhild Halvorsrud" userId="917ea340-fd63-490f-a7db-68428d24cf32" providerId="ADAL" clId="{3F26B701-AADC-4668-AAA4-FB7BA2B947B1}" dt="2020-06-19T09:18:56.232" v="5174"/>
          <ac:cxnSpMkLst>
            <pc:docMk/>
            <pc:sldMk cId="2858277977" sldId="523"/>
            <ac:cxnSpMk id="1869" creationId="{479AD03A-55F4-42A7-B2F5-AC60FD057D91}"/>
          </ac:cxnSpMkLst>
        </pc:cxnChg>
        <pc:cxnChg chg="mod">
          <ac:chgData name="Ragnhild Halvorsrud" userId="917ea340-fd63-490f-a7db-68428d24cf32" providerId="ADAL" clId="{3F26B701-AADC-4668-AAA4-FB7BA2B947B1}" dt="2020-06-19T09:18:56.232" v="5174"/>
          <ac:cxnSpMkLst>
            <pc:docMk/>
            <pc:sldMk cId="2858277977" sldId="523"/>
            <ac:cxnSpMk id="1872" creationId="{AE326969-6A8A-41EA-BCE7-F247953BDA61}"/>
          </ac:cxnSpMkLst>
        </pc:cxnChg>
        <pc:cxnChg chg="mod">
          <ac:chgData name="Ragnhild Halvorsrud" userId="917ea340-fd63-490f-a7db-68428d24cf32" providerId="ADAL" clId="{3F26B701-AADC-4668-AAA4-FB7BA2B947B1}" dt="2020-06-19T09:18:56.232" v="5174"/>
          <ac:cxnSpMkLst>
            <pc:docMk/>
            <pc:sldMk cId="2858277977" sldId="523"/>
            <ac:cxnSpMk id="1878" creationId="{8C7EE9DE-3588-4505-83F0-31E2683F56A3}"/>
          </ac:cxnSpMkLst>
        </pc:cxnChg>
        <pc:cxnChg chg="mod">
          <ac:chgData name="Ragnhild Halvorsrud" userId="917ea340-fd63-490f-a7db-68428d24cf32" providerId="ADAL" clId="{3F26B701-AADC-4668-AAA4-FB7BA2B947B1}" dt="2020-06-19T09:18:56.232" v="5174"/>
          <ac:cxnSpMkLst>
            <pc:docMk/>
            <pc:sldMk cId="2858277977" sldId="523"/>
            <ac:cxnSpMk id="1884" creationId="{B9D4BAB8-81B7-446D-86B8-A60DD9167848}"/>
          </ac:cxnSpMkLst>
        </pc:cxnChg>
        <pc:cxnChg chg="mod">
          <ac:chgData name="Ragnhild Halvorsrud" userId="917ea340-fd63-490f-a7db-68428d24cf32" providerId="ADAL" clId="{3F26B701-AADC-4668-AAA4-FB7BA2B947B1}" dt="2020-06-19T09:18:56.232" v="5174"/>
          <ac:cxnSpMkLst>
            <pc:docMk/>
            <pc:sldMk cId="2858277977" sldId="523"/>
            <ac:cxnSpMk id="1890" creationId="{1B8BAE59-4565-4CC2-963E-13E8B063F42D}"/>
          </ac:cxnSpMkLst>
        </pc:cxnChg>
        <pc:cxnChg chg="mod">
          <ac:chgData name="Ragnhild Halvorsrud" userId="917ea340-fd63-490f-a7db-68428d24cf32" providerId="ADAL" clId="{3F26B701-AADC-4668-AAA4-FB7BA2B947B1}" dt="2020-06-19T09:18:56.232" v="5174"/>
          <ac:cxnSpMkLst>
            <pc:docMk/>
            <pc:sldMk cId="2858277977" sldId="523"/>
            <ac:cxnSpMk id="1900" creationId="{0F6BB4D3-37CE-40DC-AD67-C526693BB7D5}"/>
          </ac:cxnSpMkLst>
        </pc:cxnChg>
        <pc:cxnChg chg="mod">
          <ac:chgData name="Ragnhild Halvorsrud" userId="917ea340-fd63-490f-a7db-68428d24cf32" providerId="ADAL" clId="{3F26B701-AADC-4668-AAA4-FB7BA2B947B1}" dt="2020-06-19T09:18:56.232" v="5174"/>
          <ac:cxnSpMkLst>
            <pc:docMk/>
            <pc:sldMk cId="2858277977" sldId="523"/>
            <ac:cxnSpMk id="1901" creationId="{BB662620-9AFC-41D3-A89A-6154652127EE}"/>
          </ac:cxnSpMkLst>
        </pc:cxnChg>
        <pc:cxnChg chg="mod">
          <ac:chgData name="Ragnhild Halvorsrud" userId="917ea340-fd63-490f-a7db-68428d24cf32" providerId="ADAL" clId="{3F26B701-AADC-4668-AAA4-FB7BA2B947B1}" dt="2020-06-19T09:18:56.232" v="5174"/>
          <ac:cxnSpMkLst>
            <pc:docMk/>
            <pc:sldMk cId="2858277977" sldId="523"/>
            <ac:cxnSpMk id="1902" creationId="{3F0AB23B-188D-4F68-BD14-8BC96D56AF00}"/>
          </ac:cxnSpMkLst>
        </pc:cxnChg>
        <pc:cxnChg chg="mod">
          <ac:chgData name="Ragnhild Halvorsrud" userId="917ea340-fd63-490f-a7db-68428d24cf32" providerId="ADAL" clId="{3F26B701-AADC-4668-AAA4-FB7BA2B947B1}" dt="2020-06-19T09:18:56.232" v="5174"/>
          <ac:cxnSpMkLst>
            <pc:docMk/>
            <pc:sldMk cId="2858277977" sldId="523"/>
            <ac:cxnSpMk id="1903" creationId="{B9816285-7169-492D-8D7A-801B6C2CD013}"/>
          </ac:cxnSpMkLst>
        </pc:cxnChg>
        <pc:cxnChg chg="mod">
          <ac:chgData name="Ragnhild Halvorsrud" userId="917ea340-fd63-490f-a7db-68428d24cf32" providerId="ADAL" clId="{3F26B701-AADC-4668-AAA4-FB7BA2B947B1}" dt="2020-06-19T09:18:56.232" v="5174"/>
          <ac:cxnSpMkLst>
            <pc:docMk/>
            <pc:sldMk cId="2858277977" sldId="523"/>
            <ac:cxnSpMk id="1904" creationId="{C1E4259E-5E59-46A3-B5D4-8E78D0DBCCD0}"/>
          </ac:cxnSpMkLst>
        </pc:cxnChg>
        <pc:cxnChg chg="mod">
          <ac:chgData name="Ragnhild Halvorsrud" userId="917ea340-fd63-490f-a7db-68428d24cf32" providerId="ADAL" clId="{3F26B701-AADC-4668-AAA4-FB7BA2B947B1}" dt="2020-06-19T09:18:56.232" v="5174"/>
          <ac:cxnSpMkLst>
            <pc:docMk/>
            <pc:sldMk cId="2858277977" sldId="523"/>
            <ac:cxnSpMk id="1905" creationId="{E74B82EB-60DE-46CD-A34A-5FAAE0D684A3}"/>
          </ac:cxnSpMkLst>
        </pc:cxnChg>
        <pc:cxnChg chg="mod">
          <ac:chgData name="Ragnhild Halvorsrud" userId="917ea340-fd63-490f-a7db-68428d24cf32" providerId="ADAL" clId="{3F26B701-AADC-4668-AAA4-FB7BA2B947B1}" dt="2020-06-19T09:18:56.232" v="5174"/>
          <ac:cxnSpMkLst>
            <pc:docMk/>
            <pc:sldMk cId="2858277977" sldId="523"/>
            <ac:cxnSpMk id="1906" creationId="{E25CBDDB-028C-461F-96A0-4D87C6FF00C9}"/>
          </ac:cxnSpMkLst>
        </pc:cxnChg>
        <pc:cxnChg chg="mod">
          <ac:chgData name="Ragnhild Halvorsrud" userId="917ea340-fd63-490f-a7db-68428d24cf32" providerId="ADAL" clId="{3F26B701-AADC-4668-AAA4-FB7BA2B947B1}" dt="2020-06-19T09:18:56.232" v="5174"/>
          <ac:cxnSpMkLst>
            <pc:docMk/>
            <pc:sldMk cId="2858277977" sldId="523"/>
            <ac:cxnSpMk id="1908" creationId="{CAF38F0E-1C04-47E8-92F6-F85FDD79139F}"/>
          </ac:cxnSpMkLst>
        </pc:cxnChg>
        <pc:cxnChg chg="mod">
          <ac:chgData name="Ragnhild Halvorsrud" userId="917ea340-fd63-490f-a7db-68428d24cf32" providerId="ADAL" clId="{3F26B701-AADC-4668-AAA4-FB7BA2B947B1}" dt="2020-06-19T09:18:56.232" v="5174"/>
          <ac:cxnSpMkLst>
            <pc:docMk/>
            <pc:sldMk cId="2858277977" sldId="523"/>
            <ac:cxnSpMk id="1910" creationId="{816C823D-6672-4B4A-9F5D-6107E0B2A855}"/>
          </ac:cxnSpMkLst>
        </pc:cxnChg>
        <pc:cxnChg chg="mod">
          <ac:chgData name="Ragnhild Halvorsrud" userId="917ea340-fd63-490f-a7db-68428d24cf32" providerId="ADAL" clId="{3F26B701-AADC-4668-AAA4-FB7BA2B947B1}" dt="2020-06-19T09:18:56.232" v="5174"/>
          <ac:cxnSpMkLst>
            <pc:docMk/>
            <pc:sldMk cId="2858277977" sldId="523"/>
            <ac:cxnSpMk id="1911" creationId="{97AD774D-6A01-4C69-9AA6-02315F30D762}"/>
          </ac:cxnSpMkLst>
        </pc:cxnChg>
        <pc:cxnChg chg="mod">
          <ac:chgData name="Ragnhild Halvorsrud" userId="917ea340-fd63-490f-a7db-68428d24cf32" providerId="ADAL" clId="{3F26B701-AADC-4668-AAA4-FB7BA2B947B1}" dt="2020-06-19T09:18:56.232" v="5174"/>
          <ac:cxnSpMkLst>
            <pc:docMk/>
            <pc:sldMk cId="2858277977" sldId="523"/>
            <ac:cxnSpMk id="1914" creationId="{D65F751D-9854-47F5-BBD9-BE4B2B5954C7}"/>
          </ac:cxnSpMkLst>
        </pc:cxnChg>
        <pc:cxnChg chg="mod">
          <ac:chgData name="Ragnhild Halvorsrud" userId="917ea340-fd63-490f-a7db-68428d24cf32" providerId="ADAL" clId="{3F26B701-AADC-4668-AAA4-FB7BA2B947B1}" dt="2020-06-19T09:18:56.232" v="5174"/>
          <ac:cxnSpMkLst>
            <pc:docMk/>
            <pc:sldMk cId="2858277977" sldId="523"/>
            <ac:cxnSpMk id="1915" creationId="{9230DD5E-19D5-4E05-B061-2C90B0C911B6}"/>
          </ac:cxnSpMkLst>
        </pc:cxnChg>
        <pc:cxnChg chg="mod">
          <ac:chgData name="Ragnhild Halvorsrud" userId="917ea340-fd63-490f-a7db-68428d24cf32" providerId="ADAL" clId="{3F26B701-AADC-4668-AAA4-FB7BA2B947B1}" dt="2020-06-19T09:18:56.232" v="5174"/>
          <ac:cxnSpMkLst>
            <pc:docMk/>
            <pc:sldMk cId="2858277977" sldId="523"/>
            <ac:cxnSpMk id="1918" creationId="{62551239-18CD-463B-B58C-DD13CEF6B61D}"/>
          </ac:cxnSpMkLst>
        </pc:cxnChg>
        <pc:cxnChg chg="mod">
          <ac:chgData name="Ragnhild Halvorsrud" userId="917ea340-fd63-490f-a7db-68428d24cf32" providerId="ADAL" clId="{3F26B701-AADC-4668-AAA4-FB7BA2B947B1}" dt="2020-06-19T09:18:56.232" v="5174"/>
          <ac:cxnSpMkLst>
            <pc:docMk/>
            <pc:sldMk cId="2858277977" sldId="523"/>
            <ac:cxnSpMk id="1920" creationId="{2DF68809-E974-443E-BF72-B652235EF793}"/>
          </ac:cxnSpMkLst>
        </pc:cxnChg>
        <pc:cxnChg chg="mod">
          <ac:chgData name="Ragnhild Halvorsrud" userId="917ea340-fd63-490f-a7db-68428d24cf32" providerId="ADAL" clId="{3F26B701-AADC-4668-AAA4-FB7BA2B947B1}" dt="2020-06-19T09:18:56.232" v="5174"/>
          <ac:cxnSpMkLst>
            <pc:docMk/>
            <pc:sldMk cId="2858277977" sldId="523"/>
            <ac:cxnSpMk id="1921" creationId="{6C633DD5-EE79-4AA0-93E4-A269D742C02C}"/>
          </ac:cxnSpMkLst>
        </pc:cxnChg>
        <pc:cxnChg chg="mod">
          <ac:chgData name="Ragnhild Halvorsrud" userId="917ea340-fd63-490f-a7db-68428d24cf32" providerId="ADAL" clId="{3F26B701-AADC-4668-AAA4-FB7BA2B947B1}" dt="2020-06-19T09:18:56.232" v="5174"/>
          <ac:cxnSpMkLst>
            <pc:docMk/>
            <pc:sldMk cId="2858277977" sldId="523"/>
            <ac:cxnSpMk id="1926" creationId="{BC2415F1-99ED-41D7-B63E-E05FD9F30670}"/>
          </ac:cxnSpMkLst>
        </pc:cxnChg>
        <pc:cxnChg chg="mod">
          <ac:chgData name="Ragnhild Halvorsrud" userId="917ea340-fd63-490f-a7db-68428d24cf32" providerId="ADAL" clId="{3F26B701-AADC-4668-AAA4-FB7BA2B947B1}" dt="2020-06-19T09:18:56.232" v="5174"/>
          <ac:cxnSpMkLst>
            <pc:docMk/>
            <pc:sldMk cId="2858277977" sldId="523"/>
            <ac:cxnSpMk id="1927" creationId="{D4DE6910-6F15-4416-A11A-0583C962CCC9}"/>
          </ac:cxnSpMkLst>
        </pc:cxnChg>
        <pc:cxnChg chg="mod">
          <ac:chgData name="Ragnhild Halvorsrud" userId="917ea340-fd63-490f-a7db-68428d24cf32" providerId="ADAL" clId="{3F26B701-AADC-4668-AAA4-FB7BA2B947B1}" dt="2020-06-19T09:18:56.232" v="5174"/>
          <ac:cxnSpMkLst>
            <pc:docMk/>
            <pc:sldMk cId="2858277977" sldId="523"/>
            <ac:cxnSpMk id="1928" creationId="{2B641A56-DD8B-4FFC-95EB-86F69D419FFA}"/>
          </ac:cxnSpMkLst>
        </pc:cxnChg>
        <pc:cxnChg chg="mod">
          <ac:chgData name="Ragnhild Halvorsrud" userId="917ea340-fd63-490f-a7db-68428d24cf32" providerId="ADAL" clId="{3F26B701-AADC-4668-AAA4-FB7BA2B947B1}" dt="2020-06-19T09:18:56.232" v="5174"/>
          <ac:cxnSpMkLst>
            <pc:docMk/>
            <pc:sldMk cId="2858277977" sldId="523"/>
            <ac:cxnSpMk id="1929" creationId="{4663B619-D610-4E98-A1D1-B8B367C0AD27}"/>
          </ac:cxnSpMkLst>
        </pc:cxnChg>
        <pc:cxnChg chg="mod">
          <ac:chgData name="Ragnhild Halvorsrud" userId="917ea340-fd63-490f-a7db-68428d24cf32" providerId="ADAL" clId="{3F26B701-AADC-4668-AAA4-FB7BA2B947B1}" dt="2020-06-19T09:18:56.232" v="5174"/>
          <ac:cxnSpMkLst>
            <pc:docMk/>
            <pc:sldMk cId="2858277977" sldId="523"/>
            <ac:cxnSpMk id="1931" creationId="{EED22D63-EFDF-418D-BE44-CC3A58AFB1CF}"/>
          </ac:cxnSpMkLst>
        </pc:cxnChg>
        <pc:cxnChg chg="mod">
          <ac:chgData name="Ragnhild Halvorsrud" userId="917ea340-fd63-490f-a7db-68428d24cf32" providerId="ADAL" clId="{3F26B701-AADC-4668-AAA4-FB7BA2B947B1}" dt="2020-06-19T09:18:56.232" v="5174"/>
          <ac:cxnSpMkLst>
            <pc:docMk/>
            <pc:sldMk cId="2858277977" sldId="523"/>
            <ac:cxnSpMk id="1933" creationId="{ADC79854-3F70-4AC2-9169-23FE804C164F}"/>
          </ac:cxnSpMkLst>
        </pc:cxnChg>
        <pc:cxnChg chg="mod">
          <ac:chgData name="Ragnhild Halvorsrud" userId="917ea340-fd63-490f-a7db-68428d24cf32" providerId="ADAL" clId="{3F26B701-AADC-4668-AAA4-FB7BA2B947B1}" dt="2020-06-19T09:18:56.232" v="5174"/>
          <ac:cxnSpMkLst>
            <pc:docMk/>
            <pc:sldMk cId="2858277977" sldId="523"/>
            <ac:cxnSpMk id="1934" creationId="{B23990F8-EBCE-4D8B-A433-514BAD4A26E4}"/>
          </ac:cxnSpMkLst>
        </pc:cxnChg>
        <pc:cxnChg chg="mod">
          <ac:chgData name="Ragnhild Halvorsrud" userId="917ea340-fd63-490f-a7db-68428d24cf32" providerId="ADAL" clId="{3F26B701-AADC-4668-AAA4-FB7BA2B947B1}" dt="2020-06-19T09:18:56.232" v="5174"/>
          <ac:cxnSpMkLst>
            <pc:docMk/>
            <pc:sldMk cId="2858277977" sldId="523"/>
            <ac:cxnSpMk id="1938" creationId="{7162E5B7-0E8F-4CC5-B97E-D9C5A1A750B8}"/>
          </ac:cxnSpMkLst>
        </pc:cxnChg>
        <pc:cxnChg chg="mod">
          <ac:chgData name="Ragnhild Halvorsrud" userId="917ea340-fd63-490f-a7db-68428d24cf32" providerId="ADAL" clId="{3F26B701-AADC-4668-AAA4-FB7BA2B947B1}" dt="2020-06-19T09:18:56.232" v="5174"/>
          <ac:cxnSpMkLst>
            <pc:docMk/>
            <pc:sldMk cId="2858277977" sldId="523"/>
            <ac:cxnSpMk id="1942" creationId="{2ED32EA5-D735-4F38-9038-BCAFA4E03D11}"/>
          </ac:cxnSpMkLst>
        </pc:cxnChg>
        <pc:cxnChg chg="mod">
          <ac:chgData name="Ragnhild Halvorsrud" userId="917ea340-fd63-490f-a7db-68428d24cf32" providerId="ADAL" clId="{3F26B701-AADC-4668-AAA4-FB7BA2B947B1}" dt="2020-06-19T09:18:56.232" v="5174"/>
          <ac:cxnSpMkLst>
            <pc:docMk/>
            <pc:sldMk cId="2858277977" sldId="523"/>
            <ac:cxnSpMk id="1943" creationId="{4618C126-32A9-48FA-AF66-915355D49267}"/>
          </ac:cxnSpMkLst>
        </pc:cxnChg>
        <pc:cxnChg chg="mod">
          <ac:chgData name="Ragnhild Halvorsrud" userId="917ea340-fd63-490f-a7db-68428d24cf32" providerId="ADAL" clId="{3F26B701-AADC-4668-AAA4-FB7BA2B947B1}" dt="2020-06-19T09:18:56.232" v="5174"/>
          <ac:cxnSpMkLst>
            <pc:docMk/>
            <pc:sldMk cId="2858277977" sldId="523"/>
            <ac:cxnSpMk id="1944" creationId="{111397B1-22C3-4642-8BC9-CAD8E60280AD}"/>
          </ac:cxnSpMkLst>
        </pc:cxnChg>
        <pc:cxnChg chg="mod">
          <ac:chgData name="Ragnhild Halvorsrud" userId="917ea340-fd63-490f-a7db-68428d24cf32" providerId="ADAL" clId="{3F26B701-AADC-4668-AAA4-FB7BA2B947B1}" dt="2020-06-19T09:18:56.232" v="5174"/>
          <ac:cxnSpMkLst>
            <pc:docMk/>
            <pc:sldMk cId="2858277977" sldId="523"/>
            <ac:cxnSpMk id="1947" creationId="{AC1E9CEF-D4BA-47BB-8231-D318B9283E20}"/>
          </ac:cxnSpMkLst>
        </pc:cxnChg>
        <pc:cxnChg chg="mod">
          <ac:chgData name="Ragnhild Halvorsrud" userId="917ea340-fd63-490f-a7db-68428d24cf32" providerId="ADAL" clId="{3F26B701-AADC-4668-AAA4-FB7BA2B947B1}" dt="2020-06-19T09:18:56.232" v="5174"/>
          <ac:cxnSpMkLst>
            <pc:docMk/>
            <pc:sldMk cId="2858277977" sldId="523"/>
            <ac:cxnSpMk id="1948" creationId="{A2EE8324-E5F4-433F-AEEE-938D943AD9D9}"/>
          </ac:cxnSpMkLst>
        </pc:cxnChg>
        <pc:cxnChg chg="mod">
          <ac:chgData name="Ragnhild Halvorsrud" userId="917ea340-fd63-490f-a7db-68428d24cf32" providerId="ADAL" clId="{3F26B701-AADC-4668-AAA4-FB7BA2B947B1}" dt="2020-06-19T09:18:56.232" v="5174"/>
          <ac:cxnSpMkLst>
            <pc:docMk/>
            <pc:sldMk cId="2858277977" sldId="523"/>
            <ac:cxnSpMk id="1949" creationId="{69C3E382-5BFA-4457-AAFD-1E50574EAE8A}"/>
          </ac:cxnSpMkLst>
        </pc:cxnChg>
        <pc:cxnChg chg="mod">
          <ac:chgData name="Ragnhild Halvorsrud" userId="917ea340-fd63-490f-a7db-68428d24cf32" providerId="ADAL" clId="{3F26B701-AADC-4668-AAA4-FB7BA2B947B1}" dt="2020-06-19T09:18:56.232" v="5174"/>
          <ac:cxnSpMkLst>
            <pc:docMk/>
            <pc:sldMk cId="2858277977" sldId="523"/>
            <ac:cxnSpMk id="1951" creationId="{C2349B60-9CFE-471E-B8AD-3C8482F8D66E}"/>
          </ac:cxnSpMkLst>
        </pc:cxnChg>
        <pc:cxnChg chg="mod">
          <ac:chgData name="Ragnhild Halvorsrud" userId="917ea340-fd63-490f-a7db-68428d24cf32" providerId="ADAL" clId="{3F26B701-AADC-4668-AAA4-FB7BA2B947B1}" dt="2020-06-19T09:18:56.232" v="5174"/>
          <ac:cxnSpMkLst>
            <pc:docMk/>
            <pc:sldMk cId="2858277977" sldId="523"/>
            <ac:cxnSpMk id="1952" creationId="{61B6BF7D-532D-4A30-A2B4-1F6D4E709F74}"/>
          </ac:cxnSpMkLst>
        </pc:cxnChg>
        <pc:cxnChg chg="mod">
          <ac:chgData name="Ragnhild Halvorsrud" userId="917ea340-fd63-490f-a7db-68428d24cf32" providerId="ADAL" clId="{3F26B701-AADC-4668-AAA4-FB7BA2B947B1}" dt="2020-06-19T09:18:56.232" v="5174"/>
          <ac:cxnSpMkLst>
            <pc:docMk/>
            <pc:sldMk cId="2858277977" sldId="523"/>
            <ac:cxnSpMk id="1954" creationId="{6D05EC77-A343-44DC-87DF-9BB86C5FAD1E}"/>
          </ac:cxnSpMkLst>
        </pc:cxnChg>
        <pc:cxnChg chg="mod">
          <ac:chgData name="Ragnhild Halvorsrud" userId="917ea340-fd63-490f-a7db-68428d24cf32" providerId="ADAL" clId="{3F26B701-AADC-4668-AAA4-FB7BA2B947B1}" dt="2020-06-19T09:18:56.232" v="5174"/>
          <ac:cxnSpMkLst>
            <pc:docMk/>
            <pc:sldMk cId="2858277977" sldId="523"/>
            <ac:cxnSpMk id="1958" creationId="{085506A8-78C3-4D2D-BFB0-CFAF2493DAC8}"/>
          </ac:cxnSpMkLst>
        </pc:cxnChg>
        <pc:cxnChg chg="mod">
          <ac:chgData name="Ragnhild Halvorsrud" userId="917ea340-fd63-490f-a7db-68428d24cf32" providerId="ADAL" clId="{3F26B701-AADC-4668-AAA4-FB7BA2B947B1}" dt="2020-06-19T09:18:56.232" v="5174"/>
          <ac:cxnSpMkLst>
            <pc:docMk/>
            <pc:sldMk cId="2858277977" sldId="523"/>
            <ac:cxnSpMk id="1959" creationId="{21BFE08A-319D-48A6-8CEC-D7B2BDC809D2}"/>
          </ac:cxnSpMkLst>
        </pc:cxnChg>
        <pc:cxnChg chg="mod">
          <ac:chgData name="Ragnhild Halvorsrud" userId="917ea340-fd63-490f-a7db-68428d24cf32" providerId="ADAL" clId="{3F26B701-AADC-4668-AAA4-FB7BA2B947B1}" dt="2020-06-19T09:18:56.232" v="5174"/>
          <ac:cxnSpMkLst>
            <pc:docMk/>
            <pc:sldMk cId="2858277977" sldId="523"/>
            <ac:cxnSpMk id="1961" creationId="{FA8A1312-3CAD-4BC4-A381-832DF8231845}"/>
          </ac:cxnSpMkLst>
        </pc:cxnChg>
        <pc:cxnChg chg="mod">
          <ac:chgData name="Ragnhild Halvorsrud" userId="917ea340-fd63-490f-a7db-68428d24cf32" providerId="ADAL" clId="{3F26B701-AADC-4668-AAA4-FB7BA2B947B1}" dt="2020-06-19T09:18:56.232" v="5174"/>
          <ac:cxnSpMkLst>
            <pc:docMk/>
            <pc:sldMk cId="2858277977" sldId="523"/>
            <ac:cxnSpMk id="1963" creationId="{CBE419CD-7E46-4CA9-9826-75B98BEB293F}"/>
          </ac:cxnSpMkLst>
        </pc:cxnChg>
        <pc:cxnChg chg="mod">
          <ac:chgData name="Ragnhild Halvorsrud" userId="917ea340-fd63-490f-a7db-68428d24cf32" providerId="ADAL" clId="{3F26B701-AADC-4668-AAA4-FB7BA2B947B1}" dt="2020-06-19T09:18:56.232" v="5174"/>
          <ac:cxnSpMkLst>
            <pc:docMk/>
            <pc:sldMk cId="2858277977" sldId="523"/>
            <ac:cxnSpMk id="1967" creationId="{FB545A2F-FF38-4FBD-B80B-0FC78677EF8E}"/>
          </ac:cxnSpMkLst>
        </pc:cxnChg>
        <pc:cxnChg chg="mod">
          <ac:chgData name="Ragnhild Halvorsrud" userId="917ea340-fd63-490f-a7db-68428d24cf32" providerId="ADAL" clId="{3F26B701-AADC-4668-AAA4-FB7BA2B947B1}" dt="2020-06-19T09:18:56.232" v="5174"/>
          <ac:cxnSpMkLst>
            <pc:docMk/>
            <pc:sldMk cId="2858277977" sldId="523"/>
            <ac:cxnSpMk id="1969" creationId="{849DF614-6229-4CAF-B2FD-9900FC5F67C1}"/>
          </ac:cxnSpMkLst>
        </pc:cxnChg>
        <pc:cxnChg chg="mod">
          <ac:chgData name="Ragnhild Halvorsrud" userId="917ea340-fd63-490f-a7db-68428d24cf32" providerId="ADAL" clId="{3F26B701-AADC-4668-AAA4-FB7BA2B947B1}" dt="2020-06-19T09:18:56.232" v="5174"/>
          <ac:cxnSpMkLst>
            <pc:docMk/>
            <pc:sldMk cId="2858277977" sldId="523"/>
            <ac:cxnSpMk id="1970" creationId="{45D07986-794C-41D3-ACD8-6BEE44938683}"/>
          </ac:cxnSpMkLst>
        </pc:cxnChg>
        <pc:cxnChg chg="mod">
          <ac:chgData name="Ragnhild Halvorsrud" userId="917ea340-fd63-490f-a7db-68428d24cf32" providerId="ADAL" clId="{3F26B701-AADC-4668-AAA4-FB7BA2B947B1}" dt="2020-06-19T09:18:56.232" v="5174"/>
          <ac:cxnSpMkLst>
            <pc:docMk/>
            <pc:sldMk cId="2858277977" sldId="523"/>
            <ac:cxnSpMk id="1971" creationId="{31860A59-9984-4EE4-9732-71CC5078B98C}"/>
          </ac:cxnSpMkLst>
        </pc:cxnChg>
        <pc:cxnChg chg="mod">
          <ac:chgData name="Ragnhild Halvorsrud" userId="917ea340-fd63-490f-a7db-68428d24cf32" providerId="ADAL" clId="{3F26B701-AADC-4668-AAA4-FB7BA2B947B1}" dt="2020-06-19T09:18:56.232" v="5174"/>
          <ac:cxnSpMkLst>
            <pc:docMk/>
            <pc:sldMk cId="2858277977" sldId="523"/>
            <ac:cxnSpMk id="1974" creationId="{2B1873FD-DC38-497D-9FC9-17FFD8B6C8B9}"/>
          </ac:cxnSpMkLst>
        </pc:cxnChg>
        <pc:cxnChg chg="mod">
          <ac:chgData name="Ragnhild Halvorsrud" userId="917ea340-fd63-490f-a7db-68428d24cf32" providerId="ADAL" clId="{3F26B701-AADC-4668-AAA4-FB7BA2B947B1}" dt="2020-06-19T09:18:56.232" v="5174"/>
          <ac:cxnSpMkLst>
            <pc:docMk/>
            <pc:sldMk cId="2858277977" sldId="523"/>
            <ac:cxnSpMk id="1975" creationId="{40BB265C-2636-4D65-BCE0-DA3C930DE13F}"/>
          </ac:cxnSpMkLst>
        </pc:cxnChg>
        <pc:cxnChg chg="mod">
          <ac:chgData name="Ragnhild Halvorsrud" userId="917ea340-fd63-490f-a7db-68428d24cf32" providerId="ADAL" clId="{3F26B701-AADC-4668-AAA4-FB7BA2B947B1}" dt="2020-06-19T09:18:56.232" v="5174"/>
          <ac:cxnSpMkLst>
            <pc:docMk/>
            <pc:sldMk cId="2858277977" sldId="523"/>
            <ac:cxnSpMk id="1976" creationId="{E0C13537-0B17-4281-BFCD-582E704F7995}"/>
          </ac:cxnSpMkLst>
        </pc:cxnChg>
        <pc:cxnChg chg="mod">
          <ac:chgData name="Ragnhild Halvorsrud" userId="917ea340-fd63-490f-a7db-68428d24cf32" providerId="ADAL" clId="{3F26B701-AADC-4668-AAA4-FB7BA2B947B1}" dt="2020-06-19T09:18:56.232" v="5174"/>
          <ac:cxnSpMkLst>
            <pc:docMk/>
            <pc:sldMk cId="2858277977" sldId="523"/>
            <ac:cxnSpMk id="1977" creationId="{B9EB333E-229E-4AB8-AD9D-A3917BE146CF}"/>
          </ac:cxnSpMkLst>
        </pc:cxnChg>
        <pc:cxnChg chg="mod">
          <ac:chgData name="Ragnhild Halvorsrud" userId="917ea340-fd63-490f-a7db-68428d24cf32" providerId="ADAL" clId="{3F26B701-AADC-4668-AAA4-FB7BA2B947B1}" dt="2020-06-19T09:18:56.232" v="5174"/>
          <ac:cxnSpMkLst>
            <pc:docMk/>
            <pc:sldMk cId="2858277977" sldId="523"/>
            <ac:cxnSpMk id="1978" creationId="{6915ED2D-48D8-45A8-8BA1-6A30AFEDEA37}"/>
          </ac:cxnSpMkLst>
        </pc:cxnChg>
        <pc:cxnChg chg="mod">
          <ac:chgData name="Ragnhild Halvorsrud" userId="917ea340-fd63-490f-a7db-68428d24cf32" providerId="ADAL" clId="{3F26B701-AADC-4668-AAA4-FB7BA2B947B1}" dt="2020-06-19T09:18:56.232" v="5174"/>
          <ac:cxnSpMkLst>
            <pc:docMk/>
            <pc:sldMk cId="2858277977" sldId="523"/>
            <ac:cxnSpMk id="1979" creationId="{9F5CE9BB-38AE-4C63-AC5B-CA198BBC53FF}"/>
          </ac:cxnSpMkLst>
        </pc:cxnChg>
        <pc:cxnChg chg="mod">
          <ac:chgData name="Ragnhild Halvorsrud" userId="917ea340-fd63-490f-a7db-68428d24cf32" providerId="ADAL" clId="{3F26B701-AADC-4668-AAA4-FB7BA2B947B1}" dt="2020-06-19T09:18:56.232" v="5174"/>
          <ac:cxnSpMkLst>
            <pc:docMk/>
            <pc:sldMk cId="2858277977" sldId="523"/>
            <ac:cxnSpMk id="1980" creationId="{54BFD975-1FFE-43FC-8EA5-AB96E4909AFB}"/>
          </ac:cxnSpMkLst>
        </pc:cxnChg>
        <pc:cxnChg chg="mod">
          <ac:chgData name="Ragnhild Halvorsrud" userId="917ea340-fd63-490f-a7db-68428d24cf32" providerId="ADAL" clId="{3F26B701-AADC-4668-AAA4-FB7BA2B947B1}" dt="2020-06-19T09:18:56.232" v="5174"/>
          <ac:cxnSpMkLst>
            <pc:docMk/>
            <pc:sldMk cId="2858277977" sldId="523"/>
            <ac:cxnSpMk id="1981" creationId="{6CFE8174-3A2B-4565-9D2A-35D52BEDB039}"/>
          </ac:cxnSpMkLst>
        </pc:cxnChg>
        <pc:cxnChg chg="mod">
          <ac:chgData name="Ragnhild Halvorsrud" userId="917ea340-fd63-490f-a7db-68428d24cf32" providerId="ADAL" clId="{3F26B701-AADC-4668-AAA4-FB7BA2B947B1}" dt="2020-06-19T09:18:56.232" v="5174"/>
          <ac:cxnSpMkLst>
            <pc:docMk/>
            <pc:sldMk cId="2858277977" sldId="523"/>
            <ac:cxnSpMk id="1982" creationId="{8063685A-67F7-4073-BE22-EEF5385D6E84}"/>
          </ac:cxnSpMkLst>
        </pc:cxnChg>
        <pc:cxnChg chg="mod">
          <ac:chgData name="Ragnhild Halvorsrud" userId="917ea340-fd63-490f-a7db-68428d24cf32" providerId="ADAL" clId="{3F26B701-AADC-4668-AAA4-FB7BA2B947B1}" dt="2020-06-19T09:18:56.232" v="5174"/>
          <ac:cxnSpMkLst>
            <pc:docMk/>
            <pc:sldMk cId="2858277977" sldId="523"/>
            <ac:cxnSpMk id="1983" creationId="{A7249C67-3323-4C79-A05E-DBE49BB680FE}"/>
          </ac:cxnSpMkLst>
        </pc:cxnChg>
        <pc:cxnChg chg="mod">
          <ac:chgData name="Ragnhild Halvorsrud" userId="917ea340-fd63-490f-a7db-68428d24cf32" providerId="ADAL" clId="{3F26B701-AADC-4668-AAA4-FB7BA2B947B1}" dt="2020-06-19T09:18:56.232" v="5174"/>
          <ac:cxnSpMkLst>
            <pc:docMk/>
            <pc:sldMk cId="2858277977" sldId="523"/>
            <ac:cxnSpMk id="1984" creationId="{C0ED2165-1327-4FE4-9FFC-33EAE497D626}"/>
          </ac:cxnSpMkLst>
        </pc:cxnChg>
        <pc:cxnChg chg="mod">
          <ac:chgData name="Ragnhild Halvorsrud" userId="917ea340-fd63-490f-a7db-68428d24cf32" providerId="ADAL" clId="{3F26B701-AADC-4668-AAA4-FB7BA2B947B1}" dt="2020-06-19T09:18:56.232" v="5174"/>
          <ac:cxnSpMkLst>
            <pc:docMk/>
            <pc:sldMk cId="2858277977" sldId="523"/>
            <ac:cxnSpMk id="1986" creationId="{0ED01220-22EF-47A6-BC1C-4935707F4FEC}"/>
          </ac:cxnSpMkLst>
        </pc:cxnChg>
        <pc:cxnChg chg="mod">
          <ac:chgData name="Ragnhild Halvorsrud" userId="917ea340-fd63-490f-a7db-68428d24cf32" providerId="ADAL" clId="{3F26B701-AADC-4668-AAA4-FB7BA2B947B1}" dt="2020-06-19T09:18:56.232" v="5174"/>
          <ac:cxnSpMkLst>
            <pc:docMk/>
            <pc:sldMk cId="2858277977" sldId="523"/>
            <ac:cxnSpMk id="1990" creationId="{30CE9F2E-97A9-495A-AC7C-E0D9ACA76F2D}"/>
          </ac:cxnSpMkLst>
        </pc:cxnChg>
        <pc:cxnChg chg="mod">
          <ac:chgData name="Ragnhild Halvorsrud" userId="917ea340-fd63-490f-a7db-68428d24cf32" providerId="ADAL" clId="{3F26B701-AADC-4668-AAA4-FB7BA2B947B1}" dt="2020-06-19T09:18:56.232" v="5174"/>
          <ac:cxnSpMkLst>
            <pc:docMk/>
            <pc:sldMk cId="2858277977" sldId="523"/>
            <ac:cxnSpMk id="1994" creationId="{7CCD4E93-661B-4E6A-B341-ECCF1D33CE75}"/>
          </ac:cxnSpMkLst>
        </pc:cxnChg>
        <pc:cxnChg chg="mod">
          <ac:chgData name="Ragnhild Halvorsrud" userId="917ea340-fd63-490f-a7db-68428d24cf32" providerId="ADAL" clId="{3F26B701-AADC-4668-AAA4-FB7BA2B947B1}" dt="2020-06-19T09:18:56.232" v="5174"/>
          <ac:cxnSpMkLst>
            <pc:docMk/>
            <pc:sldMk cId="2858277977" sldId="523"/>
            <ac:cxnSpMk id="1997" creationId="{93CD6CF0-4205-4F9E-8AFF-B5EB3DB73E2B}"/>
          </ac:cxnSpMkLst>
        </pc:cxnChg>
        <pc:cxnChg chg="mod">
          <ac:chgData name="Ragnhild Halvorsrud" userId="917ea340-fd63-490f-a7db-68428d24cf32" providerId="ADAL" clId="{3F26B701-AADC-4668-AAA4-FB7BA2B947B1}" dt="2020-06-19T09:18:56.232" v="5174"/>
          <ac:cxnSpMkLst>
            <pc:docMk/>
            <pc:sldMk cId="2858277977" sldId="523"/>
            <ac:cxnSpMk id="1998" creationId="{4F338AFB-E030-4719-B9E5-F84F601889CA}"/>
          </ac:cxnSpMkLst>
        </pc:cxnChg>
        <pc:cxnChg chg="mod">
          <ac:chgData name="Ragnhild Halvorsrud" userId="917ea340-fd63-490f-a7db-68428d24cf32" providerId="ADAL" clId="{3F26B701-AADC-4668-AAA4-FB7BA2B947B1}" dt="2020-06-19T09:18:56.232" v="5174"/>
          <ac:cxnSpMkLst>
            <pc:docMk/>
            <pc:sldMk cId="2858277977" sldId="523"/>
            <ac:cxnSpMk id="2006" creationId="{ACFCC38A-FC96-4383-BC2A-9C8B4E5AD92A}"/>
          </ac:cxnSpMkLst>
        </pc:cxnChg>
        <pc:cxnChg chg="mod">
          <ac:chgData name="Ragnhild Halvorsrud" userId="917ea340-fd63-490f-a7db-68428d24cf32" providerId="ADAL" clId="{3F26B701-AADC-4668-AAA4-FB7BA2B947B1}" dt="2020-06-19T09:18:56.232" v="5174"/>
          <ac:cxnSpMkLst>
            <pc:docMk/>
            <pc:sldMk cId="2858277977" sldId="523"/>
            <ac:cxnSpMk id="2014" creationId="{C4B02D14-160A-4FAD-AE64-AB26E8CBB37C}"/>
          </ac:cxnSpMkLst>
        </pc:cxnChg>
        <pc:cxnChg chg="mod">
          <ac:chgData name="Ragnhild Halvorsrud" userId="917ea340-fd63-490f-a7db-68428d24cf32" providerId="ADAL" clId="{3F26B701-AADC-4668-AAA4-FB7BA2B947B1}" dt="2020-06-19T09:18:56.232" v="5174"/>
          <ac:cxnSpMkLst>
            <pc:docMk/>
            <pc:sldMk cId="2858277977" sldId="523"/>
            <ac:cxnSpMk id="2022" creationId="{F9232543-288D-4FA6-BD2B-6D219AA3CD14}"/>
          </ac:cxnSpMkLst>
        </pc:cxnChg>
        <pc:cxnChg chg="mod">
          <ac:chgData name="Ragnhild Halvorsrud" userId="917ea340-fd63-490f-a7db-68428d24cf32" providerId="ADAL" clId="{3F26B701-AADC-4668-AAA4-FB7BA2B947B1}" dt="2020-06-19T09:18:56.232" v="5174"/>
          <ac:cxnSpMkLst>
            <pc:docMk/>
            <pc:sldMk cId="2858277977" sldId="523"/>
            <ac:cxnSpMk id="2030" creationId="{87C20101-B952-43ED-895B-CDBBD455D597}"/>
          </ac:cxnSpMkLst>
        </pc:cxnChg>
        <pc:cxnChg chg="mod">
          <ac:chgData name="Ragnhild Halvorsrud" userId="917ea340-fd63-490f-a7db-68428d24cf32" providerId="ADAL" clId="{3F26B701-AADC-4668-AAA4-FB7BA2B947B1}" dt="2020-06-19T09:18:56.232" v="5174"/>
          <ac:cxnSpMkLst>
            <pc:docMk/>
            <pc:sldMk cId="2858277977" sldId="523"/>
            <ac:cxnSpMk id="2043" creationId="{A262B05F-43F5-4B75-95F8-E5AA5994CBFC}"/>
          </ac:cxnSpMkLst>
        </pc:cxnChg>
        <pc:cxnChg chg="mod">
          <ac:chgData name="Ragnhild Halvorsrud" userId="917ea340-fd63-490f-a7db-68428d24cf32" providerId="ADAL" clId="{3F26B701-AADC-4668-AAA4-FB7BA2B947B1}" dt="2020-06-19T09:18:56.232" v="5174"/>
          <ac:cxnSpMkLst>
            <pc:docMk/>
            <pc:sldMk cId="2858277977" sldId="523"/>
            <ac:cxnSpMk id="2044" creationId="{7986E106-643A-4AF2-A295-0259C1E9F706}"/>
          </ac:cxnSpMkLst>
        </pc:cxnChg>
        <pc:cxnChg chg="mod">
          <ac:chgData name="Ragnhild Halvorsrud" userId="917ea340-fd63-490f-a7db-68428d24cf32" providerId="ADAL" clId="{3F26B701-AADC-4668-AAA4-FB7BA2B947B1}" dt="2020-06-19T09:18:56.232" v="5174"/>
          <ac:cxnSpMkLst>
            <pc:docMk/>
            <pc:sldMk cId="2858277977" sldId="523"/>
            <ac:cxnSpMk id="2045" creationId="{B48E518B-0BBD-4F35-B4A8-4B2ACAF3C0B6}"/>
          </ac:cxnSpMkLst>
        </pc:cxnChg>
        <pc:cxnChg chg="mod">
          <ac:chgData name="Ragnhild Halvorsrud" userId="917ea340-fd63-490f-a7db-68428d24cf32" providerId="ADAL" clId="{3F26B701-AADC-4668-AAA4-FB7BA2B947B1}" dt="2020-06-19T09:18:56.232" v="5174"/>
          <ac:cxnSpMkLst>
            <pc:docMk/>
            <pc:sldMk cId="2858277977" sldId="523"/>
            <ac:cxnSpMk id="2046" creationId="{5256F425-53CC-49F8-A83D-A0E9E5112CF1}"/>
          </ac:cxnSpMkLst>
        </pc:cxnChg>
        <pc:cxnChg chg="mod">
          <ac:chgData name="Ragnhild Halvorsrud" userId="917ea340-fd63-490f-a7db-68428d24cf32" providerId="ADAL" clId="{3F26B701-AADC-4668-AAA4-FB7BA2B947B1}" dt="2020-06-19T09:18:56.232" v="5174"/>
          <ac:cxnSpMkLst>
            <pc:docMk/>
            <pc:sldMk cId="2858277977" sldId="523"/>
            <ac:cxnSpMk id="2047" creationId="{066A093B-AAFE-4959-A71D-FA670964554A}"/>
          </ac:cxnSpMkLst>
        </pc:cxnChg>
        <pc:cxnChg chg="mod">
          <ac:chgData name="Ragnhild Halvorsrud" userId="917ea340-fd63-490f-a7db-68428d24cf32" providerId="ADAL" clId="{3F26B701-AADC-4668-AAA4-FB7BA2B947B1}" dt="2020-06-19T09:18:56.232" v="5174"/>
          <ac:cxnSpMkLst>
            <pc:docMk/>
            <pc:sldMk cId="2858277977" sldId="523"/>
            <ac:cxnSpMk id="2048" creationId="{F982FD39-704A-4843-BAB6-DA373FC6A32F}"/>
          </ac:cxnSpMkLst>
        </pc:cxnChg>
        <pc:cxnChg chg="mod">
          <ac:chgData name="Ragnhild Halvorsrud" userId="917ea340-fd63-490f-a7db-68428d24cf32" providerId="ADAL" clId="{3F26B701-AADC-4668-AAA4-FB7BA2B947B1}" dt="2020-06-19T09:18:56.232" v="5174"/>
          <ac:cxnSpMkLst>
            <pc:docMk/>
            <pc:sldMk cId="2858277977" sldId="523"/>
            <ac:cxnSpMk id="2049" creationId="{C9AA6EED-6C8E-43E1-A82D-1B947FD1EA88}"/>
          </ac:cxnSpMkLst>
        </pc:cxnChg>
        <pc:cxnChg chg="mod">
          <ac:chgData name="Ragnhild Halvorsrud" userId="917ea340-fd63-490f-a7db-68428d24cf32" providerId="ADAL" clId="{3F26B701-AADC-4668-AAA4-FB7BA2B947B1}" dt="2020-06-19T09:18:56.232" v="5174"/>
          <ac:cxnSpMkLst>
            <pc:docMk/>
            <pc:sldMk cId="2858277977" sldId="523"/>
            <ac:cxnSpMk id="2050" creationId="{2FAC276C-E870-4B77-AFF1-4A24A599A68F}"/>
          </ac:cxnSpMkLst>
        </pc:cxnChg>
        <pc:cxnChg chg="mod">
          <ac:chgData name="Ragnhild Halvorsrud" userId="917ea340-fd63-490f-a7db-68428d24cf32" providerId="ADAL" clId="{3F26B701-AADC-4668-AAA4-FB7BA2B947B1}" dt="2020-06-19T09:18:56.232" v="5174"/>
          <ac:cxnSpMkLst>
            <pc:docMk/>
            <pc:sldMk cId="2858277977" sldId="523"/>
            <ac:cxnSpMk id="2051" creationId="{F8AE5D91-3B57-45CB-B168-3C8D0836ABBB}"/>
          </ac:cxnSpMkLst>
        </pc:cxnChg>
        <pc:cxnChg chg="mod">
          <ac:chgData name="Ragnhild Halvorsrud" userId="917ea340-fd63-490f-a7db-68428d24cf32" providerId="ADAL" clId="{3F26B701-AADC-4668-AAA4-FB7BA2B947B1}" dt="2020-06-19T09:18:56.232" v="5174"/>
          <ac:cxnSpMkLst>
            <pc:docMk/>
            <pc:sldMk cId="2858277977" sldId="523"/>
            <ac:cxnSpMk id="2060" creationId="{0AF2F991-70A9-4070-BAFC-301BA20A87C6}"/>
          </ac:cxnSpMkLst>
        </pc:cxnChg>
        <pc:cxnChg chg="mod">
          <ac:chgData name="Ragnhild Halvorsrud" userId="917ea340-fd63-490f-a7db-68428d24cf32" providerId="ADAL" clId="{3F26B701-AADC-4668-AAA4-FB7BA2B947B1}" dt="2020-06-19T09:18:56.232" v="5174"/>
          <ac:cxnSpMkLst>
            <pc:docMk/>
            <pc:sldMk cId="2858277977" sldId="523"/>
            <ac:cxnSpMk id="2069" creationId="{BB9F0648-5752-48F0-9E15-90201678A187}"/>
          </ac:cxnSpMkLst>
        </pc:cxnChg>
        <pc:cxnChg chg="mod">
          <ac:chgData name="Ragnhild Halvorsrud" userId="917ea340-fd63-490f-a7db-68428d24cf32" providerId="ADAL" clId="{3F26B701-AADC-4668-AAA4-FB7BA2B947B1}" dt="2020-06-19T09:18:56.232" v="5174"/>
          <ac:cxnSpMkLst>
            <pc:docMk/>
            <pc:sldMk cId="2858277977" sldId="523"/>
            <ac:cxnSpMk id="2078" creationId="{0AF29E17-9738-404D-A1B9-541849D377EC}"/>
          </ac:cxnSpMkLst>
        </pc:cxnChg>
        <pc:cxnChg chg="mod">
          <ac:chgData name="Ragnhild Halvorsrud" userId="917ea340-fd63-490f-a7db-68428d24cf32" providerId="ADAL" clId="{3F26B701-AADC-4668-AAA4-FB7BA2B947B1}" dt="2020-06-19T09:18:56.232" v="5174"/>
          <ac:cxnSpMkLst>
            <pc:docMk/>
            <pc:sldMk cId="2858277977" sldId="523"/>
            <ac:cxnSpMk id="2087" creationId="{CB4A40DF-1F89-47A7-B360-690CC0B792F8}"/>
          </ac:cxnSpMkLst>
        </pc:cxnChg>
        <pc:cxnChg chg="mod">
          <ac:chgData name="Ragnhild Halvorsrud" userId="917ea340-fd63-490f-a7db-68428d24cf32" providerId="ADAL" clId="{3F26B701-AADC-4668-AAA4-FB7BA2B947B1}" dt="2020-06-19T09:18:56.232" v="5174"/>
          <ac:cxnSpMkLst>
            <pc:docMk/>
            <pc:sldMk cId="2858277977" sldId="523"/>
            <ac:cxnSpMk id="2096" creationId="{8B43AB97-8E76-4EC5-BDDE-1DDC213DB56E}"/>
          </ac:cxnSpMkLst>
        </pc:cxnChg>
        <pc:cxnChg chg="mod">
          <ac:chgData name="Ragnhild Halvorsrud" userId="917ea340-fd63-490f-a7db-68428d24cf32" providerId="ADAL" clId="{3F26B701-AADC-4668-AAA4-FB7BA2B947B1}" dt="2020-06-19T09:18:56.232" v="5174"/>
          <ac:cxnSpMkLst>
            <pc:docMk/>
            <pc:sldMk cId="2858277977" sldId="523"/>
            <ac:cxnSpMk id="2111" creationId="{DF3A775F-3BCF-4CBD-858C-02E5AEF6DDFE}"/>
          </ac:cxnSpMkLst>
        </pc:cxnChg>
        <pc:cxnChg chg="mod">
          <ac:chgData name="Ragnhild Halvorsrud" userId="917ea340-fd63-490f-a7db-68428d24cf32" providerId="ADAL" clId="{3F26B701-AADC-4668-AAA4-FB7BA2B947B1}" dt="2020-06-19T09:18:56.232" v="5174"/>
          <ac:cxnSpMkLst>
            <pc:docMk/>
            <pc:sldMk cId="2858277977" sldId="523"/>
            <ac:cxnSpMk id="2112" creationId="{EABDE48B-B02B-4E6A-A430-1018DE9BACA4}"/>
          </ac:cxnSpMkLst>
        </pc:cxnChg>
        <pc:cxnChg chg="mod">
          <ac:chgData name="Ragnhild Halvorsrud" userId="917ea340-fd63-490f-a7db-68428d24cf32" providerId="ADAL" clId="{3F26B701-AADC-4668-AAA4-FB7BA2B947B1}" dt="2020-06-19T09:18:56.232" v="5174"/>
          <ac:cxnSpMkLst>
            <pc:docMk/>
            <pc:sldMk cId="2858277977" sldId="523"/>
            <ac:cxnSpMk id="2113" creationId="{BFF6EBC9-1930-4C7A-A39B-0E40873CF160}"/>
          </ac:cxnSpMkLst>
        </pc:cxnChg>
        <pc:cxnChg chg="mod">
          <ac:chgData name="Ragnhild Halvorsrud" userId="917ea340-fd63-490f-a7db-68428d24cf32" providerId="ADAL" clId="{3F26B701-AADC-4668-AAA4-FB7BA2B947B1}" dt="2020-06-19T09:18:56.232" v="5174"/>
          <ac:cxnSpMkLst>
            <pc:docMk/>
            <pc:sldMk cId="2858277977" sldId="523"/>
            <ac:cxnSpMk id="2114" creationId="{2757AD7E-9876-4F16-84EF-5DC1ABEA86D9}"/>
          </ac:cxnSpMkLst>
        </pc:cxnChg>
        <pc:cxnChg chg="mod">
          <ac:chgData name="Ragnhild Halvorsrud" userId="917ea340-fd63-490f-a7db-68428d24cf32" providerId="ADAL" clId="{3F26B701-AADC-4668-AAA4-FB7BA2B947B1}" dt="2020-06-19T09:18:56.232" v="5174"/>
          <ac:cxnSpMkLst>
            <pc:docMk/>
            <pc:sldMk cId="2858277977" sldId="523"/>
            <ac:cxnSpMk id="2115" creationId="{C441C1D8-E074-4205-AC1D-7F052EF6DD59}"/>
          </ac:cxnSpMkLst>
        </pc:cxnChg>
        <pc:cxnChg chg="mod">
          <ac:chgData name="Ragnhild Halvorsrud" userId="917ea340-fd63-490f-a7db-68428d24cf32" providerId="ADAL" clId="{3F26B701-AADC-4668-AAA4-FB7BA2B947B1}" dt="2020-06-19T09:18:56.232" v="5174"/>
          <ac:cxnSpMkLst>
            <pc:docMk/>
            <pc:sldMk cId="2858277977" sldId="523"/>
            <ac:cxnSpMk id="2116" creationId="{B6025678-AE7E-4991-A97C-626DB0DA75A4}"/>
          </ac:cxnSpMkLst>
        </pc:cxnChg>
        <pc:cxnChg chg="mod">
          <ac:chgData name="Ragnhild Halvorsrud" userId="917ea340-fd63-490f-a7db-68428d24cf32" providerId="ADAL" clId="{3F26B701-AADC-4668-AAA4-FB7BA2B947B1}" dt="2020-06-19T09:18:56.232" v="5174"/>
          <ac:cxnSpMkLst>
            <pc:docMk/>
            <pc:sldMk cId="2858277977" sldId="523"/>
            <ac:cxnSpMk id="2117" creationId="{986D4ADE-6A39-4515-A935-C13183965181}"/>
          </ac:cxnSpMkLst>
        </pc:cxnChg>
        <pc:cxnChg chg="mod">
          <ac:chgData name="Ragnhild Halvorsrud" userId="917ea340-fd63-490f-a7db-68428d24cf32" providerId="ADAL" clId="{3F26B701-AADC-4668-AAA4-FB7BA2B947B1}" dt="2020-06-19T09:18:56.232" v="5174"/>
          <ac:cxnSpMkLst>
            <pc:docMk/>
            <pc:sldMk cId="2858277977" sldId="523"/>
            <ac:cxnSpMk id="2118" creationId="{C1C67EE2-64C2-40E3-8DD8-498E15445D94}"/>
          </ac:cxnSpMkLst>
        </pc:cxnChg>
        <pc:cxnChg chg="mod">
          <ac:chgData name="Ragnhild Halvorsrud" userId="917ea340-fd63-490f-a7db-68428d24cf32" providerId="ADAL" clId="{3F26B701-AADC-4668-AAA4-FB7BA2B947B1}" dt="2020-06-19T09:18:56.232" v="5174"/>
          <ac:cxnSpMkLst>
            <pc:docMk/>
            <pc:sldMk cId="2858277977" sldId="523"/>
            <ac:cxnSpMk id="2119" creationId="{EB1CF5AD-2F2A-41EE-9E93-D1B120E3C431}"/>
          </ac:cxnSpMkLst>
        </pc:cxnChg>
        <pc:cxnChg chg="mod">
          <ac:chgData name="Ragnhild Halvorsrud" userId="917ea340-fd63-490f-a7db-68428d24cf32" providerId="ADAL" clId="{3F26B701-AADC-4668-AAA4-FB7BA2B947B1}" dt="2020-06-19T09:18:56.232" v="5174"/>
          <ac:cxnSpMkLst>
            <pc:docMk/>
            <pc:sldMk cId="2858277977" sldId="523"/>
            <ac:cxnSpMk id="2120" creationId="{730855A4-BA10-4C01-B188-B9AE7160C704}"/>
          </ac:cxnSpMkLst>
        </pc:cxnChg>
        <pc:cxnChg chg="add del mod">
          <ac:chgData name="Ragnhild Halvorsrud" userId="917ea340-fd63-490f-a7db-68428d24cf32" providerId="ADAL" clId="{3F26B701-AADC-4668-AAA4-FB7BA2B947B1}" dt="2020-06-19T16:51:23.863" v="12455" actId="478"/>
          <ac:cxnSpMkLst>
            <pc:docMk/>
            <pc:sldMk cId="2858277977" sldId="523"/>
            <ac:cxnSpMk id="2124" creationId="{66FDA1A8-81BF-4755-90D8-E64276F5D43E}"/>
          </ac:cxnSpMkLst>
        </pc:cxnChg>
        <pc:cxnChg chg="add del mod">
          <ac:chgData name="Ragnhild Halvorsrud" userId="917ea340-fd63-490f-a7db-68428d24cf32" providerId="ADAL" clId="{3F26B701-AADC-4668-AAA4-FB7BA2B947B1}" dt="2020-06-19T16:51:23.863" v="12455" actId="478"/>
          <ac:cxnSpMkLst>
            <pc:docMk/>
            <pc:sldMk cId="2858277977" sldId="523"/>
            <ac:cxnSpMk id="2132" creationId="{9DB1B4E6-3076-4156-9749-0043AC4C5C69}"/>
          </ac:cxnSpMkLst>
        </pc:cxnChg>
      </pc:sldChg>
      <pc:sldChg chg="addSp delSp modSp add del mod addAnim delAnim modAnim modNotes">
        <pc:chgData name="Ragnhild Halvorsrud" userId="917ea340-fd63-490f-a7db-68428d24cf32" providerId="ADAL" clId="{3F26B701-AADC-4668-AAA4-FB7BA2B947B1}" dt="2020-06-19T10:32:25.559" v="8528" actId="47"/>
        <pc:sldMkLst>
          <pc:docMk/>
          <pc:sldMk cId="2152147282" sldId="524"/>
        </pc:sldMkLst>
        <pc:spChg chg="mod">
          <ac:chgData name="Ragnhild Halvorsrud" userId="917ea340-fd63-490f-a7db-68428d24cf32" providerId="ADAL" clId="{3F26B701-AADC-4668-AAA4-FB7BA2B947B1}" dt="2020-06-19T09:50:34.655" v="7572" actId="6549"/>
          <ac:spMkLst>
            <pc:docMk/>
            <pc:sldMk cId="2152147282" sldId="524"/>
            <ac:spMk id="5" creationId="{380A23CE-5815-4E08-B771-0889B994DC7C}"/>
          </ac:spMkLst>
        </pc:spChg>
        <pc:spChg chg="del mod">
          <ac:chgData name="Ragnhild Halvorsrud" userId="917ea340-fd63-490f-a7db-68428d24cf32" providerId="ADAL" clId="{3F26B701-AADC-4668-AAA4-FB7BA2B947B1}" dt="2020-06-19T10:31:52.800" v="8526" actId="478"/>
          <ac:spMkLst>
            <pc:docMk/>
            <pc:sldMk cId="2152147282" sldId="524"/>
            <ac:spMk id="6" creationId="{9B259E65-8C90-4F0C-8E9B-6E8A0A6C0E6E}"/>
          </ac:spMkLst>
        </pc:spChg>
        <pc:spChg chg="del mod">
          <ac:chgData name="Ragnhild Halvorsrud" userId="917ea340-fd63-490f-a7db-68428d24cf32" providerId="ADAL" clId="{3F26B701-AADC-4668-AAA4-FB7BA2B947B1}" dt="2020-06-19T10:31:52.800" v="8526" actId="478"/>
          <ac:spMkLst>
            <pc:docMk/>
            <pc:sldMk cId="2152147282" sldId="524"/>
            <ac:spMk id="8" creationId="{A190216D-3D82-4C4A-BBBC-58568D4C80B8}"/>
          </ac:spMkLst>
        </pc:spChg>
        <pc:spChg chg="del mod">
          <ac:chgData name="Ragnhild Halvorsrud" userId="917ea340-fd63-490f-a7db-68428d24cf32" providerId="ADAL" clId="{3F26B701-AADC-4668-AAA4-FB7BA2B947B1}" dt="2020-06-19T10:31:52.800" v="8526" actId="478"/>
          <ac:spMkLst>
            <pc:docMk/>
            <pc:sldMk cId="2152147282" sldId="524"/>
            <ac:spMk id="9" creationId="{42B57A26-CA19-4A12-A954-F49F71795306}"/>
          </ac:spMkLst>
        </pc:spChg>
        <pc:spChg chg="del mod">
          <ac:chgData name="Ragnhild Halvorsrud" userId="917ea340-fd63-490f-a7db-68428d24cf32" providerId="ADAL" clId="{3F26B701-AADC-4668-AAA4-FB7BA2B947B1}" dt="2020-06-19T10:31:52.800" v="8526" actId="478"/>
          <ac:spMkLst>
            <pc:docMk/>
            <pc:sldMk cId="2152147282" sldId="524"/>
            <ac:spMk id="10" creationId="{AA27A2F3-248E-49F3-AE20-5B255C593A47}"/>
          </ac:spMkLst>
        </pc:spChg>
        <pc:spChg chg="mod">
          <ac:chgData name="Ragnhild Halvorsrud" userId="917ea340-fd63-490f-a7db-68428d24cf32" providerId="ADAL" clId="{3F26B701-AADC-4668-AAA4-FB7BA2B947B1}" dt="2020-06-19T10:02:24.908" v="8213" actId="1076"/>
          <ac:spMkLst>
            <pc:docMk/>
            <pc:sldMk cId="2152147282" sldId="524"/>
            <ac:spMk id="16" creationId="{6B5AEB99-B3F1-4FE2-8188-97CC8BA63C15}"/>
          </ac:spMkLst>
        </pc:spChg>
        <pc:spChg chg="mod">
          <ac:chgData name="Ragnhild Halvorsrud" userId="917ea340-fd63-490f-a7db-68428d24cf32" providerId="ADAL" clId="{3F26B701-AADC-4668-AAA4-FB7BA2B947B1}" dt="2020-06-19T10:02:24.908" v="8213" actId="1076"/>
          <ac:spMkLst>
            <pc:docMk/>
            <pc:sldMk cId="2152147282" sldId="524"/>
            <ac:spMk id="17" creationId="{9E115B4F-3FF0-4743-879C-D0B52D661C3B}"/>
          </ac:spMkLst>
        </pc:spChg>
        <pc:spChg chg="mod">
          <ac:chgData name="Ragnhild Halvorsrud" userId="917ea340-fd63-490f-a7db-68428d24cf32" providerId="ADAL" clId="{3F26B701-AADC-4668-AAA4-FB7BA2B947B1}" dt="2020-06-19T10:02:24.908" v="8213" actId="1076"/>
          <ac:spMkLst>
            <pc:docMk/>
            <pc:sldMk cId="2152147282" sldId="524"/>
            <ac:spMk id="18" creationId="{15341CD3-D124-4708-B146-913EA0EC86D2}"/>
          </ac:spMkLst>
        </pc:spChg>
        <pc:spChg chg="mod">
          <ac:chgData name="Ragnhild Halvorsrud" userId="917ea340-fd63-490f-a7db-68428d24cf32" providerId="ADAL" clId="{3F26B701-AADC-4668-AAA4-FB7BA2B947B1}" dt="2020-06-19T10:02:24.908" v="8213" actId="1076"/>
          <ac:spMkLst>
            <pc:docMk/>
            <pc:sldMk cId="2152147282" sldId="524"/>
            <ac:spMk id="19" creationId="{6D4BC493-2179-4EE7-A1CD-A8CEA3E95156}"/>
          </ac:spMkLst>
        </pc:spChg>
        <pc:spChg chg="mod">
          <ac:chgData name="Ragnhild Halvorsrud" userId="917ea340-fd63-490f-a7db-68428d24cf32" providerId="ADAL" clId="{3F26B701-AADC-4668-AAA4-FB7BA2B947B1}" dt="2020-06-19T10:02:24.908" v="8213" actId="1076"/>
          <ac:spMkLst>
            <pc:docMk/>
            <pc:sldMk cId="2152147282" sldId="524"/>
            <ac:spMk id="22" creationId="{2A8B4CAF-E113-4C1B-950E-0AAEAD4C715F}"/>
          </ac:spMkLst>
        </pc:spChg>
        <pc:spChg chg="mod">
          <ac:chgData name="Ragnhild Halvorsrud" userId="917ea340-fd63-490f-a7db-68428d24cf32" providerId="ADAL" clId="{3F26B701-AADC-4668-AAA4-FB7BA2B947B1}" dt="2020-06-19T10:02:24.908" v="8213" actId="1076"/>
          <ac:spMkLst>
            <pc:docMk/>
            <pc:sldMk cId="2152147282" sldId="524"/>
            <ac:spMk id="23" creationId="{59A258F2-FB2B-4E0A-9412-F1EA0CDB2DE8}"/>
          </ac:spMkLst>
        </pc:spChg>
        <pc:spChg chg="mod">
          <ac:chgData name="Ragnhild Halvorsrud" userId="917ea340-fd63-490f-a7db-68428d24cf32" providerId="ADAL" clId="{3F26B701-AADC-4668-AAA4-FB7BA2B947B1}" dt="2020-06-19T10:02:24.908" v="8213" actId="1076"/>
          <ac:spMkLst>
            <pc:docMk/>
            <pc:sldMk cId="2152147282" sldId="524"/>
            <ac:spMk id="25" creationId="{311B6CC1-EB95-43B7-B897-5CC69DBB5F51}"/>
          </ac:spMkLst>
        </pc:spChg>
        <pc:spChg chg="mod">
          <ac:chgData name="Ragnhild Halvorsrud" userId="917ea340-fd63-490f-a7db-68428d24cf32" providerId="ADAL" clId="{3F26B701-AADC-4668-AAA4-FB7BA2B947B1}" dt="2020-06-19T10:02:24.908" v="8213" actId="1076"/>
          <ac:spMkLst>
            <pc:docMk/>
            <pc:sldMk cId="2152147282" sldId="524"/>
            <ac:spMk id="26" creationId="{C989C700-7DEC-43D2-8462-314C2ABB3F01}"/>
          </ac:spMkLst>
        </pc:spChg>
        <pc:spChg chg="mod">
          <ac:chgData name="Ragnhild Halvorsrud" userId="917ea340-fd63-490f-a7db-68428d24cf32" providerId="ADAL" clId="{3F26B701-AADC-4668-AAA4-FB7BA2B947B1}" dt="2020-06-19T10:02:17.523" v="8212" actId="1076"/>
          <ac:spMkLst>
            <pc:docMk/>
            <pc:sldMk cId="2152147282" sldId="524"/>
            <ac:spMk id="27" creationId="{5FB78D8D-ABE7-4848-B610-DEB9CE106385}"/>
          </ac:spMkLst>
        </pc:spChg>
        <pc:spChg chg="mod">
          <ac:chgData name="Ragnhild Halvorsrud" userId="917ea340-fd63-490f-a7db-68428d24cf32" providerId="ADAL" clId="{3F26B701-AADC-4668-AAA4-FB7BA2B947B1}" dt="2020-06-19T10:02:24.908" v="8213" actId="1076"/>
          <ac:spMkLst>
            <pc:docMk/>
            <pc:sldMk cId="2152147282" sldId="524"/>
            <ac:spMk id="28" creationId="{4E568EFA-E977-4FFC-9183-81F04C8806BD}"/>
          </ac:spMkLst>
        </pc:spChg>
        <pc:spChg chg="mod">
          <ac:chgData name="Ragnhild Halvorsrud" userId="917ea340-fd63-490f-a7db-68428d24cf32" providerId="ADAL" clId="{3F26B701-AADC-4668-AAA4-FB7BA2B947B1}" dt="2020-06-19T10:02:24.908" v="8213" actId="1076"/>
          <ac:spMkLst>
            <pc:docMk/>
            <pc:sldMk cId="2152147282" sldId="524"/>
            <ac:spMk id="31" creationId="{15C1A4A5-80A1-4919-AD34-08054FD238EF}"/>
          </ac:spMkLst>
        </pc:spChg>
        <pc:spChg chg="mod">
          <ac:chgData name="Ragnhild Halvorsrud" userId="917ea340-fd63-490f-a7db-68428d24cf32" providerId="ADAL" clId="{3F26B701-AADC-4668-AAA4-FB7BA2B947B1}" dt="2020-06-19T10:02:24.908" v="8213" actId="1076"/>
          <ac:spMkLst>
            <pc:docMk/>
            <pc:sldMk cId="2152147282" sldId="524"/>
            <ac:spMk id="32" creationId="{E59E22A2-B0A0-44AB-9794-F1213459E682}"/>
          </ac:spMkLst>
        </pc:spChg>
        <pc:spChg chg="mod">
          <ac:chgData name="Ragnhild Halvorsrud" userId="917ea340-fd63-490f-a7db-68428d24cf32" providerId="ADAL" clId="{3F26B701-AADC-4668-AAA4-FB7BA2B947B1}" dt="2020-06-19T10:02:24.908" v="8213" actId="1076"/>
          <ac:spMkLst>
            <pc:docMk/>
            <pc:sldMk cId="2152147282" sldId="524"/>
            <ac:spMk id="33" creationId="{237A53DD-5142-4BBC-88A8-3C4FF70C65EC}"/>
          </ac:spMkLst>
        </pc:spChg>
        <pc:spChg chg="mod">
          <ac:chgData name="Ragnhild Halvorsrud" userId="917ea340-fd63-490f-a7db-68428d24cf32" providerId="ADAL" clId="{3F26B701-AADC-4668-AAA4-FB7BA2B947B1}" dt="2020-06-19T10:02:24.908" v="8213" actId="1076"/>
          <ac:spMkLst>
            <pc:docMk/>
            <pc:sldMk cId="2152147282" sldId="524"/>
            <ac:spMk id="34" creationId="{72A2CB0F-1982-4332-9C69-3BA8D5FF7675}"/>
          </ac:spMkLst>
        </pc:spChg>
        <pc:spChg chg="mod">
          <ac:chgData name="Ragnhild Halvorsrud" userId="917ea340-fd63-490f-a7db-68428d24cf32" providerId="ADAL" clId="{3F26B701-AADC-4668-AAA4-FB7BA2B947B1}" dt="2020-06-19T10:02:24.908" v="8213" actId="1076"/>
          <ac:spMkLst>
            <pc:docMk/>
            <pc:sldMk cId="2152147282" sldId="524"/>
            <ac:spMk id="35" creationId="{753449AB-7D8D-48F4-85FC-ACB2E9CE8641}"/>
          </ac:spMkLst>
        </pc:spChg>
        <pc:spChg chg="mod">
          <ac:chgData name="Ragnhild Halvorsrud" userId="917ea340-fd63-490f-a7db-68428d24cf32" providerId="ADAL" clId="{3F26B701-AADC-4668-AAA4-FB7BA2B947B1}" dt="2020-06-19T10:02:24.908" v="8213" actId="1076"/>
          <ac:spMkLst>
            <pc:docMk/>
            <pc:sldMk cId="2152147282" sldId="524"/>
            <ac:spMk id="36" creationId="{802E15C9-9B9B-4BC3-8A54-6799C1F36FD0}"/>
          </ac:spMkLst>
        </pc:spChg>
        <pc:spChg chg="add mod">
          <ac:chgData name="Ragnhild Halvorsrud" userId="917ea340-fd63-490f-a7db-68428d24cf32" providerId="ADAL" clId="{3F26B701-AADC-4668-AAA4-FB7BA2B947B1}" dt="2020-06-19T10:03:28.713" v="8303" actId="6549"/>
          <ac:spMkLst>
            <pc:docMk/>
            <pc:sldMk cId="2152147282" sldId="524"/>
            <ac:spMk id="51" creationId="{EBC8C63A-4D09-4430-80A5-37D400E44E69}"/>
          </ac:spMkLst>
        </pc:spChg>
        <pc:spChg chg="del mod">
          <ac:chgData name="Ragnhild Halvorsrud" userId="917ea340-fd63-490f-a7db-68428d24cf32" providerId="ADAL" clId="{3F26B701-AADC-4668-AAA4-FB7BA2B947B1}" dt="2020-06-19T10:31:56.063" v="8527" actId="478"/>
          <ac:spMkLst>
            <pc:docMk/>
            <pc:sldMk cId="2152147282" sldId="524"/>
            <ac:spMk id="58" creationId="{B86B1E97-FDE9-493F-B345-27F1197CDED2}"/>
          </ac:spMkLst>
        </pc:spChg>
        <pc:spChg chg="add del mod">
          <ac:chgData name="Ragnhild Halvorsrud" userId="917ea340-fd63-490f-a7db-68428d24cf32" providerId="ADAL" clId="{3F26B701-AADC-4668-AAA4-FB7BA2B947B1}" dt="2020-06-19T10:31:52.800" v="8526" actId="478"/>
          <ac:spMkLst>
            <pc:docMk/>
            <pc:sldMk cId="2152147282" sldId="524"/>
            <ac:spMk id="59" creationId="{0711F59F-6D42-40CF-83F0-8A94B2E2A4AE}"/>
          </ac:spMkLst>
        </pc:spChg>
        <pc:spChg chg="del mod">
          <ac:chgData name="Ragnhild Halvorsrud" userId="917ea340-fd63-490f-a7db-68428d24cf32" providerId="ADAL" clId="{3F26B701-AADC-4668-AAA4-FB7BA2B947B1}" dt="2020-06-19T09:55:27.021" v="7723" actId="478"/>
          <ac:spMkLst>
            <pc:docMk/>
            <pc:sldMk cId="2152147282" sldId="524"/>
            <ac:spMk id="60" creationId="{79479B73-EB8F-4CC8-A562-7BCE1BF828F6}"/>
          </ac:spMkLst>
        </pc:spChg>
        <pc:spChg chg="del mod">
          <ac:chgData name="Ragnhild Halvorsrud" userId="917ea340-fd63-490f-a7db-68428d24cf32" providerId="ADAL" clId="{3F26B701-AADC-4668-AAA4-FB7BA2B947B1}" dt="2020-06-19T09:55:27.021" v="7723" actId="478"/>
          <ac:spMkLst>
            <pc:docMk/>
            <pc:sldMk cId="2152147282" sldId="524"/>
            <ac:spMk id="61" creationId="{587F9274-6D87-42F9-9DDA-3C935B60DACC}"/>
          </ac:spMkLst>
        </pc:spChg>
        <pc:spChg chg="del mod">
          <ac:chgData name="Ragnhild Halvorsrud" userId="917ea340-fd63-490f-a7db-68428d24cf32" providerId="ADAL" clId="{3F26B701-AADC-4668-AAA4-FB7BA2B947B1}" dt="2020-06-19T10:31:52.800" v="8526" actId="478"/>
          <ac:spMkLst>
            <pc:docMk/>
            <pc:sldMk cId="2152147282" sldId="524"/>
            <ac:spMk id="62" creationId="{EE724ED9-5697-42EE-B859-761F3502ED38}"/>
          </ac:spMkLst>
        </pc:spChg>
        <pc:spChg chg="del mod">
          <ac:chgData name="Ragnhild Halvorsrud" userId="917ea340-fd63-490f-a7db-68428d24cf32" providerId="ADAL" clId="{3F26B701-AADC-4668-AAA4-FB7BA2B947B1}" dt="2020-06-19T10:31:52.800" v="8526" actId="478"/>
          <ac:spMkLst>
            <pc:docMk/>
            <pc:sldMk cId="2152147282" sldId="524"/>
            <ac:spMk id="63" creationId="{5EA71ED2-28DC-41EE-9999-2FF81A4ECBDB}"/>
          </ac:spMkLst>
        </pc:spChg>
        <pc:spChg chg="del mod">
          <ac:chgData name="Ragnhild Halvorsrud" userId="917ea340-fd63-490f-a7db-68428d24cf32" providerId="ADAL" clId="{3F26B701-AADC-4668-AAA4-FB7BA2B947B1}" dt="2020-06-19T10:31:52.800" v="8526" actId="478"/>
          <ac:spMkLst>
            <pc:docMk/>
            <pc:sldMk cId="2152147282" sldId="524"/>
            <ac:spMk id="64" creationId="{87E8EFC7-13F9-455F-BE90-AB4D864DEB6F}"/>
          </ac:spMkLst>
        </pc:spChg>
        <pc:spChg chg="del mod">
          <ac:chgData name="Ragnhild Halvorsrud" userId="917ea340-fd63-490f-a7db-68428d24cf32" providerId="ADAL" clId="{3F26B701-AADC-4668-AAA4-FB7BA2B947B1}" dt="2020-06-19T10:31:52.800" v="8526" actId="478"/>
          <ac:spMkLst>
            <pc:docMk/>
            <pc:sldMk cId="2152147282" sldId="524"/>
            <ac:spMk id="66" creationId="{FE3D94E1-411C-4824-90ED-C0DC3E64945C}"/>
          </ac:spMkLst>
        </pc:spChg>
        <pc:spChg chg="del mod">
          <ac:chgData name="Ragnhild Halvorsrud" userId="917ea340-fd63-490f-a7db-68428d24cf32" providerId="ADAL" clId="{3F26B701-AADC-4668-AAA4-FB7BA2B947B1}" dt="2020-06-19T09:55:28.996" v="7724" actId="478"/>
          <ac:spMkLst>
            <pc:docMk/>
            <pc:sldMk cId="2152147282" sldId="524"/>
            <ac:spMk id="69" creationId="{9D15D3B2-A243-437D-AA45-8220C667AEE3}"/>
          </ac:spMkLst>
        </pc:spChg>
        <pc:spChg chg="del mod">
          <ac:chgData name="Ragnhild Halvorsrud" userId="917ea340-fd63-490f-a7db-68428d24cf32" providerId="ADAL" clId="{3F26B701-AADC-4668-AAA4-FB7BA2B947B1}" dt="2020-06-19T09:55:27.021" v="7723" actId="478"/>
          <ac:spMkLst>
            <pc:docMk/>
            <pc:sldMk cId="2152147282" sldId="524"/>
            <ac:spMk id="71" creationId="{0A3D97DF-F597-44AE-A905-5462AE044F41}"/>
          </ac:spMkLst>
        </pc:spChg>
        <pc:spChg chg="del mod">
          <ac:chgData name="Ragnhild Halvorsrud" userId="917ea340-fd63-490f-a7db-68428d24cf32" providerId="ADAL" clId="{3F26B701-AADC-4668-AAA4-FB7BA2B947B1}" dt="2020-06-19T09:55:27.021" v="7723" actId="478"/>
          <ac:spMkLst>
            <pc:docMk/>
            <pc:sldMk cId="2152147282" sldId="524"/>
            <ac:spMk id="72" creationId="{C5FE77CF-E474-40E0-9DE1-FBB2FC09FCB1}"/>
          </ac:spMkLst>
        </pc:spChg>
        <pc:spChg chg="del mod">
          <ac:chgData name="Ragnhild Halvorsrud" userId="917ea340-fd63-490f-a7db-68428d24cf32" providerId="ADAL" clId="{3F26B701-AADC-4668-AAA4-FB7BA2B947B1}" dt="2020-06-19T10:31:52.800" v="8526" actId="478"/>
          <ac:spMkLst>
            <pc:docMk/>
            <pc:sldMk cId="2152147282" sldId="524"/>
            <ac:spMk id="74" creationId="{80A3FC2D-0B23-4BC8-9310-F32A4789AA65}"/>
          </ac:spMkLst>
        </pc:spChg>
        <pc:spChg chg="add del mod">
          <ac:chgData name="Ragnhild Halvorsrud" userId="917ea340-fd63-490f-a7db-68428d24cf32" providerId="ADAL" clId="{3F26B701-AADC-4668-AAA4-FB7BA2B947B1}" dt="2020-06-19T09:58:24.666" v="7819" actId="478"/>
          <ac:spMkLst>
            <pc:docMk/>
            <pc:sldMk cId="2152147282" sldId="524"/>
            <ac:spMk id="75" creationId="{F08EC5EF-CFC8-40DA-A5E4-9CDA11B37A93}"/>
          </ac:spMkLst>
        </pc:spChg>
        <pc:spChg chg="add del mod">
          <ac:chgData name="Ragnhild Halvorsrud" userId="917ea340-fd63-490f-a7db-68428d24cf32" providerId="ADAL" clId="{3F26B701-AADC-4668-AAA4-FB7BA2B947B1}" dt="2020-06-19T09:55:51.282" v="7727" actId="478"/>
          <ac:spMkLst>
            <pc:docMk/>
            <pc:sldMk cId="2152147282" sldId="524"/>
            <ac:spMk id="76" creationId="{BEE0ECF3-59C9-43A2-820B-AEA2A76698E0}"/>
          </ac:spMkLst>
        </pc:spChg>
        <pc:spChg chg="add del mod">
          <ac:chgData name="Ragnhild Halvorsrud" userId="917ea340-fd63-490f-a7db-68428d24cf32" providerId="ADAL" clId="{3F26B701-AADC-4668-AAA4-FB7BA2B947B1}" dt="2020-06-19T10:31:52.800" v="8526" actId="478"/>
          <ac:spMkLst>
            <pc:docMk/>
            <pc:sldMk cId="2152147282" sldId="524"/>
            <ac:spMk id="77" creationId="{6662011D-1432-4915-A6F8-3D5829F29ABF}"/>
          </ac:spMkLst>
        </pc:spChg>
        <pc:spChg chg="add del mod">
          <ac:chgData name="Ragnhild Halvorsrud" userId="917ea340-fd63-490f-a7db-68428d24cf32" providerId="ADAL" clId="{3F26B701-AADC-4668-AAA4-FB7BA2B947B1}" dt="2020-06-19T10:31:52.800" v="8526" actId="478"/>
          <ac:spMkLst>
            <pc:docMk/>
            <pc:sldMk cId="2152147282" sldId="524"/>
            <ac:spMk id="78" creationId="{AA3C5CCA-73C3-4B72-A978-6727A463C870}"/>
          </ac:spMkLst>
        </pc:spChg>
        <pc:spChg chg="add del mod">
          <ac:chgData name="Ragnhild Halvorsrud" userId="917ea340-fd63-490f-a7db-68428d24cf32" providerId="ADAL" clId="{3F26B701-AADC-4668-AAA4-FB7BA2B947B1}" dt="2020-06-19T09:55:42.076" v="7726" actId="478"/>
          <ac:spMkLst>
            <pc:docMk/>
            <pc:sldMk cId="2152147282" sldId="524"/>
            <ac:spMk id="79" creationId="{0B362DD2-1E02-42E3-96AD-292461FBF902}"/>
          </ac:spMkLst>
        </pc:spChg>
        <pc:spChg chg="add del mod">
          <ac:chgData name="Ragnhild Halvorsrud" userId="917ea340-fd63-490f-a7db-68428d24cf32" providerId="ADAL" clId="{3F26B701-AADC-4668-AAA4-FB7BA2B947B1}" dt="2020-06-19T09:55:42.076" v="7726" actId="478"/>
          <ac:spMkLst>
            <pc:docMk/>
            <pc:sldMk cId="2152147282" sldId="524"/>
            <ac:spMk id="80" creationId="{77AB70AB-312A-47AA-8859-D18A6ADBC585}"/>
          </ac:spMkLst>
        </pc:spChg>
        <pc:spChg chg="add del mod">
          <ac:chgData name="Ragnhild Halvorsrud" userId="917ea340-fd63-490f-a7db-68428d24cf32" providerId="ADAL" clId="{3F26B701-AADC-4668-AAA4-FB7BA2B947B1}" dt="2020-06-19T10:31:52.800" v="8526" actId="478"/>
          <ac:spMkLst>
            <pc:docMk/>
            <pc:sldMk cId="2152147282" sldId="524"/>
            <ac:spMk id="81" creationId="{B8B87033-F5F9-4D2F-9130-AD3F3D8A1A87}"/>
          </ac:spMkLst>
        </pc:spChg>
        <pc:spChg chg="add del mod">
          <ac:chgData name="Ragnhild Halvorsrud" userId="917ea340-fd63-490f-a7db-68428d24cf32" providerId="ADAL" clId="{3F26B701-AADC-4668-AAA4-FB7BA2B947B1}" dt="2020-06-19T10:31:52.800" v="8526" actId="478"/>
          <ac:spMkLst>
            <pc:docMk/>
            <pc:sldMk cId="2152147282" sldId="524"/>
            <ac:spMk id="83" creationId="{EABEE498-D945-4BC1-9144-EFA107CF7B39}"/>
          </ac:spMkLst>
        </pc:spChg>
        <pc:spChg chg="add del mod">
          <ac:chgData name="Ragnhild Halvorsrud" userId="917ea340-fd63-490f-a7db-68428d24cf32" providerId="ADAL" clId="{3F26B701-AADC-4668-AAA4-FB7BA2B947B1}" dt="2020-06-19T10:31:52.800" v="8526" actId="478"/>
          <ac:spMkLst>
            <pc:docMk/>
            <pc:sldMk cId="2152147282" sldId="524"/>
            <ac:spMk id="86" creationId="{1D9B6CA1-A14B-4B94-B981-84579F764F9E}"/>
          </ac:spMkLst>
        </pc:spChg>
        <pc:spChg chg="add del mod">
          <ac:chgData name="Ragnhild Halvorsrud" userId="917ea340-fd63-490f-a7db-68428d24cf32" providerId="ADAL" clId="{3F26B701-AADC-4668-AAA4-FB7BA2B947B1}" dt="2020-06-19T10:31:52.800" v="8526" actId="478"/>
          <ac:spMkLst>
            <pc:docMk/>
            <pc:sldMk cId="2152147282" sldId="524"/>
            <ac:spMk id="88" creationId="{B60B6737-0398-4717-BFBE-3B3EEF24FED1}"/>
          </ac:spMkLst>
        </pc:spChg>
        <pc:spChg chg="add del mod">
          <ac:chgData name="Ragnhild Halvorsrud" userId="917ea340-fd63-490f-a7db-68428d24cf32" providerId="ADAL" clId="{3F26B701-AADC-4668-AAA4-FB7BA2B947B1}" dt="2020-06-19T10:31:52.800" v="8526" actId="478"/>
          <ac:spMkLst>
            <pc:docMk/>
            <pc:sldMk cId="2152147282" sldId="524"/>
            <ac:spMk id="89" creationId="{E9ED30AD-907B-454B-BBA3-4FC0F0B2A159}"/>
          </ac:spMkLst>
        </pc:spChg>
        <pc:spChg chg="add del mod">
          <ac:chgData name="Ragnhild Halvorsrud" userId="917ea340-fd63-490f-a7db-68428d24cf32" providerId="ADAL" clId="{3F26B701-AADC-4668-AAA4-FB7BA2B947B1}" dt="2020-06-19T10:31:52.800" v="8526" actId="478"/>
          <ac:spMkLst>
            <pc:docMk/>
            <pc:sldMk cId="2152147282" sldId="524"/>
            <ac:spMk id="91" creationId="{6B6D59A5-97AE-4102-9B06-E8AD6858CB54}"/>
          </ac:spMkLst>
        </pc:spChg>
        <pc:spChg chg="add del mod">
          <ac:chgData name="Ragnhild Halvorsrud" userId="917ea340-fd63-490f-a7db-68428d24cf32" providerId="ADAL" clId="{3F26B701-AADC-4668-AAA4-FB7BA2B947B1}" dt="2020-06-19T10:31:52.800" v="8526" actId="478"/>
          <ac:spMkLst>
            <pc:docMk/>
            <pc:sldMk cId="2152147282" sldId="524"/>
            <ac:spMk id="92" creationId="{FCC5607E-76F0-419E-9CA2-BD6E7C475DAB}"/>
          </ac:spMkLst>
        </pc:spChg>
        <pc:spChg chg="add del mod">
          <ac:chgData name="Ragnhild Halvorsrud" userId="917ea340-fd63-490f-a7db-68428d24cf32" providerId="ADAL" clId="{3F26B701-AADC-4668-AAA4-FB7BA2B947B1}" dt="2020-06-19T10:31:52.800" v="8526" actId="478"/>
          <ac:spMkLst>
            <pc:docMk/>
            <pc:sldMk cId="2152147282" sldId="524"/>
            <ac:spMk id="93" creationId="{EA4DB6E6-6493-4879-B1DE-EF3D9221680A}"/>
          </ac:spMkLst>
        </pc:spChg>
        <pc:spChg chg="add mod">
          <ac:chgData name="Ragnhild Halvorsrud" userId="917ea340-fd63-490f-a7db-68428d24cf32" providerId="ADAL" clId="{3F26B701-AADC-4668-AAA4-FB7BA2B947B1}" dt="2020-06-19T10:31:29.818" v="8478" actId="1076"/>
          <ac:spMkLst>
            <pc:docMk/>
            <pc:sldMk cId="2152147282" sldId="524"/>
            <ac:spMk id="94" creationId="{D242FF93-5CE9-46D8-B319-2E1230CA79A9}"/>
          </ac:spMkLst>
        </pc:spChg>
        <pc:spChg chg="add mod">
          <ac:chgData name="Ragnhild Halvorsrud" userId="917ea340-fd63-490f-a7db-68428d24cf32" providerId="ADAL" clId="{3F26B701-AADC-4668-AAA4-FB7BA2B947B1}" dt="2020-06-19T10:31:29.818" v="8478" actId="1076"/>
          <ac:spMkLst>
            <pc:docMk/>
            <pc:sldMk cId="2152147282" sldId="524"/>
            <ac:spMk id="95" creationId="{990F571D-723C-494E-A19D-DE00F42CA1D6}"/>
          </ac:spMkLst>
        </pc:spChg>
        <pc:picChg chg="del mod">
          <ac:chgData name="Ragnhild Halvorsrud" userId="917ea340-fd63-490f-a7db-68428d24cf32" providerId="ADAL" clId="{3F26B701-AADC-4668-AAA4-FB7BA2B947B1}" dt="2020-06-19T10:31:52.800" v="8526" actId="478"/>
          <ac:picMkLst>
            <pc:docMk/>
            <pc:sldMk cId="2152147282" sldId="524"/>
            <ac:picMk id="13" creationId="{3FBF9483-25A0-49B1-A005-5C8BC9A37DA0}"/>
          </ac:picMkLst>
        </pc:picChg>
        <pc:picChg chg="del mod">
          <ac:chgData name="Ragnhild Halvorsrud" userId="917ea340-fd63-490f-a7db-68428d24cf32" providerId="ADAL" clId="{3F26B701-AADC-4668-AAA4-FB7BA2B947B1}" dt="2020-06-19T10:31:52.800" v="8526" actId="478"/>
          <ac:picMkLst>
            <pc:docMk/>
            <pc:sldMk cId="2152147282" sldId="524"/>
            <ac:picMk id="15" creationId="{FA361A84-C1B9-4012-9C41-463EEEF06F3B}"/>
          </ac:picMkLst>
        </pc:picChg>
        <pc:picChg chg="add del mod">
          <ac:chgData name="Ragnhild Halvorsrud" userId="917ea340-fd63-490f-a7db-68428d24cf32" providerId="ADAL" clId="{3F26B701-AADC-4668-AAA4-FB7BA2B947B1}" dt="2020-06-19T10:31:52.800" v="8526" actId="478"/>
          <ac:picMkLst>
            <pc:docMk/>
            <pc:sldMk cId="2152147282" sldId="524"/>
            <ac:picMk id="53" creationId="{04BD3106-A6DF-4CB3-95B7-D3B5FBF756CF}"/>
          </ac:picMkLst>
        </pc:picChg>
        <pc:picChg chg="add del mod">
          <ac:chgData name="Ragnhild Halvorsrud" userId="917ea340-fd63-490f-a7db-68428d24cf32" providerId="ADAL" clId="{3F26B701-AADC-4668-AAA4-FB7BA2B947B1}" dt="2020-06-19T10:31:52.800" v="8526" actId="478"/>
          <ac:picMkLst>
            <pc:docMk/>
            <pc:sldMk cId="2152147282" sldId="524"/>
            <ac:picMk id="54" creationId="{6306B535-2AA8-48AF-A3BF-C4B5396D7657}"/>
          </ac:picMkLst>
        </pc:picChg>
        <pc:picChg chg="del">
          <ac:chgData name="Ragnhild Halvorsrud" userId="917ea340-fd63-490f-a7db-68428d24cf32" providerId="ADAL" clId="{3F26B701-AADC-4668-AAA4-FB7BA2B947B1}" dt="2020-06-19T09:55:27.021" v="7723" actId="478"/>
          <ac:picMkLst>
            <pc:docMk/>
            <pc:sldMk cId="2152147282" sldId="524"/>
            <ac:picMk id="56" creationId="{DE9343A8-2F06-4D6A-AFD5-6B27330BC781}"/>
          </ac:picMkLst>
        </pc:picChg>
        <pc:picChg chg="del">
          <ac:chgData name="Ragnhild Halvorsrud" userId="917ea340-fd63-490f-a7db-68428d24cf32" providerId="ADAL" clId="{3F26B701-AADC-4668-AAA4-FB7BA2B947B1}" dt="2020-06-19T09:55:27.021" v="7723" actId="478"/>
          <ac:picMkLst>
            <pc:docMk/>
            <pc:sldMk cId="2152147282" sldId="524"/>
            <ac:picMk id="57" creationId="{0B9B29C5-D395-47B8-BF99-E7166E3B9156}"/>
          </ac:picMkLst>
        </pc:picChg>
        <pc:picChg chg="add mod">
          <ac:chgData name="Ragnhild Halvorsrud" userId="917ea340-fd63-490f-a7db-68428d24cf32" providerId="ADAL" clId="{3F26B701-AADC-4668-AAA4-FB7BA2B947B1}" dt="2020-06-19T10:31:29.818" v="8478" actId="1076"/>
          <ac:picMkLst>
            <pc:docMk/>
            <pc:sldMk cId="2152147282" sldId="524"/>
            <ac:picMk id="98" creationId="{A11B17C4-A38A-4323-9374-6B77160E3465}"/>
          </ac:picMkLst>
        </pc:picChg>
        <pc:cxnChg chg="del mod">
          <ac:chgData name="Ragnhild Halvorsrud" userId="917ea340-fd63-490f-a7db-68428d24cf32" providerId="ADAL" clId="{3F26B701-AADC-4668-AAA4-FB7BA2B947B1}" dt="2020-06-19T10:31:52.800" v="8526" actId="478"/>
          <ac:cxnSpMkLst>
            <pc:docMk/>
            <pc:sldMk cId="2152147282" sldId="524"/>
            <ac:cxnSpMk id="7" creationId="{B011BD32-109A-4A54-ACE2-580C3A42D750}"/>
          </ac:cxnSpMkLst>
        </pc:cxnChg>
        <pc:cxnChg chg="mod">
          <ac:chgData name="Ragnhild Halvorsrud" userId="917ea340-fd63-490f-a7db-68428d24cf32" providerId="ADAL" clId="{3F26B701-AADC-4668-AAA4-FB7BA2B947B1}" dt="2020-06-19T10:02:24.908" v="8213" actId="1076"/>
          <ac:cxnSpMkLst>
            <pc:docMk/>
            <pc:sldMk cId="2152147282" sldId="524"/>
            <ac:cxnSpMk id="20" creationId="{DD7E642A-1573-4647-BF32-C70A39A783AC}"/>
          </ac:cxnSpMkLst>
        </pc:cxnChg>
        <pc:cxnChg chg="mod">
          <ac:chgData name="Ragnhild Halvorsrud" userId="917ea340-fd63-490f-a7db-68428d24cf32" providerId="ADAL" clId="{3F26B701-AADC-4668-AAA4-FB7BA2B947B1}" dt="2020-06-19T10:02:24.908" v="8213" actId="1076"/>
          <ac:cxnSpMkLst>
            <pc:docMk/>
            <pc:sldMk cId="2152147282" sldId="524"/>
            <ac:cxnSpMk id="21" creationId="{47015FC2-6FB9-48A8-A57B-5D04AABCCC5E}"/>
          </ac:cxnSpMkLst>
        </pc:cxnChg>
        <pc:cxnChg chg="mod">
          <ac:chgData name="Ragnhild Halvorsrud" userId="917ea340-fd63-490f-a7db-68428d24cf32" providerId="ADAL" clId="{3F26B701-AADC-4668-AAA4-FB7BA2B947B1}" dt="2020-06-19T10:02:24.908" v="8213" actId="1076"/>
          <ac:cxnSpMkLst>
            <pc:docMk/>
            <pc:sldMk cId="2152147282" sldId="524"/>
            <ac:cxnSpMk id="24" creationId="{8A32153F-C777-45F1-8E45-F4A87DE6CA27}"/>
          </ac:cxnSpMkLst>
        </pc:cxnChg>
        <pc:cxnChg chg="mod">
          <ac:chgData name="Ragnhild Halvorsrud" userId="917ea340-fd63-490f-a7db-68428d24cf32" providerId="ADAL" clId="{3F26B701-AADC-4668-AAA4-FB7BA2B947B1}" dt="2020-06-19T10:02:24.908" v="8213" actId="1076"/>
          <ac:cxnSpMkLst>
            <pc:docMk/>
            <pc:sldMk cId="2152147282" sldId="524"/>
            <ac:cxnSpMk id="29" creationId="{6C634B8F-CCD8-49FC-82F8-9AA67A50B4B4}"/>
          </ac:cxnSpMkLst>
        </pc:cxnChg>
        <pc:cxnChg chg="mod">
          <ac:chgData name="Ragnhild Halvorsrud" userId="917ea340-fd63-490f-a7db-68428d24cf32" providerId="ADAL" clId="{3F26B701-AADC-4668-AAA4-FB7BA2B947B1}" dt="2020-06-19T10:02:24.908" v="8213" actId="1076"/>
          <ac:cxnSpMkLst>
            <pc:docMk/>
            <pc:sldMk cId="2152147282" sldId="524"/>
            <ac:cxnSpMk id="30" creationId="{AEE5D67E-9662-4006-AAFA-6AB08692EF9E}"/>
          </ac:cxnSpMkLst>
        </pc:cxnChg>
        <pc:cxnChg chg="add del mod">
          <ac:chgData name="Ragnhild Halvorsrud" userId="917ea340-fd63-490f-a7db-68428d24cf32" providerId="ADAL" clId="{3F26B701-AADC-4668-AAA4-FB7BA2B947B1}" dt="2020-06-19T10:31:52.800" v="8526" actId="478"/>
          <ac:cxnSpMkLst>
            <pc:docMk/>
            <pc:sldMk cId="2152147282" sldId="524"/>
            <ac:cxnSpMk id="52" creationId="{F07F87EC-911E-47F2-8035-2DA208BE59B9}"/>
          </ac:cxnSpMkLst>
        </pc:cxnChg>
        <pc:cxnChg chg="del">
          <ac:chgData name="Ragnhild Halvorsrud" userId="917ea340-fd63-490f-a7db-68428d24cf32" providerId="ADAL" clId="{3F26B701-AADC-4668-AAA4-FB7BA2B947B1}" dt="2020-06-19T09:55:27.021" v="7723" actId="478"/>
          <ac:cxnSpMkLst>
            <pc:docMk/>
            <pc:sldMk cId="2152147282" sldId="524"/>
            <ac:cxnSpMk id="55" creationId="{2602CBC0-878D-4D0E-82B1-12B8E5698FA9}"/>
          </ac:cxnSpMkLst>
        </pc:cxnChg>
        <pc:cxnChg chg="del">
          <ac:chgData name="Ragnhild Halvorsrud" userId="917ea340-fd63-490f-a7db-68428d24cf32" providerId="ADAL" clId="{3F26B701-AADC-4668-AAA4-FB7BA2B947B1}" dt="2020-06-19T09:55:27.021" v="7723" actId="478"/>
          <ac:cxnSpMkLst>
            <pc:docMk/>
            <pc:sldMk cId="2152147282" sldId="524"/>
            <ac:cxnSpMk id="65" creationId="{59C83F5D-EB45-40AC-8AC2-BB06BE444B66}"/>
          </ac:cxnSpMkLst>
        </pc:cxnChg>
        <pc:cxnChg chg="del mod">
          <ac:chgData name="Ragnhild Halvorsrud" userId="917ea340-fd63-490f-a7db-68428d24cf32" providerId="ADAL" clId="{3F26B701-AADC-4668-AAA4-FB7BA2B947B1}" dt="2020-06-19T10:31:52.800" v="8526" actId="478"/>
          <ac:cxnSpMkLst>
            <pc:docMk/>
            <pc:sldMk cId="2152147282" sldId="524"/>
            <ac:cxnSpMk id="67" creationId="{6B1967C9-0905-4EC6-A91A-44F99E86A245}"/>
          </ac:cxnSpMkLst>
        </pc:cxnChg>
        <pc:cxnChg chg="del">
          <ac:chgData name="Ragnhild Halvorsrud" userId="917ea340-fd63-490f-a7db-68428d24cf32" providerId="ADAL" clId="{3F26B701-AADC-4668-AAA4-FB7BA2B947B1}" dt="2020-06-19T09:55:32.105" v="7725" actId="478"/>
          <ac:cxnSpMkLst>
            <pc:docMk/>
            <pc:sldMk cId="2152147282" sldId="524"/>
            <ac:cxnSpMk id="68" creationId="{B93B6105-14A6-4209-8643-05CDFAC276E4}"/>
          </ac:cxnSpMkLst>
        </pc:cxnChg>
        <pc:cxnChg chg="del">
          <ac:chgData name="Ragnhild Halvorsrud" userId="917ea340-fd63-490f-a7db-68428d24cf32" providerId="ADAL" clId="{3F26B701-AADC-4668-AAA4-FB7BA2B947B1}" dt="2020-06-19T09:55:28.996" v="7724" actId="478"/>
          <ac:cxnSpMkLst>
            <pc:docMk/>
            <pc:sldMk cId="2152147282" sldId="524"/>
            <ac:cxnSpMk id="70" creationId="{90955555-0E31-49AD-9F84-00C5950BC9B4}"/>
          </ac:cxnSpMkLst>
        </pc:cxnChg>
        <pc:cxnChg chg="del mod">
          <ac:chgData name="Ragnhild Halvorsrud" userId="917ea340-fd63-490f-a7db-68428d24cf32" providerId="ADAL" clId="{3F26B701-AADC-4668-AAA4-FB7BA2B947B1}" dt="2020-06-19T10:31:52.800" v="8526" actId="478"/>
          <ac:cxnSpMkLst>
            <pc:docMk/>
            <pc:sldMk cId="2152147282" sldId="524"/>
            <ac:cxnSpMk id="73" creationId="{30B3175E-557C-4634-A45E-0B81D9BA6361}"/>
          </ac:cxnSpMkLst>
        </pc:cxnChg>
        <pc:cxnChg chg="add del mod">
          <ac:chgData name="Ragnhild Halvorsrud" userId="917ea340-fd63-490f-a7db-68428d24cf32" providerId="ADAL" clId="{3F26B701-AADC-4668-AAA4-FB7BA2B947B1}" dt="2020-06-19T10:31:52.800" v="8526" actId="478"/>
          <ac:cxnSpMkLst>
            <pc:docMk/>
            <pc:sldMk cId="2152147282" sldId="524"/>
            <ac:cxnSpMk id="82" creationId="{7B814FC3-D2DC-4EEB-BE79-32BFDF15C0F7}"/>
          </ac:cxnSpMkLst>
        </pc:cxnChg>
        <pc:cxnChg chg="add del mod">
          <ac:chgData name="Ragnhild Halvorsrud" userId="917ea340-fd63-490f-a7db-68428d24cf32" providerId="ADAL" clId="{3F26B701-AADC-4668-AAA4-FB7BA2B947B1}" dt="2020-06-19T09:55:42.076" v="7726" actId="478"/>
          <ac:cxnSpMkLst>
            <pc:docMk/>
            <pc:sldMk cId="2152147282" sldId="524"/>
            <ac:cxnSpMk id="84" creationId="{9D858161-FEFC-43DD-8B92-59E3C3931375}"/>
          </ac:cxnSpMkLst>
        </pc:cxnChg>
        <pc:cxnChg chg="add del mod">
          <ac:chgData name="Ragnhild Halvorsrud" userId="917ea340-fd63-490f-a7db-68428d24cf32" providerId="ADAL" clId="{3F26B701-AADC-4668-AAA4-FB7BA2B947B1}" dt="2020-06-19T10:31:52.800" v="8526" actId="478"/>
          <ac:cxnSpMkLst>
            <pc:docMk/>
            <pc:sldMk cId="2152147282" sldId="524"/>
            <ac:cxnSpMk id="85" creationId="{F620F070-F88E-4BC2-8574-16D7805BC2F8}"/>
          </ac:cxnSpMkLst>
        </pc:cxnChg>
        <pc:cxnChg chg="add del mod">
          <ac:chgData name="Ragnhild Halvorsrud" userId="917ea340-fd63-490f-a7db-68428d24cf32" providerId="ADAL" clId="{3F26B701-AADC-4668-AAA4-FB7BA2B947B1}" dt="2020-06-19T10:31:52.800" v="8526" actId="478"/>
          <ac:cxnSpMkLst>
            <pc:docMk/>
            <pc:sldMk cId="2152147282" sldId="524"/>
            <ac:cxnSpMk id="87" creationId="{54FA3BB6-4D53-4938-BA47-F9ADB8FDC4DB}"/>
          </ac:cxnSpMkLst>
        </pc:cxnChg>
        <pc:cxnChg chg="add del mod">
          <ac:chgData name="Ragnhild Halvorsrud" userId="917ea340-fd63-490f-a7db-68428d24cf32" providerId="ADAL" clId="{3F26B701-AADC-4668-AAA4-FB7BA2B947B1}" dt="2020-06-19T09:55:42.076" v="7726" actId="478"/>
          <ac:cxnSpMkLst>
            <pc:docMk/>
            <pc:sldMk cId="2152147282" sldId="524"/>
            <ac:cxnSpMk id="90" creationId="{3CCAC518-A89D-4157-9170-5CEFA0995DB3}"/>
          </ac:cxnSpMkLst>
        </pc:cxnChg>
        <pc:cxnChg chg="add mod">
          <ac:chgData name="Ragnhild Halvorsrud" userId="917ea340-fd63-490f-a7db-68428d24cf32" providerId="ADAL" clId="{3F26B701-AADC-4668-AAA4-FB7BA2B947B1}" dt="2020-06-19T10:31:29.818" v="8478" actId="1076"/>
          <ac:cxnSpMkLst>
            <pc:docMk/>
            <pc:sldMk cId="2152147282" sldId="524"/>
            <ac:cxnSpMk id="96" creationId="{FF6F0D09-6D17-44BB-819F-F8E2C26EC493}"/>
          </ac:cxnSpMkLst>
        </pc:cxnChg>
        <pc:cxnChg chg="add mod">
          <ac:chgData name="Ragnhild Halvorsrud" userId="917ea340-fd63-490f-a7db-68428d24cf32" providerId="ADAL" clId="{3F26B701-AADC-4668-AAA4-FB7BA2B947B1}" dt="2020-06-19T10:31:29.818" v="8478" actId="1076"/>
          <ac:cxnSpMkLst>
            <pc:docMk/>
            <pc:sldMk cId="2152147282" sldId="524"/>
            <ac:cxnSpMk id="97" creationId="{77FBC6D0-1120-4A7B-89D3-3E3855D23096}"/>
          </ac:cxnSpMkLst>
        </pc:cxnChg>
      </pc:sldChg>
      <pc:sldChg chg="modSp add del mod modNotes">
        <pc:chgData name="Ragnhild Halvorsrud" userId="917ea340-fd63-490f-a7db-68428d24cf32" providerId="ADAL" clId="{3F26B701-AADC-4668-AAA4-FB7BA2B947B1}" dt="2020-06-19T11:46:08.984" v="9437" actId="47"/>
        <pc:sldMkLst>
          <pc:docMk/>
          <pc:sldMk cId="632734735" sldId="525"/>
        </pc:sldMkLst>
        <pc:spChg chg="mod">
          <ac:chgData name="Ragnhild Halvorsrud" userId="917ea340-fd63-490f-a7db-68428d24cf32" providerId="ADAL" clId="{3F26B701-AADC-4668-AAA4-FB7BA2B947B1}" dt="2020-06-19T10:47:05.580" v="9228"/>
          <ac:spMkLst>
            <pc:docMk/>
            <pc:sldMk cId="632734735" sldId="525"/>
            <ac:spMk id="2" creationId="{CEF0584D-E78C-408F-A464-AF661D7CD2F8}"/>
          </ac:spMkLst>
        </pc:spChg>
        <pc:spChg chg="mod">
          <ac:chgData name="Ragnhild Halvorsrud" userId="917ea340-fd63-490f-a7db-68428d24cf32" providerId="ADAL" clId="{3F26B701-AADC-4668-AAA4-FB7BA2B947B1}" dt="2020-06-19T10:24:13.183" v="8312" actId="790"/>
          <ac:spMkLst>
            <pc:docMk/>
            <pc:sldMk cId="632734735" sldId="525"/>
            <ac:spMk id="4" creationId="{359912B9-4EB6-42C7-BF37-C605F081559D}"/>
          </ac:spMkLst>
        </pc:spChg>
      </pc:sldChg>
      <pc:sldChg chg="addSp modSp add del mod modNotes">
        <pc:chgData name="Ragnhild Halvorsrud" userId="917ea340-fd63-490f-a7db-68428d24cf32" providerId="ADAL" clId="{3F26B701-AADC-4668-AAA4-FB7BA2B947B1}" dt="2020-06-19T17:09:15.165" v="14464" actId="47"/>
        <pc:sldMkLst>
          <pc:docMk/>
          <pc:sldMk cId="2655306377" sldId="526"/>
        </pc:sldMkLst>
        <pc:spChg chg="mod">
          <ac:chgData name="Ragnhild Halvorsrud" userId="917ea340-fd63-490f-a7db-68428d24cf32" providerId="ADAL" clId="{3F26B701-AADC-4668-AAA4-FB7BA2B947B1}" dt="2020-06-19T17:04:57.208" v="14298" actId="790"/>
          <ac:spMkLst>
            <pc:docMk/>
            <pc:sldMk cId="2655306377" sldId="526"/>
            <ac:spMk id="2" creationId="{CEF0584D-E78C-408F-A464-AF661D7CD2F8}"/>
          </ac:spMkLst>
        </pc:spChg>
        <pc:spChg chg="mod">
          <ac:chgData name="Ragnhild Halvorsrud" userId="917ea340-fd63-490f-a7db-68428d24cf32" providerId="ADAL" clId="{3F26B701-AADC-4668-AAA4-FB7BA2B947B1}" dt="2020-06-19T17:04:57.210" v="14299" actId="790"/>
          <ac:spMkLst>
            <pc:docMk/>
            <pc:sldMk cId="2655306377" sldId="526"/>
            <ac:spMk id="4" creationId="{359912B9-4EB6-42C7-BF37-C605F081559D}"/>
          </ac:spMkLst>
        </pc:spChg>
        <pc:spChg chg="add mod">
          <ac:chgData name="Ragnhild Halvorsrud" userId="917ea340-fd63-490f-a7db-68428d24cf32" providerId="ADAL" clId="{3F26B701-AADC-4668-AAA4-FB7BA2B947B1}" dt="2020-06-19T17:04:57.212" v="14300" actId="790"/>
          <ac:spMkLst>
            <pc:docMk/>
            <pc:sldMk cId="2655306377" sldId="526"/>
            <ac:spMk id="10" creationId="{C506146C-0649-4313-90B1-4DAB266FD256}"/>
          </ac:spMkLst>
        </pc:spChg>
        <pc:spChg chg="add mod">
          <ac:chgData name="Ragnhild Halvorsrud" userId="917ea340-fd63-490f-a7db-68428d24cf32" providerId="ADAL" clId="{3F26B701-AADC-4668-AAA4-FB7BA2B947B1}" dt="2020-06-19T17:04:57.213" v="14301" actId="790"/>
          <ac:spMkLst>
            <pc:docMk/>
            <pc:sldMk cId="2655306377" sldId="526"/>
            <ac:spMk id="11" creationId="{93991BFE-F985-4153-BE13-F4BC2C235A48}"/>
          </ac:spMkLst>
        </pc:spChg>
        <pc:spChg chg="add mod">
          <ac:chgData name="Ragnhild Halvorsrud" userId="917ea340-fd63-490f-a7db-68428d24cf32" providerId="ADAL" clId="{3F26B701-AADC-4668-AAA4-FB7BA2B947B1}" dt="2020-06-19T17:04:57.215" v="14302" actId="790"/>
          <ac:spMkLst>
            <pc:docMk/>
            <pc:sldMk cId="2655306377" sldId="526"/>
            <ac:spMk id="12" creationId="{1577ECAF-F832-4989-93A2-D142C3369409}"/>
          </ac:spMkLst>
        </pc:spChg>
        <pc:spChg chg="add mod">
          <ac:chgData name="Ragnhild Halvorsrud" userId="917ea340-fd63-490f-a7db-68428d24cf32" providerId="ADAL" clId="{3F26B701-AADC-4668-AAA4-FB7BA2B947B1}" dt="2020-06-19T17:04:57.216" v="14303" actId="790"/>
          <ac:spMkLst>
            <pc:docMk/>
            <pc:sldMk cId="2655306377" sldId="526"/>
            <ac:spMk id="13" creationId="{947B02A5-6705-4A6D-B753-B51519EBEC75}"/>
          </ac:spMkLst>
        </pc:spChg>
        <pc:spChg chg="add mod">
          <ac:chgData name="Ragnhild Halvorsrud" userId="917ea340-fd63-490f-a7db-68428d24cf32" providerId="ADAL" clId="{3F26B701-AADC-4668-AAA4-FB7BA2B947B1}" dt="2020-06-19T17:04:57.218" v="14304" actId="790"/>
          <ac:spMkLst>
            <pc:docMk/>
            <pc:sldMk cId="2655306377" sldId="526"/>
            <ac:spMk id="14" creationId="{56B70E7F-B1D7-44A1-BE50-DACFD37A15AD}"/>
          </ac:spMkLst>
        </pc:spChg>
        <pc:picChg chg="add mod">
          <ac:chgData name="Ragnhild Halvorsrud" userId="917ea340-fd63-490f-a7db-68428d24cf32" providerId="ADAL" clId="{3F26B701-AADC-4668-AAA4-FB7BA2B947B1}" dt="2020-06-19T16:43:39.292" v="12412" actId="12789"/>
          <ac:picMkLst>
            <pc:docMk/>
            <pc:sldMk cId="2655306377" sldId="526"/>
            <ac:picMk id="5" creationId="{A1CB19FF-6992-497E-88F9-0184DF0DA47B}"/>
          </ac:picMkLst>
        </pc:picChg>
        <pc:picChg chg="add mod">
          <ac:chgData name="Ragnhild Halvorsrud" userId="917ea340-fd63-490f-a7db-68428d24cf32" providerId="ADAL" clId="{3F26B701-AADC-4668-AAA4-FB7BA2B947B1}" dt="2020-06-19T16:43:39.292" v="12412" actId="12789"/>
          <ac:picMkLst>
            <pc:docMk/>
            <pc:sldMk cId="2655306377" sldId="526"/>
            <ac:picMk id="6" creationId="{FD620C07-0BFB-41ED-9E43-905491EC7766}"/>
          </ac:picMkLst>
        </pc:picChg>
        <pc:picChg chg="add mod">
          <ac:chgData name="Ragnhild Halvorsrud" userId="917ea340-fd63-490f-a7db-68428d24cf32" providerId="ADAL" clId="{3F26B701-AADC-4668-AAA4-FB7BA2B947B1}" dt="2020-06-19T16:43:39.292" v="12412" actId="12789"/>
          <ac:picMkLst>
            <pc:docMk/>
            <pc:sldMk cId="2655306377" sldId="526"/>
            <ac:picMk id="7" creationId="{895D85C8-2358-4C06-877B-424D8B005B7C}"/>
          </ac:picMkLst>
        </pc:picChg>
        <pc:picChg chg="add mod">
          <ac:chgData name="Ragnhild Halvorsrud" userId="917ea340-fd63-490f-a7db-68428d24cf32" providerId="ADAL" clId="{3F26B701-AADC-4668-AAA4-FB7BA2B947B1}" dt="2020-06-19T16:43:39.292" v="12412" actId="12789"/>
          <ac:picMkLst>
            <pc:docMk/>
            <pc:sldMk cId="2655306377" sldId="526"/>
            <ac:picMk id="8" creationId="{63955739-E713-479E-8D82-6D9CC0BBCA41}"/>
          </ac:picMkLst>
        </pc:picChg>
        <pc:picChg chg="add mod">
          <ac:chgData name="Ragnhild Halvorsrud" userId="917ea340-fd63-490f-a7db-68428d24cf32" providerId="ADAL" clId="{3F26B701-AADC-4668-AAA4-FB7BA2B947B1}" dt="2020-06-19T16:43:39.292" v="12412" actId="12789"/>
          <ac:picMkLst>
            <pc:docMk/>
            <pc:sldMk cId="2655306377" sldId="526"/>
            <ac:picMk id="9" creationId="{02B2E6CB-1577-4C27-9AA8-0E416FDECC42}"/>
          </ac:picMkLst>
        </pc:picChg>
      </pc:sldChg>
      <pc:sldChg chg="addSp delSp modSp add mod modNotes">
        <pc:chgData name="Ragnhild Halvorsrud" userId="917ea340-fd63-490f-a7db-68428d24cf32" providerId="ADAL" clId="{3F26B701-AADC-4668-AAA4-FB7BA2B947B1}" dt="2020-06-19T17:20:47.063" v="16666" actId="790"/>
        <pc:sldMkLst>
          <pc:docMk/>
          <pc:sldMk cId="1114432326" sldId="527"/>
        </pc:sldMkLst>
        <pc:spChg chg="mod">
          <ac:chgData name="Ragnhild Halvorsrud" userId="917ea340-fd63-490f-a7db-68428d24cf32" providerId="ADAL" clId="{3F26B701-AADC-4668-AAA4-FB7BA2B947B1}" dt="2020-06-19T17:20:47.003" v="16637" actId="790"/>
          <ac:spMkLst>
            <pc:docMk/>
            <pc:sldMk cId="1114432326" sldId="527"/>
            <ac:spMk id="2" creationId="{CEF0584D-E78C-408F-A464-AF661D7CD2F8}"/>
          </ac:spMkLst>
        </pc:spChg>
        <pc:spChg chg="mod">
          <ac:chgData name="Ragnhild Halvorsrud" userId="917ea340-fd63-490f-a7db-68428d24cf32" providerId="ADAL" clId="{3F26B701-AADC-4668-AAA4-FB7BA2B947B1}" dt="2020-06-19T17:20:47.005" v="16638" actId="790"/>
          <ac:spMkLst>
            <pc:docMk/>
            <pc:sldMk cId="1114432326" sldId="527"/>
            <ac:spMk id="4" creationId="{359912B9-4EB6-42C7-BF37-C605F081559D}"/>
          </ac:spMkLst>
        </pc:spChg>
        <pc:spChg chg="add del mod">
          <ac:chgData name="Ragnhild Halvorsrud" userId="917ea340-fd63-490f-a7db-68428d24cf32" providerId="ADAL" clId="{3F26B701-AADC-4668-AAA4-FB7BA2B947B1}" dt="2020-06-19T10:41:23.679" v="9026"/>
          <ac:spMkLst>
            <pc:docMk/>
            <pc:sldMk cId="1114432326" sldId="527"/>
            <ac:spMk id="5" creationId="{7D722A3E-1B30-4027-BE20-8343A7C4842A}"/>
          </ac:spMkLst>
        </pc:spChg>
        <pc:spChg chg="add del mod">
          <ac:chgData name="Ragnhild Halvorsrud" userId="917ea340-fd63-490f-a7db-68428d24cf32" providerId="ADAL" clId="{3F26B701-AADC-4668-AAA4-FB7BA2B947B1}" dt="2020-06-19T10:41:23.679" v="9026"/>
          <ac:spMkLst>
            <pc:docMk/>
            <pc:sldMk cId="1114432326" sldId="527"/>
            <ac:spMk id="6" creationId="{6BF91D6D-BC55-4FEF-A6D3-0A38F5B2A613}"/>
          </ac:spMkLst>
        </pc:spChg>
        <pc:spChg chg="add del mod">
          <ac:chgData name="Ragnhild Halvorsrud" userId="917ea340-fd63-490f-a7db-68428d24cf32" providerId="ADAL" clId="{3F26B701-AADC-4668-AAA4-FB7BA2B947B1}" dt="2020-06-19T10:41:23.679" v="9026"/>
          <ac:spMkLst>
            <pc:docMk/>
            <pc:sldMk cId="1114432326" sldId="527"/>
            <ac:spMk id="7" creationId="{C07FAE38-7D4C-4623-98EF-640BD65E71A7}"/>
          </ac:spMkLst>
        </pc:spChg>
        <pc:spChg chg="add del mod">
          <ac:chgData name="Ragnhild Halvorsrud" userId="917ea340-fd63-490f-a7db-68428d24cf32" providerId="ADAL" clId="{3F26B701-AADC-4668-AAA4-FB7BA2B947B1}" dt="2020-06-19T10:41:23.679" v="9026"/>
          <ac:spMkLst>
            <pc:docMk/>
            <pc:sldMk cId="1114432326" sldId="527"/>
            <ac:spMk id="8" creationId="{3454E2B2-AB9F-46F1-A407-5F63BE34CC44}"/>
          </ac:spMkLst>
        </pc:spChg>
        <pc:spChg chg="add del mod">
          <ac:chgData name="Ragnhild Halvorsrud" userId="917ea340-fd63-490f-a7db-68428d24cf32" providerId="ADAL" clId="{3F26B701-AADC-4668-AAA4-FB7BA2B947B1}" dt="2020-06-19T10:41:23.679" v="9026"/>
          <ac:spMkLst>
            <pc:docMk/>
            <pc:sldMk cId="1114432326" sldId="527"/>
            <ac:spMk id="9" creationId="{64B176FD-A7B5-477F-A2CE-8C910BC37D41}"/>
          </ac:spMkLst>
        </pc:spChg>
        <pc:spChg chg="add del mod">
          <ac:chgData name="Ragnhild Halvorsrud" userId="917ea340-fd63-490f-a7db-68428d24cf32" providerId="ADAL" clId="{3F26B701-AADC-4668-AAA4-FB7BA2B947B1}" dt="2020-06-19T10:41:23.679" v="9026"/>
          <ac:spMkLst>
            <pc:docMk/>
            <pc:sldMk cId="1114432326" sldId="527"/>
            <ac:spMk id="10" creationId="{30F4A61E-1700-4C66-AD8C-92686C5CF731}"/>
          </ac:spMkLst>
        </pc:spChg>
        <pc:spChg chg="add del mod">
          <ac:chgData name="Ragnhild Halvorsrud" userId="917ea340-fd63-490f-a7db-68428d24cf32" providerId="ADAL" clId="{3F26B701-AADC-4668-AAA4-FB7BA2B947B1}" dt="2020-06-19T10:41:23.679" v="9026"/>
          <ac:spMkLst>
            <pc:docMk/>
            <pc:sldMk cId="1114432326" sldId="527"/>
            <ac:spMk id="11" creationId="{B7ABF20A-A5EA-4230-8B07-85AB4C528FC0}"/>
          </ac:spMkLst>
        </pc:spChg>
        <pc:spChg chg="add del mod">
          <ac:chgData name="Ragnhild Halvorsrud" userId="917ea340-fd63-490f-a7db-68428d24cf32" providerId="ADAL" clId="{3F26B701-AADC-4668-AAA4-FB7BA2B947B1}" dt="2020-06-19T10:41:23.679" v="9026"/>
          <ac:spMkLst>
            <pc:docMk/>
            <pc:sldMk cId="1114432326" sldId="527"/>
            <ac:spMk id="12" creationId="{78A39297-B9FD-4DA1-88A0-465C337E0ACD}"/>
          </ac:spMkLst>
        </pc:spChg>
        <pc:spChg chg="add del mod">
          <ac:chgData name="Ragnhild Halvorsrud" userId="917ea340-fd63-490f-a7db-68428d24cf32" providerId="ADAL" clId="{3F26B701-AADC-4668-AAA4-FB7BA2B947B1}" dt="2020-06-19T10:41:23.679" v="9026"/>
          <ac:spMkLst>
            <pc:docMk/>
            <pc:sldMk cId="1114432326" sldId="527"/>
            <ac:spMk id="13" creationId="{B1C3ACC5-D14D-4575-A197-DCDF7E3503D7}"/>
          </ac:spMkLst>
        </pc:spChg>
        <pc:spChg chg="add del mod">
          <ac:chgData name="Ragnhild Halvorsrud" userId="917ea340-fd63-490f-a7db-68428d24cf32" providerId="ADAL" clId="{3F26B701-AADC-4668-AAA4-FB7BA2B947B1}" dt="2020-06-19T10:41:23.679" v="9026"/>
          <ac:spMkLst>
            <pc:docMk/>
            <pc:sldMk cId="1114432326" sldId="527"/>
            <ac:spMk id="14" creationId="{67C752F9-B24D-4746-A2D4-34C38E913A07}"/>
          </ac:spMkLst>
        </pc:spChg>
        <pc:spChg chg="mod">
          <ac:chgData name="Ragnhild Halvorsrud" userId="917ea340-fd63-490f-a7db-68428d24cf32" providerId="ADAL" clId="{3F26B701-AADC-4668-AAA4-FB7BA2B947B1}" dt="2020-06-19T10:41:16.580" v="9025"/>
          <ac:spMkLst>
            <pc:docMk/>
            <pc:sldMk cId="1114432326" sldId="527"/>
            <ac:spMk id="16" creationId="{C6ADA5B8-C2D5-45AB-90A6-FC4C4FB56655}"/>
          </ac:spMkLst>
        </pc:spChg>
        <pc:spChg chg="add del mod">
          <ac:chgData name="Ragnhild Halvorsrud" userId="917ea340-fd63-490f-a7db-68428d24cf32" providerId="ADAL" clId="{3F26B701-AADC-4668-AAA4-FB7BA2B947B1}" dt="2020-06-19T10:41:23.679" v="9026"/>
          <ac:spMkLst>
            <pc:docMk/>
            <pc:sldMk cId="1114432326" sldId="527"/>
            <ac:spMk id="18" creationId="{00C4D69D-3F63-4CBD-A194-B55697401294}"/>
          </ac:spMkLst>
        </pc:spChg>
        <pc:spChg chg="add del mod">
          <ac:chgData name="Ragnhild Halvorsrud" userId="917ea340-fd63-490f-a7db-68428d24cf32" providerId="ADAL" clId="{3F26B701-AADC-4668-AAA4-FB7BA2B947B1}" dt="2020-06-19T10:41:23.679" v="9026"/>
          <ac:spMkLst>
            <pc:docMk/>
            <pc:sldMk cId="1114432326" sldId="527"/>
            <ac:spMk id="19" creationId="{7AE803A8-AC52-49BB-9D3A-5828DC802EB8}"/>
          </ac:spMkLst>
        </pc:spChg>
        <pc:spChg chg="add del mod">
          <ac:chgData name="Ragnhild Halvorsrud" userId="917ea340-fd63-490f-a7db-68428d24cf32" providerId="ADAL" clId="{3F26B701-AADC-4668-AAA4-FB7BA2B947B1}" dt="2020-06-19T10:41:23.679" v="9026"/>
          <ac:spMkLst>
            <pc:docMk/>
            <pc:sldMk cId="1114432326" sldId="527"/>
            <ac:spMk id="20" creationId="{C513E85F-2DA0-44CB-8641-B78846C7F451}"/>
          </ac:spMkLst>
        </pc:spChg>
        <pc:spChg chg="add del mod">
          <ac:chgData name="Ragnhild Halvorsrud" userId="917ea340-fd63-490f-a7db-68428d24cf32" providerId="ADAL" clId="{3F26B701-AADC-4668-AAA4-FB7BA2B947B1}" dt="2020-06-19T10:41:23.679" v="9026"/>
          <ac:spMkLst>
            <pc:docMk/>
            <pc:sldMk cId="1114432326" sldId="527"/>
            <ac:spMk id="21" creationId="{1E69FD69-FD34-4356-9209-E4D08D50343F}"/>
          </ac:spMkLst>
        </pc:spChg>
        <pc:spChg chg="add del mod">
          <ac:chgData name="Ragnhild Halvorsrud" userId="917ea340-fd63-490f-a7db-68428d24cf32" providerId="ADAL" clId="{3F26B701-AADC-4668-AAA4-FB7BA2B947B1}" dt="2020-06-19T10:41:23.679" v="9026"/>
          <ac:spMkLst>
            <pc:docMk/>
            <pc:sldMk cId="1114432326" sldId="527"/>
            <ac:spMk id="22" creationId="{8A18133D-F976-44B8-B634-5B0288733D7C}"/>
          </ac:spMkLst>
        </pc:spChg>
        <pc:spChg chg="add del mod">
          <ac:chgData name="Ragnhild Halvorsrud" userId="917ea340-fd63-490f-a7db-68428d24cf32" providerId="ADAL" clId="{3F26B701-AADC-4668-AAA4-FB7BA2B947B1}" dt="2020-06-19T10:41:23.679" v="9026"/>
          <ac:spMkLst>
            <pc:docMk/>
            <pc:sldMk cId="1114432326" sldId="527"/>
            <ac:spMk id="23" creationId="{FC01E244-576F-450E-A693-140CCBC3F91C}"/>
          </ac:spMkLst>
        </pc:spChg>
        <pc:spChg chg="mod">
          <ac:chgData name="Ragnhild Halvorsrud" userId="917ea340-fd63-490f-a7db-68428d24cf32" providerId="ADAL" clId="{3F26B701-AADC-4668-AAA4-FB7BA2B947B1}" dt="2020-06-19T10:41:16.580" v="9025"/>
          <ac:spMkLst>
            <pc:docMk/>
            <pc:sldMk cId="1114432326" sldId="527"/>
            <ac:spMk id="25" creationId="{D9BCA8A1-D106-4B4A-AE39-7597B36C69ED}"/>
          </ac:spMkLst>
        </pc:spChg>
        <pc:spChg chg="add del mod">
          <ac:chgData name="Ragnhild Halvorsrud" userId="917ea340-fd63-490f-a7db-68428d24cf32" providerId="ADAL" clId="{3F26B701-AADC-4668-AAA4-FB7BA2B947B1}" dt="2020-06-19T10:41:23.679" v="9026"/>
          <ac:spMkLst>
            <pc:docMk/>
            <pc:sldMk cId="1114432326" sldId="527"/>
            <ac:spMk id="27" creationId="{6D097414-F711-48DA-9375-D0249A92CC5D}"/>
          </ac:spMkLst>
        </pc:spChg>
        <pc:spChg chg="add del mod">
          <ac:chgData name="Ragnhild Halvorsrud" userId="917ea340-fd63-490f-a7db-68428d24cf32" providerId="ADAL" clId="{3F26B701-AADC-4668-AAA4-FB7BA2B947B1}" dt="2020-06-19T10:41:23.679" v="9026"/>
          <ac:spMkLst>
            <pc:docMk/>
            <pc:sldMk cId="1114432326" sldId="527"/>
            <ac:spMk id="28" creationId="{0C668D7B-130F-47E2-8A18-5D72F630C052}"/>
          </ac:spMkLst>
        </pc:spChg>
        <pc:spChg chg="add del mod">
          <ac:chgData name="Ragnhild Halvorsrud" userId="917ea340-fd63-490f-a7db-68428d24cf32" providerId="ADAL" clId="{3F26B701-AADC-4668-AAA4-FB7BA2B947B1}" dt="2020-06-19T10:41:23.679" v="9026"/>
          <ac:spMkLst>
            <pc:docMk/>
            <pc:sldMk cId="1114432326" sldId="527"/>
            <ac:spMk id="29" creationId="{31414D99-5907-492E-9BD6-D532E02B1B1C}"/>
          </ac:spMkLst>
        </pc:spChg>
        <pc:spChg chg="add del mod">
          <ac:chgData name="Ragnhild Halvorsrud" userId="917ea340-fd63-490f-a7db-68428d24cf32" providerId="ADAL" clId="{3F26B701-AADC-4668-AAA4-FB7BA2B947B1}" dt="2020-06-19T10:41:23.679" v="9026"/>
          <ac:spMkLst>
            <pc:docMk/>
            <pc:sldMk cId="1114432326" sldId="527"/>
            <ac:spMk id="30" creationId="{9B7EA6F0-A6D7-422F-BAA2-697DDF3EEF9D}"/>
          </ac:spMkLst>
        </pc:spChg>
        <pc:spChg chg="add del mod">
          <ac:chgData name="Ragnhild Halvorsrud" userId="917ea340-fd63-490f-a7db-68428d24cf32" providerId="ADAL" clId="{3F26B701-AADC-4668-AAA4-FB7BA2B947B1}" dt="2020-06-19T10:41:23.679" v="9026"/>
          <ac:spMkLst>
            <pc:docMk/>
            <pc:sldMk cId="1114432326" sldId="527"/>
            <ac:spMk id="31" creationId="{83868003-E044-4121-8862-560F380541AB}"/>
          </ac:spMkLst>
        </pc:spChg>
        <pc:spChg chg="add del mod">
          <ac:chgData name="Ragnhild Halvorsrud" userId="917ea340-fd63-490f-a7db-68428d24cf32" providerId="ADAL" clId="{3F26B701-AADC-4668-AAA4-FB7BA2B947B1}" dt="2020-06-19T10:41:23.679" v="9026"/>
          <ac:spMkLst>
            <pc:docMk/>
            <pc:sldMk cId="1114432326" sldId="527"/>
            <ac:spMk id="32" creationId="{A3AB040F-388E-4654-9CFA-D19DB1E3BE52}"/>
          </ac:spMkLst>
        </pc:spChg>
        <pc:spChg chg="add del mod">
          <ac:chgData name="Ragnhild Halvorsrud" userId="917ea340-fd63-490f-a7db-68428d24cf32" providerId="ADAL" clId="{3F26B701-AADC-4668-AAA4-FB7BA2B947B1}" dt="2020-06-19T10:41:23.679" v="9026"/>
          <ac:spMkLst>
            <pc:docMk/>
            <pc:sldMk cId="1114432326" sldId="527"/>
            <ac:spMk id="33" creationId="{C4C750DC-2F8D-4959-A9C0-906AAFFA0276}"/>
          </ac:spMkLst>
        </pc:spChg>
        <pc:spChg chg="add del mod">
          <ac:chgData name="Ragnhild Halvorsrud" userId="917ea340-fd63-490f-a7db-68428d24cf32" providerId="ADAL" clId="{3F26B701-AADC-4668-AAA4-FB7BA2B947B1}" dt="2020-06-19T10:41:23.679" v="9026"/>
          <ac:spMkLst>
            <pc:docMk/>
            <pc:sldMk cId="1114432326" sldId="527"/>
            <ac:spMk id="34" creationId="{55458288-67E1-4939-92D7-099653B7FEB5}"/>
          </ac:spMkLst>
        </pc:spChg>
        <pc:spChg chg="add mod">
          <ac:chgData name="Ragnhild Halvorsrud" userId="917ea340-fd63-490f-a7db-68428d24cf32" providerId="ADAL" clId="{3F26B701-AADC-4668-AAA4-FB7BA2B947B1}" dt="2020-06-19T17:20:47.007" v="16639" actId="790"/>
          <ac:spMkLst>
            <pc:docMk/>
            <pc:sldMk cId="1114432326" sldId="527"/>
            <ac:spMk id="35" creationId="{0960E66A-6676-4E62-816E-14A2376D6505}"/>
          </ac:spMkLst>
        </pc:spChg>
        <pc:spChg chg="add mod">
          <ac:chgData name="Ragnhild Halvorsrud" userId="917ea340-fd63-490f-a7db-68428d24cf32" providerId="ADAL" clId="{3F26B701-AADC-4668-AAA4-FB7BA2B947B1}" dt="2020-06-19T17:20:47.010" v="16640" actId="790"/>
          <ac:spMkLst>
            <pc:docMk/>
            <pc:sldMk cId="1114432326" sldId="527"/>
            <ac:spMk id="36" creationId="{DEE1BB1B-5775-40A9-858D-A23BACFF0AC0}"/>
          </ac:spMkLst>
        </pc:spChg>
        <pc:spChg chg="add mod">
          <ac:chgData name="Ragnhild Halvorsrud" userId="917ea340-fd63-490f-a7db-68428d24cf32" providerId="ADAL" clId="{3F26B701-AADC-4668-AAA4-FB7BA2B947B1}" dt="2020-06-19T17:20:47.011" v="16641" actId="790"/>
          <ac:spMkLst>
            <pc:docMk/>
            <pc:sldMk cId="1114432326" sldId="527"/>
            <ac:spMk id="37" creationId="{BCEF7574-943F-427B-902F-7E07728327B3}"/>
          </ac:spMkLst>
        </pc:spChg>
        <pc:spChg chg="add mod">
          <ac:chgData name="Ragnhild Halvorsrud" userId="917ea340-fd63-490f-a7db-68428d24cf32" providerId="ADAL" clId="{3F26B701-AADC-4668-AAA4-FB7BA2B947B1}" dt="2020-06-19T17:20:47.014" v="16642" actId="790"/>
          <ac:spMkLst>
            <pc:docMk/>
            <pc:sldMk cId="1114432326" sldId="527"/>
            <ac:spMk id="38" creationId="{27AB23FE-AF7B-4A7F-A462-0754671AE49D}"/>
          </ac:spMkLst>
        </pc:spChg>
        <pc:spChg chg="add mod">
          <ac:chgData name="Ragnhild Halvorsrud" userId="917ea340-fd63-490f-a7db-68428d24cf32" providerId="ADAL" clId="{3F26B701-AADC-4668-AAA4-FB7BA2B947B1}" dt="2020-06-19T17:20:47.016" v="16643" actId="790"/>
          <ac:spMkLst>
            <pc:docMk/>
            <pc:sldMk cId="1114432326" sldId="527"/>
            <ac:spMk id="39" creationId="{4A9D8F65-9F6D-4FDA-96A0-C70216803F6F}"/>
          </ac:spMkLst>
        </pc:spChg>
        <pc:spChg chg="add mod">
          <ac:chgData name="Ragnhild Halvorsrud" userId="917ea340-fd63-490f-a7db-68428d24cf32" providerId="ADAL" clId="{3F26B701-AADC-4668-AAA4-FB7BA2B947B1}" dt="2020-06-19T17:20:47.019" v="16644" actId="790"/>
          <ac:spMkLst>
            <pc:docMk/>
            <pc:sldMk cId="1114432326" sldId="527"/>
            <ac:spMk id="40" creationId="{BBCC2249-3204-4DEF-9B38-F47180F11DC4}"/>
          </ac:spMkLst>
        </pc:spChg>
        <pc:spChg chg="add mod">
          <ac:chgData name="Ragnhild Halvorsrud" userId="917ea340-fd63-490f-a7db-68428d24cf32" providerId="ADAL" clId="{3F26B701-AADC-4668-AAA4-FB7BA2B947B1}" dt="2020-06-19T17:20:47.021" v="16645" actId="790"/>
          <ac:spMkLst>
            <pc:docMk/>
            <pc:sldMk cId="1114432326" sldId="527"/>
            <ac:spMk id="41" creationId="{60CA1D66-EAF8-418F-89E7-2F649ADFB536}"/>
          </ac:spMkLst>
        </pc:spChg>
        <pc:spChg chg="add mod">
          <ac:chgData name="Ragnhild Halvorsrud" userId="917ea340-fd63-490f-a7db-68428d24cf32" providerId="ADAL" clId="{3F26B701-AADC-4668-AAA4-FB7BA2B947B1}" dt="2020-06-19T17:20:47.023" v="16646" actId="790"/>
          <ac:spMkLst>
            <pc:docMk/>
            <pc:sldMk cId="1114432326" sldId="527"/>
            <ac:spMk id="42" creationId="{9D29BC8B-C257-41F5-A0A0-D7F9C18C7C0E}"/>
          </ac:spMkLst>
        </pc:spChg>
        <pc:spChg chg="add mod">
          <ac:chgData name="Ragnhild Halvorsrud" userId="917ea340-fd63-490f-a7db-68428d24cf32" providerId="ADAL" clId="{3F26B701-AADC-4668-AAA4-FB7BA2B947B1}" dt="2020-06-19T17:20:47.025" v="16647" actId="790"/>
          <ac:spMkLst>
            <pc:docMk/>
            <pc:sldMk cId="1114432326" sldId="527"/>
            <ac:spMk id="43" creationId="{03481EE7-F741-4592-B697-00000BBF04E7}"/>
          </ac:spMkLst>
        </pc:spChg>
        <pc:spChg chg="add mod">
          <ac:chgData name="Ragnhild Halvorsrud" userId="917ea340-fd63-490f-a7db-68428d24cf32" providerId="ADAL" clId="{3F26B701-AADC-4668-AAA4-FB7BA2B947B1}" dt="2020-06-19T17:20:47.027" v="16648" actId="790"/>
          <ac:spMkLst>
            <pc:docMk/>
            <pc:sldMk cId="1114432326" sldId="527"/>
            <ac:spMk id="44" creationId="{51651CDD-A24C-4A07-9ED3-5C7F4CA80044}"/>
          </ac:spMkLst>
        </pc:spChg>
        <pc:spChg chg="mod">
          <ac:chgData name="Ragnhild Halvorsrud" userId="917ea340-fd63-490f-a7db-68428d24cf32" providerId="ADAL" clId="{3F26B701-AADC-4668-AAA4-FB7BA2B947B1}" dt="2020-06-19T17:20:47.030" v="16649" actId="790"/>
          <ac:spMkLst>
            <pc:docMk/>
            <pc:sldMk cId="1114432326" sldId="527"/>
            <ac:spMk id="46" creationId="{11907A0F-EA12-48FC-86BA-3925C9825E64}"/>
          </ac:spMkLst>
        </pc:spChg>
        <pc:spChg chg="add mod">
          <ac:chgData name="Ragnhild Halvorsrud" userId="917ea340-fd63-490f-a7db-68428d24cf32" providerId="ADAL" clId="{3F26B701-AADC-4668-AAA4-FB7BA2B947B1}" dt="2020-06-19T17:20:47.032" v="16650" actId="790"/>
          <ac:spMkLst>
            <pc:docMk/>
            <pc:sldMk cId="1114432326" sldId="527"/>
            <ac:spMk id="48" creationId="{6285DCF6-E3E2-4E3B-B920-D534B6977679}"/>
          </ac:spMkLst>
        </pc:spChg>
        <pc:spChg chg="add mod">
          <ac:chgData name="Ragnhild Halvorsrud" userId="917ea340-fd63-490f-a7db-68428d24cf32" providerId="ADAL" clId="{3F26B701-AADC-4668-AAA4-FB7BA2B947B1}" dt="2020-06-19T17:20:47.034" v="16651" actId="790"/>
          <ac:spMkLst>
            <pc:docMk/>
            <pc:sldMk cId="1114432326" sldId="527"/>
            <ac:spMk id="49" creationId="{5063D6D5-C465-4413-9BEB-14886887611A}"/>
          </ac:spMkLst>
        </pc:spChg>
        <pc:spChg chg="add mod">
          <ac:chgData name="Ragnhild Halvorsrud" userId="917ea340-fd63-490f-a7db-68428d24cf32" providerId="ADAL" clId="{3F26B701-AADC-4668-AAA4-FB7BA2B947B1}" dt="2020-06-19T17:20:47.036" v="16652" actId="790"/>
          <ac:spMkLst>
            <pc:docMk/>
            <pc:sldMk cId="1114432326" sldId="527"/>
            <ac:spMk id="50" creationId="{E19482CA-2B35-4265-BEF1-A0DAD99A2434}"/>
          </ac:spMkLst>
        </pc:spChg>
        <pc:spChg chg="add mod">
          <ac:chgData name="Ragnhild Halvorsrud" userId="917ea340-fd63-490f-a7db-68428d24cf32" providerId="ADAL" clId="{3F26B701-AADC-4668-AAA4-FB7BA2B947B1}" dt="2020-06-19T17:20:47.038" v="16653" actId="790"/>
          <ac:spMkLst>
            <pc:docMk/>
            <pc:sldMk cId="1114432326" sldId="527"/>
            <ac:spMk id="51" creationId="{5D9CC845-450B-4A0F-B37D-89ED4A0BC48A}"/>
          </ac:spMkLst>
        </pc:spChg>
        <pc:spChg chg="add mod">
          <ac:chgData name="Ragnhild Halvorsrud" userId="917ea340-fd63-490f-a7db-68428d24cf32" providerId="ADAL" clId="{3F26B701-AADC-4668-AAA4-FB7BA2B947B1}" dt="2020-06-19T17:20:47.040" v="16654" actId="790"/>
          <ac:spMkLst>
            <pc:docMk/>
            <pc:sldMk cId="1114432326" sldId="527"/>
            <ac:spMk id="52" creationId="{03332AC8-BC7B-485A-A4BB-DF3C72D5DCFE}"/>
          </ac:spMkLst>
        </pc:spChg>
        <pc:spChg chg="add mod">
          <ac:chgData name="Ragnhild Halvorsrud" userId="917ea340-fd63-490f-a7db-68428d24cf32" providerId="ADAL" clId="{3F26B701-AADC-4668-AAA4-FB7BA2B947B1}" dt="2020-06-19T17:20:47.042" v="16655" actId="790"/>
          <ac:spMkLst>
            <pc:docMk/>
            <pc:sldMk cId="1114432326" sldId="527"/>
            <ac:spMk id="53" creationId="{7151E05E-4B29-498A-BD10-CE75DA7C9F70}"/>
          </ac:spMkLst>
        </pc:spChg>
        <pc:spChg chg="mod">
          <ac:chgData name="Ragnhild Halvorsrud" userId="917ea340-fd63-490f-a7db-68428d24cf32" providerId="ADAL" clId="{3F26B701-AADC-4668-AAA4-FB7BA2B947B1}" dt="2020-06-19T17:20:47.044" v="16656" actId="790"/>
          <ac:spMkLst>
            <pc:docMk/>
            <pc:sldMk cId="1114432326" sldId="527"/>
            <ac:spMk id="55" creationId="{B862DF1C-2C09-4B75-802A-F8EF42486B6D}"/>
          </ac:spMkLst>
        </pc:spChg>
        <pc:spChg chg="add del mod">
          <ac:chgData name="Ragnhild Halvorsrud" userId="917ea340-fd63-490f-a7db-68428d24cf32" providerId="ADAL" clId="{3F26B701-AADC-4668-AAA4-FB7BA2B947B1}" dt="2020-06-19T10:46:45.906" v="9224" actId="478"/>
          <ac:spMkLst>
            <pc:docMk/>
            <pc:sldMk cId="1114432326" sldId="527"/>
            <ac:spMk id="57" creationId="{902879D4-8146-40D7-963A-CF813B85C88F}"/>
          </ac:spMkLst>
        </pc:spChg>
        <pc:spChg chg="add del mod">
          <ac:chgData name="Ragnhild Halvorsrud" userId="917ea340-fd63-490f-a7db-68428d24cf32" providerId="ADAL" clId="{3F26B701-AADC-4668-AAA4-FB7BA2B947B1}" dt="2020-06-19T10:46:45.906" v="9224" actId="478"/>
          <ac:spMkLst>
            <pc:docMk/>
            <pc:sldMk cId="1114432326" sldId="527"/>
            <ac:spMk id="58" creationId="{C56D76B0-0E6A-405E-9C44-B4E48B1F1EE2}"/>
          </ac:spMkLst>
        </pc:spChg>
        <pc:spChg chg="add mod">
          <ac:chgData name="Ragnhild Halvorsrud" userId="917ea340-fd63-490f-a7db-68428d24cf32" providerId="ADAL" clId="{3F26B701-AADC-4668-AAA4-FB7BA2B947B1}" dt="2020-06-19T17:20:47.046" v="16657" actId="790"/>
          <ac:spMkLst>
            <pc:docMk/>
            <pc:sldMk cId="1114432326" sldId="527"/>
            <ac:spMk id="59" creationId="{6265BC8B-E2D0-4D88-8BEE-93E20EE43D39}"/>
          </ac:spMkLst>
        </pc:spChg>
        <pc:spChg chg="add mod">
          <ac:chgData name="Ragnhild Halvorsrud" userId="917ea340-fd63-490f-a7db-68428d24cf32" providerId="ADAL" clId="{3F26B701-AADC-4668-AAA4-FB7BA2B947B1}" dt="2020-06-19T17:20:47.047" v="16658" actId="790"/>
          <ac:spMkLst>
            <pc:docMk/>
            <pc:sldMk cId="1114432326" sldId="527"/>
            <ac:spMk id="60" creationId="{1847E9C6-9E10-4A28-9AF3-BF0E287C7323}"/>
          </ac:spMkLst>
        </pc:spChg>
        <pc:spChg chg="add del mod">
          <ac:chgData name="Ragnhild Halvorsrud" userId="917ea340-fd63-490f-a7db-68428d24cf32" providerId="ADAL" clId="{3F26B701-AADC-4668-AAA4-FB7BA2B947B1}" dt="2020-06-19T10:46:45.906" v="9224" actId="478"/>
          <ac:spMkLst>
            <pc:docMk/>
            <pc:sldMk cId="1114432326" sldId="527"/>
            <ac:spMk id="61" creationId="{E75B1649-CE9E-4FEB-95A3-6E886CAD8D1B}"/>
          </ac:spMkLst>
        </pc:spChg>
        <pc:spChg chg="add del mod">
          <ac:chgData name="Ragnhild Halvorsrud" userId="917ea340-fd63-490f-a7db-68428d24cf32" providerId="ADAL" clId="{3F26B701-AADC-4668-AAA4-FB7BA2B947B1}" dt="2020-06-19T10:46:45.906" v="9224" actId="478"/>
          <ac:spMkLst>
            <pc:docMk/>
            <pc:sldMk cId="1114432326" sldId="527"/>
            <ac:spMk id="62" creationId="{7CB41466-E54C-4EC6-B5AA-61FF1DF87C06}"/>
          </ac:spMkLst>
        </pc:spChg>
        <pc:spChg chg="add mod">
          <ac:chgData name="Ragnhild Halvorsrud" userId="917ea340-fd63-490f-a7db-68428d24cf32" providerId="ADAL" clId="{3F26B701-AADC-4668-AAA4-FB7BA2B947B1}" dt="2020-06-19T17:20:47.049" v="16659" actId="790"/>
          <ac:spMkLst>
            <pc:docMk/>
            <pc:sldMk cId="1114432326" sldId="527"/>
            <ac:spMk id="63" creationId="{6C08B422-A8B1-46AB-95DE-D7CD0B72691E}"/>
          </ac:spMkLst>
        </pc:spChg>
        <pc:spChg chg="add mod">
          <ac:chgData name="Ragnhild Halvorsrud" userId="917ea340-fd63-490f-a7db-68428d24cf32" providerId="ADAL" clId="{3F26B701-AADC-4668-AAA4-FB7BA2B947B1}" dt="2020-06-19T17:20:47.051" v="16660" actId="790"/>
          <ac:spMkLst>
            <pc:docMk/>
            <pc:sldMk cId="1114432326" sldId="527"/>
            <ac:spMk id="64" creationId="{A03CBC9C-AA5F-4593-9954-F5E7940655E6}"/>
          </ac:spMkLst>
        </pc:spChg>
        <pc:spChg chg="add mod">
          <ac:chgData name="Ragnhild Halvorsrud" userId="917ea340-fd63-490f-a7db-68428d24cf32" providerId="ADAL" clId="{3F26B701-AADC-4668-AAA4-FB7BA2B947B1}" dt="2020-06-19T17:20:47.054" v="16661" actId="790"/>
          <ac:spMkLst>
            <pc:docMk/>
            <pc:sldMk cId="1114432326" sldId="527"/>
            <ac:spMk id="65" creationId="{168ABF85-E24E-4D85-8BFB-447D82BCDAC8}"/>
          </ac:spMkLst>
        </pc:spChg>
        <pc:spChg chg="add mod">
          <ac:chgData name="Ragnhild Halvorsrud" userId="917ea340-fd63-490f-a7db-68428d24cf32" providerId="ADAL" clId="{3F26B701-AADC-4668-AAA4-FB7BA2B947B1}" dt="2020-06-19T17:20:47.056" v="16662" actId="790"/>
          <ac:spMkLst>
            <pc:docMk/>
            <pc:sldMk cId="1114432326" sldId="527"/>
            <ac:spMk id="66" creationId="{6F1F8783-D7B4-4862-AFFF-712A3E762E60}"/>
          </ac:spMkLst>
        </pc:spChg>
        <pc:spChg chg="add mod">
          <ac:chgData name="Ragnhild Halvorsrud" userId="917ea340-fd63-490f-a7db-68428d24cf32" providerId="ADAL" clId="{3F26B701-AADC-4668-AAA4-FB7BA2B947B1}" dt="2020-06-19T17:20:47.058" v="16663" actId="790"/>
          <ac:spMkLst>
            <pc:docMk/>
            <pc:sldMk cId="1114432326" sldId="527"/>
            <ac:spMk id="67" creationId="{AD6DC88B-7525-4DA7-B640-054062C8D489}"/>
          </ac:spMkLst>
        </pc:spChg>
        <pc:spChg chg="add mod">
          <ac:chgData name="Ragnhild Halvorsrud" userId="917ea340-fd63-490f-a7db-68428d24cf32" providerId="ADAL" clId="{3F26B701-AADC-4668-AAA4-FB7BA2B947B1}" dt="2020-06-19T17:20:47.060" v="16664" actId="790"/>
          <ac:spMkLst>
            <pc:docMk/>
            <pc:sldMk cId="1114432326" sldId="527"/>
            <ac:spMk id="68" creationId="{9454F39B-CCE5-4F52-B876-FF6B9334106D}"/>
          </ac:spMkLst>
        </pc:spChg>
        <pc:grpChg chg="add del mod">
          <ac:chgData name="Ragnhild Halvorsrud" userId="917ea340-fd63-490f-a7db-68428d24cf32" providerId="ADAL" clId="{3F26B701-AADC-4668-AAA4-FB7BA2B947B1}" dt="2020-06-19T10:41:23.679" v="9026"/>
          <ac:grpSpMkLst>
            <pc:docMk/>
            <pc:sldMk cId="1114432326" sldId="527"/>
            <ac:grpSpMk id="15" creationId="{6AAC3B6E-9E9B-404D-ACE4-63254C9F901B}"/>
          </ac:grpSpMkLst>
        </pc:grpChg>
        <pc:grpChg chg="add del mod">
          <ac:chgData name="Ragnhild Halvorsrud" userId="917ea340-fd63-490f-a7db-68428d24cf32" providerId="ADAL" clId="{3F26B701-AADC-4668-AAA4-FB7BA2B947B1}" dt="2020-06-19T10:41:23.679" v="9026"/>
          <ac:grpSpMkLst>
            <pc:docMk/>
            <pc:sldMk cId="1114432326" sldId="527"/>
            <ac:grpSpMk id="24" creationId="{EEE8B9BC-5A00-4BAA-B024-EF0C50B36B5E}"/>
          </ac:grpSpMkLst>
        </pc:grpChg>
        <pc:grpChg chg="add mod">
          <ac:chgData name="Ragnhild Halvorsrud" userId="917ea340-fd63-490f-a7db-68428d24cf32" providerId="ADAL" clId="{3F26B701-AADC-4668-AAA4-FB7BA2B947B1}" dt="2020-06-19T10:41:23.705" v="9027"/>
          <ac:grpSpMkLst>
            <pc:docMk/>
            <pc:sldMk cId="1114432326" sldId="527"/>
            <ac:grpSpMk id="45" creationId="{B9B461C2-D905-4FCB-ABD3-7FD5442121B1}"/>
          </ac:grpSpMkLst>
        </pc:grpChg>
        <pc:grpChg chg="add mod">
          <ac:chgData name="Ragnhild Halvorsrud" userId="917ea340-fd63-490f-a7db-68428d24cf32" providerId="ADAL" clId="{3F26B701-AADC-4668-AAA4-FB7BA2B947B1}" dt="2020-06-19T10:41:23.705" v="9027"/>
          <ac:grpSpMkLst>
            <pc:docMk/>
            <pc:sldMk cId="1114432326" sldId="527"/>
            <ac:grpSpMk id="54" creationId="{AA8381FA-51B6-4611-A204-5B1FF6024445}"/>
          </ac:grpSpMkLst>
        </pc:grpChg>
        <pc:picChg chg="mod">
          <ac:chgData name="Ragnhild Halvorsrud" userId="917ea340-fd63-490f-a7db-68428d24cf32" providerId="ADAL" clId="{3F26B701-AADC-4668-AAA4-FB7BA2B947B1}" dt="2020-06-19T10:41:16.580" v="9025"/>
          <ac:picMkLst>
            <pc:docMk/>
            <pc:sldMk cId="1114432326" sldId="527"/>
            <ac:picMk id="17" creationId="{74DAF4E7-9448-4AF1-873C-FB6C2F260ED3}"/>
          </ac:picMkLst>
        </pc:picChg>
        <pc:picChg chg="mod">
          <ac:chgData name="Ragnhild Halvorsrud" userId="917ea340-fd63-490f-a7db-68428d24cf32" providerId="ADAL" clId="{3F26B701-AADC-4668-AAA4-FB7BA2B947B1}" dt="2020-06-19T10:41:16.580" v="9025"/>
          <ac:picMkLst>
            <pc:docMk/>
            <pc:sldMk cId="1114432326" sldId="527"/>
            <ac:picMk id="26" creationId="{BE6BF280-9342-4FF4-85BB-DBF998171C47}"/>
          </ac:picMkLst>
        </pc:picChg>
        <pc:picChg chg="mod">
          <ac:chgData name="Ragnhild Halvorsrud" userId="917ea340-fd63-490f-a7db-68428d24cf32" providerId="ADAL" clId="{3F26B701-AADC-4668-AAA4-FB7BA2B947B1}" dt="2020-06-19T10:41:23.705" v="9027"/>
          <ac:picMkLst>
            <pc:docMk/>
            <pc:sldMk cId="1114432326" sldId="527"/>
            <ac:picMk id="47" creationId="{91C34DB2-A9F8-4388-832D-E69226D02EE5}"/>
          </ac:picMkLst>
        </pc:picChg>
        <pc:picChg chg="mod">
          <ac:chgData name="Ragnhild Halvorsrud" userId="917ea340-fd63-490f-a7db-68428d24cf32" providerId="ADAL" clId="{3F26B701-AADC-4668-AAA4-FB7BA2B947B1}" dt="2020-06-19T10:41:23.705" v="9027"/>
          <ac:picMkLst>
            <pc:docMk/>
            <pc:sldMk cId="1114432326" sldId="527"/>
            <ac:picMk id="56" creationId="{DB8A362E-9D0E-46EE-9E2E-3635EC712C2B}"/>
          </ac:picMkLst>
        </pc:picChg>
      </pc:sldChg>
      <pc:sldChg chg="addSp delSp modSp add mod modNotes">
        <pc:chgData name="Ragnhild Halvorsrud" userId="917ea340-fd63-490f-a7db-68428d24cf32" providerId="ADAL" clId="{3F26B701-AADC-4668-AAA4-FB7BA2B947B1}" dt="2020-06-19T17:20:47.124" v="16698" actId="790"/>
        <pc:sldMkLst>
          <pc:docMk/>
          <pc:sldMk cId="2593434447" sldId="528"/>
        </pc:sldMkLst>
        <pc:spChg chg="mod">
          <ac:chgData name="Ragnhild Halvorsrud" userId="917ea340-fd63-490f-a7db-68428d24cf32" providerId="ADAL" clId="{3F26B701-AADC-4668-AAA4-FB7BA2B947B1}" dt="2020-06-19T17:20:47.065" v="16667" actId="790"/>
          <ac:spMkLst>
            <pc:docMk/>
            <pc:sldMk cId="2593434447" sldId="528"/>
            <ac:spMk id="2" creationId="{CEF0584D-E78C-408F-A464-AF661D7CD2F8}"/>
          </ac:spMkLst>
        </pc:spChg>
        <pc:spChg chg="mod">
          <ac:chgData name="Ragnhild Halvorsrud" userId="917ea340-fd63-490f-a7db-68428d24cf32" providerId="ADAL" clId="{3F26B701-AADC-4668-AAA4-FB7BA2B947B1}" dt="2020-06-19T17:20:47.067" v="16668" actId="790"/>
          <ac:spMkLst>
            <pc:docMk/>
            <pc:sldMk cId="2593434447" sldId="528"/>
            <ac:spMk id="4" creationId="{359912B9-4EB6-42C7-BF37-C605F081559D}"/>
          </ac:spMkLst>
        </pc:spChg>
        <pc:spChg chg="add del mod">
          <ac:chgData name="Ragnhild Halvorsrud" userId="917ea340-fd63-490f-a7db-68428d24cf32" providerId="ADAL" clId="{3F26B701-AADC-4668-AAA4-FB7BA2B947B1}" dt="2020-06-19T10:46:34.318" v="9221"/>
          <ac:spMkLst>
            <pc:docMk/>
            <pc:sldMk cId="2593434447" sldId="528"/>
            <ac:spMk id="5" creationId="{DD5D9151-B292-47DA-A201-08C44BF99A28}"/>
          </ac:spMkLst>
        </pc:spChg>
        <pc:spChg chg="add del mod">
          <ac:chgData name="Ragnhild Halvorsrud" userId="917ea340-fd63-490f-a7db-68428d24cf32" providerId="ADAL" clId="{3F26B701-AADC-4668-AAA4-FB7BA2B947B1}" dt="2020-06-19T10:46:34.318" v="9221"/>
          <ac:spMkLst>
            <pc:docMk/>
            <pc:sldMk cId="2593434447" sldId="528"/>
            <ac:spMk id="6" creationId="{2CF06064-B70B-4BF6-AA14-65CC74978EA5}"/>
          </ac:spMkLst>
        </pc:spChg>
        <pc:spChg chg="add del mod">
          <ac:chgData name="Ragnhild Halvorsrud" userId="917ea340-fd63-490f-a7db-68428d24cf32" providerId="ADAL" clId="{3F26B701-AADC-4668-AAA4-FB7BA2B947B1}" dt="2020-06-19T10:46:34.318" v="9221"/>
          <ac:spMkLst>
            <pc:docMk/>
            <pc:sldMk cId="2593434447" sldId="528"/>
            <ac:spMk id="7" creationId="{200D4063-85CC-4E94-B5E0-E658894A83F5}"/>
          </ac:spMkLst>
        </pc:spChg>
        <pc:spChg chg="add del mod">
          <ac:chgData name="Ragnhild Halvorsrud" userId="917ea340-fd63-490f-a7db-68428d24cf32" providerId="ADAL" clId="{3F26B701-AADC-4668-AAA4-FB7BA2B947B1}" dt="2020-06-19T10:46:34.318" v="9221"/>
          <ac:spMkLst>
            <pc:docMk/>
            <pc:sldMk cId="2593434447" sldId="528"/>
            <ac:spMk id="8" creationId="{297AC024-239D-444A-9E53-2B85D3E3ED56}"/>
          </ac:spMkLst>
        </pc:spChg>
        <pc:spChg chg="add del mod">
          <ac:chgData name="Ragnhild Halvorsrud" userId="917ea340-fd63-490f-a7db-68428d24cf32" providerId="ADAL" clId="{3F26B701-AADC-4668-AAA4-FB7BA2B947B1}" dt="2020-06-19T10:46:34.318" v="9221"/>
          <ac:spMkLst>
            <pc:docMk/>
            <pc:sldMk cId="2593434447" sldId="528"/>
            <ac:spMk id="9" creationId="{FA9CF6C2-028A-4B62-A1C1-35B416ECE889}"/>
          </ac:spMkLst>
        </pc:spChg>
        <pc:spChg chg="add del mod">
          <ac:chgData name="Ragnhild Halvorsrud" userId="917ea340-fd63-490f-a7db-68428d24cf32" providerId="ADAL" clId="{3F26B701-AADC-4668-AAA4-FB7BA2B947B1}" dt="2020-06-19T10:46:34.318" v="9221"/>
          <ac:spMkLst>
            <pc:docMk/>
            <pc:sldMk cId="2593434447" sldId="528"/>
            <ac:spMk id="10" creationId="{6FD45BB6-4CE4-4FC6-8BDE-B447D8FE6B81}"/>
          </ac:spMkLst>
        </pc:spChg>
        <pc:spChg chg="add del mod">
          <ac:chgData name="Ragnhild Halvorsrud" userId="917ea340-fd63-490f-a7db-68428d24cf32" providerId="ADAL" clId="{3F26B701-AADC-4668-AAA4-FB7BA2B947B1}" dt="2020-06-19T10:46:34.318" v="9221"/>
          <ac:spMkLst>
            <pc:docMk/>
            <pc:sldMk cId="2593434447" sldId="528"/>
            <ac:spMk id="11" creationId="{6C072E62-D94C-471B-8EE3-C5BA1CF98B22}"/>
          </ac:spMkLst>
        </pc:spChg>
        <pc:spChg chg="add del mod">
          <ac:chgData name="Ragnhild Halvorsrud" userId="917ea340-fd63-490f-a7db-68428d24cf32" providerId="ADAL" clId="{3F26B701-AADC-4668-AAA4-FB7BA2B947B1}" dt="2020-06-19T10:46:34.318" v="9221"/>
          <ac:spMkLst>
            <pc:docMk/>
            <pc:sldMk cId="2593434447" sldId="528"/>
            <ac:spMk id="12" creationId="{02745A24-E36E-4BB6-8E48-61ABE0BBC443}"/>
          </ac:spMkLst>
        </pc:spChg>
        <pc:spChg chg="add del mod">
          <ac:chgData name="Ragnhild Halvorsrud" userId="917ea340-fd63-490f-a7db-68428d24cf32" providerId="ADAL" clId="{3F26B701-AADC-4668-AAA4-FB7BA2B947B1}" dt="2020-06-19T10:46:34.318" v="9221"/>
          <ac:spMkLst>
            <pc:docMk/>
            <pc:sldMk cId="2593434447" sldId="528"/>
            <ac:spMk id="13" creationId="{DA5EBFE3-A5FD-4730-8CF8-F94DCE619E82}"/>
          </ac:spMkLst>
        </pc:spChg>
        <pc:spChg chg="add del mod">
          <ac:chgData name="Ragnhild Halvorsrud" userId="917ea340-fd63-490f-a7db-68428d24cf32" providerId="ADAL" clId="{3F26B701-AADC-4668-AAA4-FB7BA2B947B1}" dt="2020-06-19T10:46:34.318" v="9221"/>
          <ac:spMkLst>
            <pc:docMk/>
            <pc:sldMk cId="2593434447" sldId="528"/>
            <ac:spMk id="14" creationId="{F3DE0C89-AD2B-4B8C-B828-D9DDB992AE04}"/>
          </ac:spMkLst>
        </pc:spChg>
        <pc:spChg chg="add del mod">
          <ac:chgData name="Ragnhild Halvorsrud" userId="917ea340-fd63-490f-a7db-68428d24cf32" providerId="ADAL" clId="{3F26B701-AADC-4668-AAA4-FB7BA2B947B1}" dt="2020-06-19T10:46:34.318" v="9221"/>
          <ac:spMkLst>
            <pc:docMk/>
            <pc:sldMk cId="2593434447" sldId="528"/>
            <ac:spMk id="15" creationId="{ABCA29FA-0179-4401-A6D7-4D24D32D688D}"/>
          </ac:spMkLst>
        </pc:spChg>
        <pc:spChg chg="add del mod">
          <ac:chgData name="Ragnhild Halvorsrud" userId="917ea340-fd63-490f-a7db-68428d24cf32" providerId="ADAL" clId="{3F26B701-AADC-4668-AAA4-FB7BA2B947B1}" dt="2020-06-19T10:46:34.318" v="9221"/>
          <ac:spMkLst>
            <pc:docMk/>
            <pc:sldMk cId="2593434447" sldId="528"/>
            <ac:spMk id="16" creationId="{DF6CBF17-613D-4D86-A02D-8BB542431F88}"/>
          </ac:spMkLst>
        </pc:spChg>
        <pc:spChg chg="add del mod">
          <ac:chgData name="Ragnhild Halvorsrud" userId="917ea340-fd63-490f-a7db-68428d24cf32" providerId="ADAL" clId="{3F26B701-AADC-4668-AAA4-FB7BA2B947B1}" dt="2020-06-19T10:46:34.318" v="9221"/>
          <ac:spMkLst>
            <pc:docMk/>
            <pc:sldMk cId="2593434447" sldId="528"/>
            <ac:spMk id="17" creationId="{1179C34B-B3EB-4C24-9F66-662C953FB025}"/>
          </ac:spMkLst>
        </pc:spChg>
        <pc:spChg chg="add del mod">
          <ac:chgData name="Ragnhild Halvorsrud" userId="917ea340-fd63-490f-a7db-68428d24cf32" providerId="ADAL" clId="{3F26B701-AADC-4668-AAA4-FB7BA2B947B1}" dt="2020-06-19T10:46:34.318" v="9221"/>
          <ac:spMkLst>
            <pc:docMk/>
            <pc:sldMk cId="2593434447" sldId="528"/>
            <ac:spMk id="18" creationId="{04FEE8F9-6F23-467A-B60A-42EA2B917707}"/>
          </ac:spMkLst>
        </pc:spChg>
        <pc:spChg chg="add del mod">
          <ac:chgData name="Ragnhild Halvorsrud" userId="917ea340-fd63-490f-a7db-68428d24cf32" providerId="ADAL" clId="{3F26B701-AADC-4668-AAA4-FB7BA2B947B1}" dt="2020-06-19T10:46:34.318" v="9221"/>
          <ac:spMkLst>
            <pc:docMk/>
            <pc:sldMk cId="2593434447" sldId="528"/>
            <ac:spMk id="19" creationId="{871D3604-ADE9-4CD7-8BAD-8E8EAAB579F9}"/>
          </ac:spMkLst>
        </pc:spChg>
        <pc:spChg chg="add del mod">
          <ac:chgData name="Ragnhild Halvorsrud" userId="917ea340-fd63-490f-a7db-68428d24cf32" providerId="ADAL" clId="{3F26B701-AADC-4668-AAA4-FB7BA2B947B1}" dt="2020-06-19T10:46:34.318" v="9221"/>
          <ac:spMkLst>
            <pc:docMk/>
            <pc:sldMk cId="2593434447" sldId="528"/>
            <ac:spMk id="20" creationId="{BFCAD838-AE35-4B31-AE2C-AEB3E64CF0C7}"/>
          </ac:spMkLst>
        </pc:spChg>
        <pc:spChg chg="mod">
          <ac:chgData name="Ragnhild Halvorsrud" userId="917ea340-fd63-490f-a7db-68428d24cf32" providerId="ADAL" clId="{3F26B701-AADC-4668-AAA4-FB7BA2B947B1}" dt="2020-06-19T10:46:29.658" v="9220"/>
          <ac:spMkLst>
            <pc:docMk/>
            <pc:sldMk cId="2593434447" sldId="528"/>
            <ac:spMk id="22" creationId="{F3193944-B11B-4E6D-82EE-EC3542A5EE34}"/>
          </ac:spMkLst>
        </pc:spChg>
        <pc:spChg chg="add del mod">
          <ac:chgData name="Ragnhild Halvorsrud" userId="917ea340-fd63-490f-a7db-68428d24cf32" providerId="ADAL" clId="{3F26B701-AADC-4668-AAA4-FB7BA2B947B1}" dt="2020-06-19T10:46:34.318" v="9221"/>
          <ac:spMkLst>
            <pc:docMk/>
            <pc:sldMk cId="2593434447" sldId="528"/>
            <ac:spMk id="24" creationId="{2DEFF43F-73B3-40FB-9DFB-6E836E65E9B6}"/>
          </ac:spMkLst>
        </pc:spChg>
        <pc:spChg chg="add del mod">
          <ac:chgData name="Ragnhild Halvorsrud" userId="917ea340-fd63-490f-a7db-68428d24cf32" providerId="ADAL" clId="{3F26B701-AADC-4668-AAA4-FB7BA2B947B1}" dt="2020-06-19T10:46:34.318" v="9221"/>
          <ac:spMkLst>
            <pc:docMk/>
            <pc:sldMk cId="2593434447" sldId="528"/>
            <ac:spMk id="25" creationId="{6AF743D7-0BA1-40C2-BFA3-90440A154EB8}"/>
          </ac:spMkLst>
        </pc:spChg>
        <pc:spChg chg="add del mod">
          <ac:chgData name="Ragnhild Halvorsrud" userId="917ea340-fd63-490f-a7db-68428d24cf32" providerId="ADAL" clId="{3F26B701-AADC-4668-AAA4-FB7BA2B947B1}" dt="2020-06-19T10:46:34.318" v="9221"/>
          <ac:spMkLst>
            <pc:docMk/>
            <pc:sldMk cId="2593434447" sldId="528"/>
            <ac:spMk id="26" creationId="{4A59569C-EFE9-4D95-B1AC-8874116C57DD}"/>
          </ac:spMkLst>
        </pc:spChg>
        <pc:spChg chg="add del mod">
          <ac:chgData name="Ragnhild Halvorsrud" userId="917ea340-fd63-490f-a7db-68428d24cf32" providerId="ADAL" clId="{3F26B701-AADC-4668-AAA4-FB7BA2B947B1}" dt="2020-06-19T10:46:34.318" v="9221"/>
          <ac:spMkLst>
            <pc:docMk/>
            <pc:sldMk cId="2593434447" sldId="528"/>
            <ac:spMk id="27" creationId="{BAC3EDD8-F868-43F7-A212-CBC7E4F76E19}"/>
          </ac:spMkLst>
        </pc:spChg>
        <pc:spChg chg="add del mod">
          <ac:chgData name="Ragnhild Halvorsrud" userId="917ea340-fd63-490f-a7db-68428d24cf32" providerId="ADAL" clId="{3F26B701-AADC-4668-AAA4-FB7BA2B947B1}" dt="2020-06-19T10:46:34.318" v="9221"/>
          <ac:spMkLst>
            <pc:docMk/>
            <pc:sldMk cId="2593434447" sldId="528"/>
            <ac:spMk id="28" creationId="{83155264-05E1-4590-B1A0-B904A31FEEB1}"/>
          </ac:spMkLst>
        </pc:spChg>
        <pc:spChg chg="add del mod">
          <ac:chgData name="Ragnhild Halvorsrud" userId="917ea340-fd63-490f-a7db-68428d24cf32" providerId="ADAL" clId="{3F26B701-AADC-4668-AAA4-FB7BA2B947B1}" dt="2020-06-19T10:46:34.318" v="9221"/>
          <ac:spMkLst>
            <pc:docMk/>
            <pc:sldMk cId="2593434447" sldId="528"/>
            <ac:spMk id="29" creationId="{695CB219-CF90-45AF-87E9-B5C0CD3FE615}"/>
          </ac:spMkLst>
        </pc:spChg>
        <pc:spChg chg="add del mod">
          <ac:chgData name="Ragnhild Halvorsrud" userId="917ea340-fd63-490f-a7db-68428d24cf32" providerId="ADAL" clId="{3F26B701-AADC-4668-AAA4-FB7BA2B947B1}" dt="2020-06-19T10:46:34.318" v="9221"/>
          <ac:spMkLst>
            <pc:docMk/>
            <pc:sldMk cId="2593434447" sldId="528"/>
            <ac:spMk id="30" creationId="{148A81DB-8E03-4200-A043-53F6EFA8C018}"/>
          </ac:spMkLst>
        </pc:spChg>
        <pc:spChg chg="add del mod">
          <ac:chgData name="Ragnhild Halvorsrud" userId="917ea340-fd63-490f-a7db-68428d24cf32" providerId="ADAL" clId="{3F26B701-AADC-4668-AAA4-FB7BA2B947B1}" dt="2020-06-19T10:46:34.318" v="9221"/>
          <ac:spMkLst>
            <pc:docMk/>
            <pc:sldMk cId="2593434447" sldId="528"/>
            <ac:spMk id="31" creationId="{D549D5C3-6012-49BC-BAFE-F969D11920AC}"/>
          </ac:spMkLst>
        </pc:spChg>
        <pc:spChg chg="add del mod">
          <ac:chgData name="Ragnhild Halvorsrud" userId="917ea340-fd63-490f-a7db-68428d24cf32" providerId="ADAL" clId="{3F26B701-AADC-4668-AAA4-FB7BA2B947B1}" dt="2020-06-19T10:46:34.318" v="9221"/>
          <ac:spMkLst>
            <pc:docMk/>
            <pc:sldMk cId="2593434447" sldId="528"/>
            <ac:spMk id="32" creationId="{84C004DB-CD45-4D5F-8D99-CFB295B0444D}"/>
          </ac:spMkLst>
        </pc:spChg>
        <pc:spChg chg="add del mod">
          <ac:chgData name="Ragnhild Halvorsrud" userId="917ea340-fd63-490f-a7db-68428d24cf32" providerId="ADAL" clId="{3F26B701-AADC-4668-AAA4-FB7BA2B947B1}" dt="2020-06-19T10:46:34.318" v="9221"/>
          <ac:spMkLst>
            <pc:docMk/>
            <pc:sldMk cId="2593434447" sldId="528"/>
            <ac:spMk id="33" creationId="{AB93CB4D-9FFC-403F-8722-649D647F22D6}"/>
          </ac:spMkLst>
        </pc:spChg>
        <pc:spChg chg="mod">
          <ac:chgData name="Ragnhild Halvorsrud" userId="917ea340-fd63-490f-a7db-68428d24cf32" providerId="ADAL" clId="{3F26B701-AADC-4668-AAA4-FB7BA2B947B1}" dt="2020-06-19T10:46:29.658" v="9220"/>
          <ac:spMkLst>
            <pc:docMk/>
            <pc:sldMk cId="2593434447" sldId="528"/>
            <ac:spMk id="35" creationId="{DEBFB4AA-1FDE-4B4C-96FF-66BFAACCFD47}"/>
          </ac:spMkLst>
        </pc:spChg>
        <pc:spChg chg="add del mod">
          <ac:chgData name="Ragnhild Halvorsrud" userId="917ea340-fd63-490f-a7db-68428d24cf32" providerId="ADAL" clId="{3F26B701-AADC-4668-AAA4-FB7BA2B947B1}" dt="2020-06-19T10:46:34.318" v="9221"/>
          <ac:spMkLst>
            <pc:docMk/>
            <pc:sldMk cId="2593434447" sldId="528"/>
            <ac:spMk id="37" creationId="{89EAF1E0-DAEC-4DEB-94B7-D64CDDEAC57B}"/>
          </ac:spMkLst>
        </pc:spChg>
        <pc:spChg chg="add mod">
          <ac:chgData name="Ragnhild Halvorsrud" userId="917ea340-fd63-490f-a7db-68428d24cf32" providerId="ADAL" clId="{3F26B701-AADC-4668-AAA4-FB7BA2B947B1}" dt="2020-06-19T17:20:47.069" v="16669" actId="790"/>
          <ac:spMkLst>
            <pc:docMk/>
            <pc:sldMk cId="2593434447" sldId="528"/>
            <ac:spMk id="38" creationId="{F4EA5477-06D9-491E-8487-66C3FDCFF64C}"/>
          </ac:spMkLst>
        </pc:spChg>
        <pc:spChg chg="add mod">
          <ac:chgData name="Ragnhild Halvorsrud" userId="917ea340-fd63-490f-a7db-68428d24cf32" providerId="ADAL" clId="{3F26B701-AADC-4668-AAA4-FB7BA2B947B1}" dt="2020-06-19T17:20:47.071" v="16670" actId="790"/>
          <ac:spMkLst>
            <pc:docMk/>
            <pc:sldMk cId="2593434447" sldId="528"/>
            <ac:spMk id="39" creationId="{2013583C-029C-46FB-8370-E5999342A226}"/>
          </ac:spMkLst>
        </pc:spChg>
        <pc:spChg chg="add mod">
          <ac:chgData name="Ragnhild Halvorsrud" userId="917ea340-fd63-490f-a7db-68428d24cf32" providerId="ADAL" clId="{3F26B701-AADC-4668-AAA4-FB7BA2B947B1}" dt="2020-06-19T17:20:47.072" v="16671" actId="790"/>
          <ac:spMkLst>
            <pc:docMk/>
            <pc:sldMk cId="2593434447" sldId="528"/>
            <ac:spMk id="40" creationId="{6D595090-7D12-424A-84D7-739CD4B6AEF0}"/>
          </ac:spMkLst>
        </pc:spChg>
        <pc:spChg chg="add mod">
          <ac:chgData name="Ragnhild Halvorsrud" userId="917ea340-fd63-490f-a7db-68428d24cf32" providerId="ADAL" clId="{3F26B701-AADC-4668-AAA4-FB7BA2B947B1}" dt="2020-06-19T17:20:47.074" v="16672" actId="790"/>
          <ac:spMkLst>
            <pc:docMk/>
            <pc:sldMk cId="2593434447" sldId="528"/>
            <ac:spMk id="41" creationId="{D8F12F7A-4B76-4EC2-8A47-A00C6509BBFA}"/>
          </ac:spMkLst>
        </pc:spChg>
        <pc:spChg chg="add mod">
          <ac:chgData name="Ragnhild Halvorsrud" userId="917ea340-fd63-490f-a7db-68428d24cf32" providerId="ADAL" clId="{3F26B701-AADC-4668-AAA4-FB7BA2B947B1}" dt="2020-06-19T17:20:47.075" v="16673" actId="790"/>
          <ac:spMkLst>
            <pc:docMk/>
            <pc:sldMk cId="2593434447" sldId="528"/>
            <ac:spMk id="42" creationId="{45291FD0-8BC7-48B0-BEBA-2DAEF675D052}"/>
          </ac:spMkLst>
        </pc:spChg>
        <pc:spChg chg="add mod">
          <ac:chgData name="Ragnhild Halvorsrud" userId="917ea340-fd63-490f-a7db-68428d24cf32" providerId="ADAL" clId="{3F26B701-AADC-4668-AAA4-FB7BA2B947B1}" dt="2020-06-19T17:20:47.077" v="16674" actId="790"/>
          <ac:spMkLst>
            <pc:docMk/>
            <pc:sldMk cId="2593434447" sldId="528"/>
            <ac:spMk id="43" creationId="{61F39AC2-D2B0-4429-BA35-B9FD0A5D49D9}"/>
          </ac:spMkLst>
        </pc:spChg>
        <pc:spChg chg="add mod">
          <ac:chgData name="Ragnhild Halvorsrud" userId="917ea340-fd63-490f-a7db-68428d24cf32" providerId="ADAL" clId="{3F26B701-AADC-4668-AAA4-FB7BA2B947B1}" dt="2020-06-19T17:20:47.079" v="16675" actId="790"/>
          <ac:spMkLst>
            <pc:docMk/>
            <pc:sldMk cId="2593434447" sldId="528"/>
            <ac:spMk id="44" creationId="{9A1F5564-5C11-4EDA-8C22-4B4222E55ABA}"/>
          </ac:spMkLst>
        </pc:spChg>
        <pc:spChg chg="add mod">
          <ac:chgData name="Ragnhild Halvorsrud" userId="917ea340-fd63-490f-a7db-68428d24cf32" providerId="ADAL" clId="{3F26B701-AADC-4668-AAA4-FB7BA2B947B1}" dt="2020-06-19T17:20:47.081" v="16676" actId="790"/>
          <ac:spMkLst>
            <pc:docMk/>
            <pc:sldMk cId="2593434447" sldId="528"/>
            <ac:spMk id="45" creationId="{9306A40F-0BA8-47D9-A70D-C5E3FA1F3DF2}"/>
          </ac:spMkLst>
        </pc:spChg>
        <pc:spChg chg="add mod">
          <ac:chgData name="Ragnhild Halvorsrud" userId="917ea340-fd63-490f-a7db-68428d24cf32" providerId="ADAL" clId="{3F26B701-AADC-4668-AAA4-FB7BA2B947B1}" dt="2020-06-19T17:20:47.083" v="16677" actId="790"/>
          <ac:spMkLst>
            <pc:docMk/>
            <pc:sldMk cId="2593434447" sldId="528"/>
            <ac:spMk id="46" creationId="{6D1CEB70-9CC2-42B6-A373-377A3F130A07}"/>
          </ac:spMkLst>
        </pc:spChg>
        <pc:spChg chg="add mod">
          <ac:chgData name="Ragnhild Halvorsrud" userId="917ea340-fd63-490f-a7db-68428d24cf32" providerId="ADAL" clId="{3F26B701-AADC-4668-AAA4-FB7BA2B947B1}" dt="2020-06-19T17:20:47.085" v="16678" actId="790"/>
          <ac:spMkLst>
            <pc:docMk/>
            <pc:sldMk cId="2593434447" sldId="528"/>
            <ac:spMk id="47" creationId="{5E4D992D-EE0A-487E-8305-CAA8B6C4001C}"/>
          </ac:spMkLst>
        </pc:spChg>
        <pc:spChg chg="add mod">
          <ac:chgData name="Ragnhild Halvorsrud" userId="917ea340-fd63-490f-a7db-68428d24cf32" providerId="ADAL" clId="{3F26B701-AADC-4668-AAA4-FB7BA2B947B1}" dt="2020-06-19T17:20:47.087" v="16679" actId="790"/>
          <ac:spMkLst>
            <pc:docMk/>
            <pc:sldMk cId="2593434447" sldId="528"/>
            <ac:spMk id="48" creationId="{041122E5-F37A-4E33-A93A-08411EC80C79}"/>
          </ac:spMkLst>
        </pc:spChg>
        <pc:spChg chg="add mod">
          <ac:chgData name="Ragnhild Halvorsrud" userId="917ea340-fd63-490f-a7db-68428d24cf32" providerId="ADAL" clId="{3F26B701-AADC-4668-AAA4-FB7BA2B947B1}" dt="2020-06-19T17:20:47.089" v="16680" actId="790"/>
          <ac:spMkLst>
            <pc:docMk/>
            <pc:sldMk cId="2593434447" sldId="528"/>
            <ac:spMk id="49" creationId="{1875139B-C8DB-4A05-B485-949DCA7FB5DC}"/>
          </ac:spMkLst>
        </pc:spChg>
        <pc:spChg chg="add mod">
          <ac:chgData name="Ragnhild Halvorsrud" userId="917ea340-fd63-490f-a7db-68428d24cf32" providerId="ADAL" clId="{3F26B701-AADC-4668-AAA4-FB7BA2B947B1}" dt="2020-06-19T17:20:47.091" v="16681" actId="790"/>
          <ac:spMkLst>
            <pc:docMk/>
            <pc:sldMk cId="2593434447" sldId="528"/>
            <ac:spMk id="50" creationId="{75FD13BA-2429-4CAD-AAF2-05C76740ABFC}"/>
          </ac:spMkLst>
        </pc:spChg>
        <pc:spChg chg="add mod">
          <ac:chgData name="Ragnhild Halvorsrud" userId="917ea340-fd63-490f-a7db-68428d24cf32" providerId="ADAL" clId="{3F26B701-AADC-4668-AAA4-FB7BA2B947B1}" dt="2020-06-19T17:20:47.093" v="16682" actId="790"/>
          <ac:spMkLst>
            <pc:docMk/>
            <pc:sldMk cId="2593434447" sldId="528"/>
            <ac:spMk id="51" creationId="{73FC14B7-6CB9-446D-BB5F-8A06B8945532}"/>
          </ac:spMkLst>
        </pc:spChg>
        <pc:spChg chg="add mod">
          <ac:chgData name="Ragnhild Halvorsrud" userId="917ea340-fd63-490f-a7db-68428d24cf32" providerId="ADAL" clId="{3F26B701-AADC-4668-AAA4-FB7BA2B947B1}" dt="2020-06-19T17:20:47.095" v="16683" actId="790"/>
          <ac:spMkLst>
            <pc:docMk/>
            <pc:sldMk cId="2593434447" sldId="528"/>
            <ac:spMk id="52" creationId="{CD9BA930-6784-4217-831B-44DA877F62E7}"/>
          </ac:spMkLst>
        </pc:spChg>
        <pc:spChg chg="add mod">
          <ac:chgData name="Ragnhild Halvorsrud" userId="917ea340-fd63-490f-a7db-68428d24cf32" providerId="ADAL" clId="{3F26B701-AADC-4668-AAA4-FB7BA2B947B1}" dt="2020-06-19T17:20:47.097" v="16684" actId="790"/>
          <ac:spMkLst>
            <pc:docMk/>
            <pc:sldMk cId="2593434447" sldId="528"/>
            <ac:spMk id="53" creationId="{6FF3241C-9A96-4FE2-89A1-921FFA6DBF9E}"/>
          </ac:spMkLst>
        </pc:spChg>
        <pc:spChg chg="mod">
          <ac:chgData name="Ragnhild Halvorsrud" userId="917ea340-fd63-490f-a7db-68428d24cf32" providerId="ADAL" clId="{3F26B701-AADC-4668-AAA4-FB7BA2B947B1}" dt="2020-06-19T17:20:47.098" v="16685" actId="790"/>
          <ac:spMkLst>
            <pc:docMk/>
            <pc:sldMk cId="2593434447" sldId="528"/>
            <ac:spMk id="55" creationId="{AB6C1E75-BE1F-438D-806C-34110C4BE8E1}"/>
          </ac:spMkLst>
        </pc:spChg>
        <pc:spChg chg="add mod">
          <ac:chgData name="Ragnhild Halvorsrud" userId="917ea340-fd63-490f-a7db-68428d24cf32" providerId="ADAL" clId="{3F26B701-AADC-4668-AAA4-FB7BA2B947B1}" dt="2020-06-19T17:20:47.101" v="16686" actId="790"/>
          <ac:spMkLst>
            <pc:docMk/>
            <pc:sldMk cId="2593434447" sldId="528"/>
            <ac:spMk id="57" creationId="{6E496855-50DF-4233-A084-AF7272A8FE47}"/>
          </ac:spMkLst>
        </pc:spChg>
        <pc:spChg chg="add mod">
          <ac:chgData name="Ragnhild Halvorsrud" userId="917ea340-fd63-490f-a7db-68428d24cf32" providerId="ADAL" clId="{3F26B701-AADC-4668-AAA4-FB7BA2B947B1}" dt="2020-06-19T17:20:47.102" v="16687" actId="790"/>
          <ac:spMkLst>
            <pc:docMk/>
            <pc:sldMk cId="2593434447" sldId="528"/>
            <ac:spMk id="58" creationId="{7C1B3498-D97F-4A59-AF3E-9288478381A8}"/>
          </ac:spMkLst>
        </pc:spChg>
        <pc:spChg chg="add mod">
          <ac:chgData name="Ragnhild Halvorsrud" userId="917ea340-fd63-490f-a7db-68428d24cf32" providerId="ADAL" clId="{3F26B701-AADC-4668-AAA4-FB7BA2B947B1}" dt="2020-06-19T17:20:47.106" v="16688" actId="790"/>
          <ac:spMkLst>
            <pc:docMk/>
            <pc:sldMk cId="2593434447" sldId="528"/>
            <ac:spMk id="59" creationId="{F737CE89-6E95-47FE-B6B3-7B11DD22BC58}"/>
          </ac:spMkLst>
        </pc:spChg>
        <pc:spChg chg="add mod">
          <ac:chgData name="Ragnhild Halvorsrud" userId="917ea340-fd63-490f-a7db-68428d24cf32" providerId="ADAL" clId="{3F26B701-AADC-4668-AAA4-FB7BA2B947B1}" dt="2020-06-19T17:20:47.108" v="16689" actId="790"/>
          <ac:spMkLst>
            <pc:docMk/>
            <pc:sldMk cId="2593434447" sldId="528"/>
            <ac:spMk id="60" creationId="{38BB0CB6-3620-462B-9880-E6522C1597B7}"/>
          </ac:spMkLst>
        </pc:spChg>
        <pc:spChg chg="add mod">
          <ac:chgData name="Ragnhild Halvorsrud" userId="917ea340-fd63-490f-a7db-68428d24cf32" providerId="ADAL" clId="{3F26B701-AADC-4668-AAA4-FB7BA2B947B1}" dt="2020-06-19T17:20:47.110" v="16690" actId="790"/>
          <ac:spMkLst>
            <pc:docMk/>
            <pc:sldMk cId="2593434447" sldId="528"/>
            <ac:spMk id="61" creationId="{6EC7742A-ADA8-4A50-AF91-783BE6D12410}"/>
          </ac:spMkLst>
        </pc:spChg>
        <pc:spChg chg="add mod">
          <ac:chgData name="Ragnhild Halvorsrud" userId="917ea340-fd63-490f-a7db-68428d24cf32" providerId="ADAL" clId="{3F26B701-AADC-4668-AAA4-FB7BA2B947B1}" dt="2020-06-19T17:20:47.111" v="16691" actId="790"/>
          <ac:spMkLst>
            <pc:docMk/>
            <pc:sldMk cId="2593434447" sldId="528"/>
            <ac:spMk id="62" creationId="{FC3ACBEF-33C6-499A-866E-98A09FB5BFC4}"/>
          </ac:spMkLst>
        </pc:spChg>
        <pc:spChg chg="add mod">
          <ac:chgData name="Ragnhild Halvorsrud" userId="917ea340-fd63-490f-a7db-68428d24cf32" providerId="ADAL" clId="{3F26B701-AADC-4668-AAA4-FB7BA2B947B1}" dt="2020-06-19T17:20:47.113" v="16692" actId="790"/>
          <ac:spMkLst>
            <pc:docMk/>
            <pc:sldMk cId="2593434447" sldId="528"/>
            <ac:spMk id="63" creationId="{C7D1F5C4-349D-4893-9E74-387800B79124}"/>
          </ac:spMkLst>
        </pc:spChg>
        <pc:spChg chg="add mod">
          <ac:chgData name="Ragnhild Halvorsrud" userId="917ea340-fd63-490f-a7db-68428d24cf32" providerId="ADAL" clId="{3F26B701-AADC-4668-AAA4-FB7BA2B947B1}" dt="2020-06-19T17:20:47.114" v="16693" actId="790"/>
          <ac:spMkLst>
            <pc:docMk/>
            <pc:sldMk cId="2593434447" sldId="528"/>
            <ac:spMk id="64" creationId="{642D15AF-F1BD-4FAE-8730-BC227C011A8F}"/>
          </ac:spMkLst>
        </pc:spChg>
        <pc:spChg chg="add mod">
          <ac:chgData name="Ragnhild Halvorsrud" userId="917ea340-fd63-490f-a7db-68428d24cf32" providerId="ADAL" clId="{3F26B701-AADC-4668-AAA4-FB7BA2B947B1}" dt="2020-06-19T17:20:47.116" v="16694" actId="790"/>
          <ac:spMkLst>
            <pc:docMk/>
            <pc:sldMk cId="2593434447" sldId="528"/>
            <ac:spMk id="65" creationId="{3ED4FFBB-8193-4714-ADE4-24B89D95D69E}"/>
          </ac:spMkLst>
        </pc:spChg>
        <pc:spChg chg="add mod">
          <ac:chgData name="Ragnhild Halvorsrud" userId="917ea340-fd63-490f-a7db-68428d24cf32" providerId="ADAL" clId="{3F26B701-AADC-4668-AAA4-FB7BA2B947B1}" dt="2020-06-19T17:20:47.119" v="16695" actId="790"/>
          <ac:spMkLst>
            <pc:docMk/>
            <pc:sldMk cId="2593434447" sldId="528"/>
            <ac:spMk id="66" creationId="{8BC1812A-CCAA-4570-A352-090A6CF109A5}"/>
          </ac:spMkLst>
        </pc:spChg>
        <pc:spChg chg="mod">
          <ac:chgData name="Ragnhild Halvorsrud" userId="917ea340-fd63-490f-a7db-68428d24cf32" providerId="ADAL" clId="{3F26B701-AADC-4668-AAA4-FB7BA2B947B1}" dt="2020-06-19T17:20:47.121" v="16696" actId="790"/>
          <ac:spMkLst>
            <pc:docMk/>
            <pc:sldMk cId="2593434447" sldId="528"/>
            <ac:spMk id="68" creationId="{D93D18B3-3DE0-4D42-BE64-5613A21E2D53}"/>
          </ac:spMkLst>
        </pc:spChg>
        <pc:spChg chg="add del mod">
          <ac:chgData name="Ragnhild Halvorsrud" userId="917ea340-fd63-490f-a7db-68428d24cf32" providerId="ADAL" clId="{3F26B701-AADC-4668-AAA4-FB7BA2B947B1}" dt="2020-06-19T10:46:39.477" v="9223" actId="478"/>
          <ac:spMkLst>
            <pc:docMk/>
            <pc:sldMk cId="2593434447" sldId="528"/>
            <ac:spMk id="70" creationId="{F6E4A17B-F99C-467D-8280-AFCBF8F79135}"/>
          </ac:spMkLst>
        </pc:spChg>
        <pc:grpChg chg="add del mod">
          <ac:chgData name="Ragnhild Halvorsrud" userId="917ea340-fd63-490f-a7db-68428d24cf32" providerId="ADAL" clId="{3F26B701-AADC-4668-AAA4-FB7BA2B947B1}" dt="2020-06-19T10:46:34.318" v="9221"/>
          <ac:grpSpMkLst>
            <pc:docMk/>
            <pc:sldMk cId="2593434447" sldId="528"/>
            <ac:grpSpMk id="21" creationId="{A44C74FC-139F-4400-8E24-C294D7A603F5}"/>
          </ac:grpSpMkLst>
        </pc:grpChg>
        <pc:grpChg chg="add del mod">
          <ac:chgData name="Ragnhild Halvorsrud" userId="917ea340-fd63-490f-a7db-68428d24cf32" providerId="ADAL" clId="{3F26B701-AADC-4668-AAA4-FB7BA2B947B1}" dt="2020-06-19T10:46:34.318" v="9221"/>
          <ac:grpSpMkLst>
            <pc:docMk/>
            <pc:sldMk cId="2593434447" sldId="528"/>
            <ac:grpSpMk id="34" creationId="{14BBE46F-00EB-4267-9567-D163FAC0130E}"/>
          </ac:grpSpMkLst>
        </pc:grpChg>
        <pc:grpChg chg="add mod">
          <ac:chgData name="Ragnhild Halvorsrud" userId="917ea340-fd63-490f-a7db-68428d24cf32" providerId="ADAL" clId="{3F26B701-AADC-4668-AAA4-FB7BA2B947B1}" dt="2020-06-19T10:46:34.345" v="9222"/>
          <ac:grpSpMkLst>
            <pc:docMk/>
            <pc:sldMk cId="2593434447" sldId="528"/>
            <ac:grpSpMk id="54" creationId="{E6C4FC2F-EC7D-496E-8DDF-A1E266DE9DC9}"/>
          </ac:grpSpMkLst>
        </pc:grpChg>
        <pc:grpChg chg="add mod">
          <ac:chgData name="Ragnhild Halvorsrud" userId="917ea340-fd63-490f-a7db-68428d24cf32" providerId="ADAL" clId="{3F26B701-AADC-4668-AAA4-FB7BA2B947B1}" dt="2020-06-19T10:46:34.345" v="9222"/>
          <ac:grpSpMkLst>
            <pc:docMk/>
            <pc:sldMk cId="2593434447" sldId="528"/>
            <ac:grpSpMk id="67" creationId="{CCE6069C-0020-43E1-90ED-50EB99E6777B}"/>
          </ac:grpSpMkLst>
        </pc:grpChg>
        <pc:picChg chg="mod">
          <ac:chgData name="Ragnhild Halvorsrud" userId="917ea340-fd63-490f-a7db-68428d24cf32" providerId="ADAL" clId="{3F26B701-AADC-4668-AAA4-FB7BA2B947B1}" dt="2020-06-19T10:46:29.658" v="9220"/>
          <ac:picMkLst>
            <pc:docMk/>
            <pc:sldMk cId="2593434447" sldId="528"/>
            <ac:picMk id="23" creationId="{34A7981B-66AD-451D-816C-5AA59E951084}"/>
          </ac:picMkLst>
        </pc:picChg>
        <pc:picChg chg="mod">
          <ac:chgData name="Ragnhild Halvorsrud" userId="917ea340-fd63-490f-a7db-68428d24cf32" providerId="ADAL" clId="{3F26B701-AADC-4668-AAA4-FB7BA2B947B1}" dt="2020-06-19T10:46:29.658" v="9220"/>
          <ac:picMkLst>
            <pc:docMk/>
            <pc:sldMk cId="2593434447" sldId="528"/>
            <ac:picMk id="36" creationId="{6D592FF9-637F-4F27-9CAD-B48417F3EDFB}"/>
          </ac:picMkLst>
        </pc:picChg>
        <pc:picChg chg="mod">
          <ac:chgData name="Ragnhild Halvorsrud" userId="917ea340-fd63-490f-a7db-68428d24cf32" providerId="ADAL" clId="{3F26B701-AADC-4668-AAA4-FB7BA2B947B1}" dt="2020-06-19T10:46:34.345" v="9222"/>
          <ac:picMkLst>
            <pc:docMk/>
            <pc:sldMk cId="2593434447" sldId="528"/>
            <ac:picMk id="56" creationId="{6C9E3AC3-9238-424C-877E-DBBA33B0C42B}"/>
          </ac:picMkLst>
        </pc:picChg>
        <pc:picChg chg="mod">
          <ac:chgData name="Ragnhild Halvorsrud" userId="917ea340-fd63-490f-a7db-68428d24cf32" providerId="ADAL" clId="{3F26B701-AADC-4668-AAA4-FB7BA2B947B1}" dt="2020-06-19T10:46:34.345" v="9222"/>
          <ac:picMkLst>
            <pc:docMk/>
            <pc:sldMk cId="2593434447" sldId="528"/>
            <ac:picMk id="69" creationId="{39820AEB-F3D2-4600-8C6F-D44BD5530CFB}"/>
          </ac:picMkLst>
        </pc:picChg>
      </pc:sldChg>
      <pc:sldChg chg="addSp delSp modSp add mod delAnim modNotes">
        <pc:chgData name="Ragnhild Halvorsrud" userId="917ea340-fd63-490f-a7db-68428d24cf32" providerId="ADAL" clId="{3F26B701-AADC-4668-AAA4-FB7BA2B947B1}" dt="2020-06-19T17:20:46.054" v="16143" actId="790"/>
        <pc:sldMkLst>
          <pc:docMk/>
          <pc:sldMk cId="4021241901" sldId="529"/>
        </pc:sldMkLst>
        <pc:spChg chg="add del mod">
          <ac:chgData name="Ragnhild Halvorsrud" userId="917ea340-fd63-490f-a7db-68428d24cf32" providerId="ADAL" clId="{3F26B701-AADC-4668-AAA4-FB7BA2B947B1}" dt="2020-06-19T10:39:05.330" v="8847" actId="478"/>
          <ac:spMkLst>
            <pc:docMk/>
            <pc:sldMk cId="4021241901" sldId="529"/>
            <ac:spMk id="2" creationId="{F9E4E081-6304-45B0-B3A2-D3BB7B67104A}"/>
          </ac:spMkLst>
        </pc:spChg>
        <pc:spChg chg="mod">
          <ac:chgData name="Ragnhild Halvorsrud" userId="917ea340-fd63-490f-a7db-68428d24cf32" providerId="ADAL" clId="{3F26B701-AADC-4668-AAA4-FB7BA2B947B1}" dt="2020-06-19T17:20:46.014" v="16118" actId="790"/>
          <ac:spMkLst>
            <pc:docMk/>
            <pc:sldMk cId="4021241901" sldId="529"/>
            <ac:spMk id="5" creationId="{380A23CE-5815-4E08-B771-0889B994DC7C}"/>
          </ac:spMkLst>
        </pc:spChg>
        <pc:spChg chg="mod">
          <ac:chgData name="Ragnhild Halvorsrud" userId="917ea340-fd63-490f-a7db-68428d24cf32" providerId="ADAL" clId="{3F26B701-AADC-4668-AAA4-FB7BA2B947B1}" dt="2020-06-19T17:20:46.016" v="16119" actId="790"/>
          <ac:spMkLst>
            <pc:docMk/>
            <pc:sldMk cId="4021241901" sldId="529"/>
            <ac:spMk id="6" creationId="{9B259E65-8C90-4F0C-8E9B-6E8A0A6C0E6E}"/>
          </ac:spMkLst>
        </pc:spChg>
        <pc:spChg chg="mod">
          <ac:chgData name="Ragnhild Halvorsrud" userId="917ea340-fd63-490f-a7db-68428d24cf32" providerId="ADAL" clId="{3F26B701-AADC-4668-AAA4-FB7BA2B947B1}" dt="2020-06-19T17:20:46.018" v="16120" actId="790"/>
          <ac:spMkLst>
            <pc:docMk/>
            <pc:sldMk cId="4021241901" sldId="529"/>
            <ac:spMk id="8" creationId="{A190216D-3D82-4C4A-BBBC-58568D4C80B8}"/>
          </ac:spMkLst>
        </pc:spChg>
        <pc:spChg chg="mod">
          <ac:chgData name="Ragnhild Halvorsrud" userId="917ea340-fd63-490f-a7db-68428d24cf32" providerId="ADAL" clId="{3F26B701-AADC-4668-AAA4-FB7BA2B947B1}" dt="2020-06-19T17:20:46.020" v="16121" actId="790"/>
          <ac:spMkLst>
            <pc:docMk/>
            <pc:sldMk cId="4021241901" sldId="529"/>
            <ac:spMk id="9" creationId="{42B57A26-CA19-4A12-A954-F49F71795306}"/>
          </ac:spMkLst>
        </pc:spChg>
        <pc:spChg chg="mod">
          <ac:chgData name="Ragnhild Halvorsrud" userId="917ea340-fd63-490f-a7db-68428d24cf32" providerId="ADAL" clId="{3F26B701-AADC-4668-AAA4-FB7BA2B947B1}" dt="2020-06-19T17:20:46.021" v="16122" actId="790"/>
          <ac:spMkLst>
            <pc:docMk/>
            <pc:sldMk cId="4021241901" sldId="529"/>
            <ac:spMk id="10" creationId="{AA27A2F3-248E-49F3-AE20-5B255C593A47}"/>
          </ac:spMkLst>
        </pc:spChg>
        <pc:spChg chg="del mod">
          <ac:chgData name="Ragnhild Halvorsrud" userId="917ea340-fd63-490f-a7db-68428d24cf32" providerId="ADAL" clId="{3F26B701-AADC-4668-AAA4-FB7BA2B947B1}" dt="2020-06-19T12:20:01.460" v="10338" actId="21"/>
          <ac:spMkLst>
            <pc:docMk/>
            <pc:sldMk cId="4021241901" sldId="529"/>
            <ac:spMk id="16" creationId="{6B5AEB99-B3F1-4FE2-8188-97CC8BA63C15}"/>
          </ac:spMkLst>
        </pc:spChg>
        <pc:spChg chg="del mod">
          <ac:chgData name="Ragnhild Halvorsrud" userId="917ea340-fd63-490f-a7db-68428d24cf32" providerId="ADAL" clId="{3F26B701-AADC-4668-AAA4-FB7BA2B947B1}" dt="2020-06-19T12:20:01.460" v="10338" actId="21"/>
          <ac:spMkLst>
            <pc:docMk/>
            <pc:sldMk cId="4021241901" sldId="529"/>
            <ac:spMk id="17" creationId="{9E115B4F-3FF0-4743-879C-D0B52D661C3B}"/>
          </ac:spMkLst>
        </pc:spChg>
        <pc:spChg chg="del mod">
          <ac:chgData name="Ragnhild Halvorsrud" userId="917ea340-fd63-490f-a7db-68428d24cf32" providerId="ADAL" clId="{3F26B701-AADC-4668-AAA4-FB7BA2B947B1}" dt="2020-06-19T12:20:01.460" v="10338" actId="21"/>
          <ac:spMkLst>
            <pc:docMk/>
            <pc:sldMk cId="4021241901" sldId="529"/>
            <ac:spMk id="18" creationId="{15341CD3-D124-4708-B146-913EA0EC86D2}"/>
          </ac:spMkLst>
        </pc:spChg>
        <pc:spChg chg="del mod">
          <ac:chgData name="Ragnhild Halvorsrud" userId="917ea340-fd63-490f-a7db-68428d24cf32" providerId="ADAL" clId="{3F26B701-AADC-4668-AAA4-FB7BA2B947B1}" dt="2020-06-19T12:20:01.460" v="10338" actId="21"/>
          <ac:spMkLst>
            <pc:docMk/>
            <pc:sldMk cId="4021241901" sldId="529"/>
            <ac:spMk id="19" creationId="{6D4BC493-2179-4EE7-A1CD-A8CEA3E95156}"/>
          </ac:spMkLst>
        </pc:spChg>
        <pc:spChg chg="del mod">
          <ac:chgData name="Ragnhild Halvorsrud" userId="917ea340-fd63-490f-a7db-68428d24cf32" providerId="ADAL" clId="{3F26B701-AADC-4668-AAA4-FB7BA2B947B1}" dt="2020-06-19T12:20:01.460" v="10338" actId="21"/>
          <ac:spMkLst>
            <pc:docMk/>
            <pc:sldMk cId="4021241901" sldId="529"/>
            <ac:spMk id="22" creationId="{2A8B4CAF-E113-4C1B-950E-0AAEAD4C715F}"/>
          </ac:spMkLst>
        </pc:spChg>
        <pc:spChg chg="del mod">
          <ac:chgData name="Ragnhild Halvorsrud" userId="917ea340-fd63-490f-a7db-68428d24cf32" providerId="ADAL" clId="{3F26B701-AADC-4668-AAA4-FB7BA2B947B1}" dt="2020-06-19T12:20:01.460" v="10338" actId="21"/>
          <ac:spMkLst>
            <pc:docMk/>
            <pc:sldMk cId="4021241901" sldId="529"/>
            <ac:spMk id="23" creationId="{59A258F2-FB2B-4E0A-9412-F1EA0CDB2DE8}"/>
          </ac:spMkLst>
        </pc:spChg>
        <pc:spChg chg="del mod">
          <ac:chgData name="Ragnhild Halvorsrud" userId="917ea340-fd63-490f-a7db-68428d24cf32" providerId="ADAL" clId="{3F26B701-AADC-4668-AAA4-FB7BA2B947B1}" dt="2020-06-19T12:20:01.460" v="10338" actId="21"/>
          <ac:spMkLst>
            <pc:docMk/>
            <pc:sldMk cId="4021241901" sldId="529"/>
            <ac:spMk id="25" creationId="{311B6CC1-EB95-43B7-B897-5CC69DBB5F51}"/>
          </ac:spMkLst>
        </pc:spChg>
        <pc:spChg chg="del mod">
          <ac:chgData name="Ragnhild Halvorsrud" userId="917ea340-fd63-490f-a7db-68428d24cf32" providerId="ADAL" clId="{3F26B701-AADC-4668-AAA4-FB7BA2B947B1}" dt="2020-06-19T12:20:01.460" v="10338" actId="21"/>
          <ac:spMkLst>
            <pc:docMk/>
            <pc:sldMk cId="4021241901" sldId="529"/>
            <ac:spMk id="26" creationId="{C989C700-7DEC-43D2-8462-314C2ABB3F01}"/>
          </ac:spMkLst>
        </pc:spChg>
        <pc:spChg chg="del mod">
          <ac:chgData name="Ragnhild Halvorsrud" userId="917ea340-fd63-490f-a7db-68428d24cf32" providerId="ADAL" clId="{3F26B701-AADC-4668-AAA4-FB7BA2B947B1}" dt="2020-06-19T12:20:01.460" v="10338" actId="21"/>
          <ac:spMkLst>
            <pc:docMk/>
            <pc:sldMk cId="4021241901" sldId="529"/>
            <ac:spMk id="27" creationId="{5FB78D8D-ABE7-4848-B610-DEB9CE106385}"/>
          </ac:spMkLst>
        </pc:spChg>
        <pc:spChg chg="del mod">
          <ac:chgData name="Ragnhild Halvorsrud" userId="917ea340-fd63-490f-a7db-68428d24cf32" providerId="ADAL" clId="{3F26B701-AADC-4668-AAA4-FB7BA2B947B1}" dt="2020-06-19T12:20:01.460" v="10338" actId="21"/>
          <ac:spMkLst>
            <pc:docMk/>
            <pc:sldMk cId="4021241901" sldId="529"/>
            <ac:spMk id="28" creationId="{4E568EFA-E977-4FFC-9183-81F04C8806BD}"/>
          </ac:spMkLst>
        </pc:spChg>
        <pc:spChg chg="del mod">
          <ac:chgData name="Ragnhild Halvorsrud" userId="917ea340-fd63-490f-a7db-68428d24cf32" providerId="ADAL" clId="{3F26B701-AADC-4668-AAA4-FB7BA2B947B1}" dt="2020-06-19T12:20:01.460" v="10338" actId="21"/>
          <ac:spMkLst>
            <pc:docMk/>
            <pc:sldMk cId="4021241901" sldId="529"/>
            <ac:spMk id="31" creationId="{15C1A4A5-80A1-4919-AD34-08054FD238EF}"/>
          </ac:spMkLst>
        </pc:spChg>
        <pc:spChg chg="del mod">
          <ac:chgData name="Ragnhild Halvorsrud" userId="917ea340-fd63-490f-a7db-68428d24cf32" providerId="ADAL" clId="{3F26B701-AADC-4668-AAA4-FB7BA2B947B1}" dt="2020-06-19T12:20:01.460" v="10338" actId="21"/>
          <ac:spMkLst>
            <pc:docMk/>
            <pc:sldMk cId="4021241901" sldId="529"/>
            <ac:spMk id="32" creationId="{E59E22A2-B0A0-44AB-9794-F1213459E682}"/>
          </ac:spMkLst>
        </pc:spChg>
        <pc:spChg chg="del mod">
          <ac:chgData name="Ragnhild Halvorsrud" userId="917ea340-fd63-490f-a7db-68428d24cf32" providerId="ADAL" clId="{3F26B701-AADC-4668-AAA4-FB7BA2B947B1}" dt="2020-06-19T12:20:01.460" v="10338" actId="21"/>
          <ac:spMkLst>
            <pc:docMk/>
            <pc:sldMk cId="4021241901" sldId="529"/>
            <ac:spMk id="33" creationId="{237A53DD-5142-4BBC-88A8-3C4FF70C65EC}"/>
          </ac:spMkLst>
        </pc:spChg>
        <pc:spChg chg="del mod">
          <ac:chgData name="Ragnhild Halvorsrud" userId="917ea340-fd63-490f-a7db-68428d24cf32" providerId="ADAL" clId="{3F26B701-AADC-4668-AAA4-FB7BA2B947B1}" dt="2020-06-19T12:20:01.460" v="10338" actId="21"/>
          <ac:spMkLst>
            <pc:docMk/>
            <pc:sldMk cId="4021241901" sldId="529"/>
            <ac:spMk id="34" creationId="{72A2CB0F-1982-4332-9C69-3BA8D5FF7675}"/>
          </ac:spMkLst>
        </pc:spChg>
        <pc:spChg chg="del mod">
          <ac:chgData name="Ragnhild Halvorsrud" userId="917ea340-fd63-490f-a7db-68428d24cf32" providerId="ADAL" clId="{3F26B701-AADC-4668-AAA4-FB7BA2B947B1}" dt="2020-06-19T12:20:01.460" v="10338" actId="21"/>
          <ac:spMkLst>
            <pc:docMk/>
            <pc:sldMk cId="4021241901" sldId="529"/>
            <ac:spMk id="35" creationId="{753449AB-7D8D-48F4-85FC-ACB2E9CE8641}"/>
          </ac:spMkLst>
        </pc:spChg>
        <pc:spChg chg="del mod">
          <ac:chgData name="Ragnhild Halvorsrud" userId="917ea340-fd63-490f-a7db-68428d24cf32" providerId="ADAL" clId="{3F26B701-AADC-4668-AAA4-FB7BA2B947B1}" dt="2020-06-19T12:20:01.460" v="10338" actId="21"/>
          <ac:spMkLst>
            <pc:docMk/>
            <pc:sldMk cId="4021241901" sldId="529"/>
            <ac:spMk id="36" creationId="{802E15C9-9B9B-4BC3-8A54-6799C1F36FD0}"/>
          </ac:spMkLst>
        </pc:spChg>
        <pc:spChg chg="del mod">
          <ac:chgData name="Ragnhild Halvorsrud" userId="917ea340-fd63-490f-a7db-68428d24cf32" providerId="ADAL" clId="{3F26B701-AADC-4668-AAA4-FB7BA2B947B1}" dt="2020-06-19T10:31:39.356" v="8523" actId="478"/>
          <ac:spMkLst>
            <pc:docMk/>
            <pc:sldMk cId="4021241901" sldId="529"/>
            <ac:spMk id="51" creationId="{EBC8C63A-4D09-4430-80A5-37D400E44E69}"/>
          </ac:spMkLst>
        </pc:spChg>
        <pc:spChg chg="mod">
          <ac:chgData name="Ragnhild Halvorsrud" userId="917ea340-fd63-490f-a7db-68428d24cf32" providerId="ADAL" clId="{3F26B701-AADC-4668-AAA4-FB7BA2B947B1}" dt="2020-06-19T17:20:46.023" v="16123"/>
          <ac:spMkLst>
            <pc:docMk/>
            <pc:sldMk cId="4021241901" sldId="529"/>
            <ac:spMk id="58" creationId="{B86B1E97-FDE9-493F-B345-27F1197CDED2}"/>
          </ac:spMkLst>
        </pc:spChg>
        <pc:spChg chg="mod">
          <ac:chgData name="Ragnhild Halvorsrud" userId="917ea340-fd63-490f-a7db-68428d24cf32" providerId="ADAL" clId="{3F26B701-AADC-4668-AAA4-FB7BA2B947B1}" dt="2020-06-19T17:20:46.024" v="16124"/>
          <ac:spMkLst>
            <pc:docMk/>
            <pc:sldMk cId="4021241901" sldId="529"/>
            <ac:spMk id="59" creationId="{0711F59F-6D42-40CF-83F0-8A94B2E2A4AE}"/>
          </ac:spMkLst>
        </pc:spChg>
        <pc:spChg chg="mod">
          <ac:chgData name="Ragnhild Halvorsrud" userId="917ea340-fd63-490f-a7db-68428d24cf32" providerId="ADAL" clId="{3F26B701-AADC-4668-AAA4-FB7BA2B947B1}" dt="2020-06-19T17:20:46.026" v="16125"/>
          <ac:spMkLst>
            <pc:docMk/>
            <pc:sldMk cId="4021241901" sldId="529"/>
            <ac:spMk id="62" creationId="{EE724ED9-5697-42EE-B859-761F3502ED38}"/>
          </ac:spMkLst>
        </pc:spChg>
        <pc:spChg chg="mod">
          <ac:chgData name="Ragnhild Halvorsrud" userId="917ea340-fd63-490f-a7db-68428d24cf32" providerId="ADAL" clId="{3F26B701-AADC-4668-AAA4-FB7BA2B947B1}" dt="2020-06-19T17:20:46.026" v="16126"/>
          <ac:spMkLst>
            <pc:docMk/>
            <pc:sldMk cId="4021241901" sldId="529"/>
            <ac:spMk id="63" creationId="{5EA71ED2-28DC-41EE-9999-2FF81A4ECBDB}"/>
          </ac:spMkLst>
        </pc:spChg>
        <pc:spChg chg="mod">
          <ac:chgData name="Ragnhild Halvorsrud" userId="917ea340-fd63-490f-a7db-68428d24cf32" providerId="ADAL" clId="{3F26B701-AADC-4668-AAA4-FB7BA2B947B1}" dt="2020-06-19T17:20:46.027" v="16127"/>
          <ac:spMkLst>
            <pc:docMk/>
            <pc:sldMk cId="4021241901" sldId="529"/>
            <ac:spMk id="64" creationId="{87E8EFC7-13F9-455F-BE90-AB4D864DEB6F}"/>
          </ac:spMkLst>
        </pc:spChg>
        <pc:spChg chg="add del mod">
          <ac:chgData name="Ragnhild Halvorsrud" userId="917ea340-fd63-490f-a7db-68428d24cf32" providerId="ADAL" clId="{3F26B701-AADC-4668-AAA4-FB7BA2B947B1}" dt="2020-06-19T12:36:58.438" v="10632" actId="478"/>
          <ac:spMkLst>
            <pc:docMk/>
            <pc:sldMk cId="4021241901" sldId="529"/>
            <ac:spMk id="65" creationId="{7AF0A444-7DA9-48A2-8A7B-12B984AF3877}"/>
          </ac:spMkLst>
        </pc:spChg>
        <pc:spChg chg="mod">
          <ac:chgData name="Ragnhild Halvorsrud" userId="917ea340-fd63-490f-a7db-68428d24cf32" providerId="ADAL" clId="{3F26B701-AADC-4668-AAA4-FB7BA2B947B1}" dt="2020-06-19T17:20:46.028" v="16128"/>
          <ac:spMkLst>
            <pc:docMk/>
            <pc:sldMk cId="4021241901" sldId="529"/>
            <ac:spMk id="66" creationId="{FE3D94E1-411C-4824-90ED-C0DC3E64945C}"/>
          </ac:spMkLst>
        </pc:spChg>
        <pc:spChg chg="add del mod">
          <ac:chgData name="Ragnhild Halvorsrud" userId="917ea340-fd63-490f-a7db-68428d24cf32" providerId="ADAL" clId="{3F26B701-AADC-4668-AAA4-FB7BA2B947B1}" dt="2020-06-19T12:36:02.873" v="10609" actId="478"/>
          <ac:spMkLst>
            <pc:docMk/>
            <pc:sldMk cId="4021241901" sldId="529"/>
            <ac:spMk id="68" creationId="{573334D6-2289-46F3-93EF-997998E15857}"/>
          </ac:spMkLst>
        </pc:spChg>
        <pc:spChg chg="add mod">
          <ac:chgData name="Ragnhild Halvorsrud" userId="917ea340-fd63-490f-a7db-68428d24cf32" providerId="ADAL" clId="{3F26B701-AADC-4668-AAA4-FB7BA2B947B1}" dt="2020-06-19T17:20:46.048" v="16140" actId="790"/>
          <ac:spMkLst>
            <pc:docMk/>
            <pc:sldMk cId="4021241901" sldId="529"/>
            <ac:spMk id="69" creationId="{E586A026-A7D7-47E7-A1CD-6C88B25724DF}"/>
          </ac:spMkLst>
        </pc:spChg>
        <pc:spChg chg="add mod">
          <ac:chgData name="Ragnhild Halvorsrud" userId="917ea340-fd63-490f-a7db-68428d24cf32" providerId="ADAL" clId="{3F26B701-AADC-4668-AAA4-FB7BA2B947B1}" dt="2020-06-19T17:20:46.050" v="16141" actId="790"/>
          <ac:spMkLst>
            <pc:docMk/>
            <pc:sldMk cId="4021241901" sldId="529"/>
            <ac:spMk id="70" creationId="{DEBC0E17-765F-4FC5-AE14-E6DA060A6C21}"/>
          </ac:spMkLst>
        </pc:spChg>
        <pc:spChg chg="mod">
          <ac:chgData name="Ragnhild Halvorsrud" userId="917ea340-fd63-490f-a7db-68428d24cf32" providerId="ADAL" clId="{3F26B701-AADC-4668-AAA4-FB7BA2B947B1}" dt="2020-06-19T17:20:46.029" v="16129"/>
          <ac:spMkLst>
            <pc:docMk/>
            <pc:sldMk cId="4021241901" sldId="529"/>
            <ac:spMk id="74" creationId="{80A3FC2D-0B23-4BC8-9310-F32A4789AA65}"/>
          </ac:spMkLst>
        </pc:spChg>
        <pc:spChg chg="mod">
          <ac:chgData name="Ragnhild Halvorsrud" userId="917ea340-fd63-490f-a7db-68428d24cf32" providerId="ADAL" clId="{3F26B701-AADC-4668-AAA4-FB7BA2B947B1}" dt="2020-06-19T17:20:46.030" v="16130"/>
          <ac:spMkLst>
            <pc:docMk/>
            <pc:sldMk cId="4021241901" sldId="529"/>
            <ac:spMk id="77" creationId="{6662011D-1432-4915-A6F8-3D5829F29ABF}"/>
          </ac:spMkLst>
        </pc:spChg>
        <pc:spChg chg="mod">
          <ac:chgData name="Ragnhild Halvorsrud" userId="917ea340-fd63-490f-a7db-68428d24cf32" providerId="ADAL" clId="{3F26B701-AADC-4668-AAA4-FB7BA2B947B1}" dt="2020-06-19T17:20:46.031" v="16131"/>
          <ac:spMkLst>
            <pc:docMk/>
            <pc:sldMk cId="4021241901" sldId="529"/>
            <ac:spMk id="78" creationId="{AA3C5CCA-73C3-4B72-A978-6727A463C870}"/>
          </ac:spMkLst>
        </pc:spChg>
        <pc:spChg chg="mod">
          <ac:chgData name="Ragnhild Halvorsrud" userId="917ea340-fd63-490f-a7db-68428d24cf32" providerId="ADAL" clId="{3F26B701-AADC-4668-AAA4-FB7BA2B947B1}" dt="2020-06-19T17:20:46.031" v="16132"/>
          <ac:spMkLst>
            <pc:docMk/>
            <pc:sldMk cId="4021241901" sldId="529"/>
            <ac:spMk id="81" creationId="{B8B87033-F5F9-4D2F-9130-AD3F3D8A1A87}"/>
          </ac:spMkLst>
        </pc:spChg>
        <pc:spChg chg="mod">
          <ac:chgData name="Ragnhild Halvorsrud" userId="917ea340-fd63-490f-a7db-68428d24cf32" providerId="ADAL" clId="{3F26B701-AADC-4668-AAA4-FB7BA2B947B1}" dt="2020-06-19T17:20:46.033" v="16133"/>
          <ac:spMkLst>
            <pc:docMk/>
            <pc:sldMk cId="4021241901" sldId="529"/>
            <ac:spMk id="83" creationId="{EABEE498-D945-4BC1-9144-EFA107CF7B39}"/>
          </ac:spMkLst>
        </pc:spChg>
        <pc:spChg chg="mod">
          <ac:chgData name="Ragnhild Halvorsrud" userId="917ea340-fd63-490f-a7db-68428d24cf32" providerId="ADAL" clId="{3F26B701-AADC-4668-AAA4-FB7BA2B947B1}" dt="2020-06-19T17:20:46.034" v="16134"/>
          <ac:spMkLst>
            <pc:docMk/>
            <pc:sldMk cId="4021241901" sldId="529"/>
            <ac:spMk id="86" creationId="{1D9B6CA1-A14B-4B94-B981-84579F764F9E}"/>
          </ac:spMkLst>
        </pc:spChg>
        <pc:spChg chg="mod">
          <ac:chgData name="Ragnhild Halvorsrud" userId="917ea340-fd63-490f-a7db-68428d24cf32" providerId="ADAL" clId="{3F26B701-AADC-4668-AAA4-FB7BA2B947B1}" dt="2020-06-19T17:20:46.034" v="16135"/>
          <ac:spMkLst>
            <pc:docMk/>
            <pc:sldMk cId="4021241901" sldId="529"/>
            <ac:spMk id="88" creationId="{B60B6737-0398-4717-BFBE-3B3EEF24FED1}"/>
          </ac:spMkLst>
        </pc:spChg>
        <pc:spChg chg="mod">
          <ac:chgData name="Ragnhild Halvorsrud" userId="917ea340-fd63-490f-a7db-68428d24cf32" providerId="ADAL" clId="{3F26B701-AADC-4668-AAA4-FB7BA2B947B1}" dt="2020-06-19T17:20:46.035" v="16136"/>
          <ac:spMkLst>
            <pc:docMk/>
            <pc:sldMk cId="4021241901" sldId="529"/>
            <ac:spMk id="89" creationId="{E9ED30AD-907B-454B-BBA3-4FC0F0B2A159}"/>
          </ac:spMkLst>
        </pc:spChg>
        <pc:spChg chg="mod">
          <ac:chgData name="Ragnhild Halvorsrud" userId="917ea340-fd63-490f-a7db-68428d24cf32" providerId="ADAL" clId="{3F26B701-AADC-4668-AAA4-FB7BA2B947B1}" dt="2020-06-19T17:20:46.036" v="16137"/>
          <ac:spMkLst>
            <pc:docMk/>
            <pc:sldMk cId="4021241901" sldId="529"/>
            <ac:spMk id="91" creationId="{6B6D59A5-97AE-4102-9B06-E8AD6858CB54}"/>
          </ac:spMkLst>
        </pc:spChg>
        <pc:spChg chg="mod">
          <ac:chgData name="Ragnhild Halvorsrud" userId="917ea340-fd63-490f-a7db-68428d24cf32" providerId="ADAL" clId="{3F26B701-AADC-4668-AAA4-FB7BA2B947B1}" dt="2020-06-19T17:20:46.038" v="16138"/>
          <ac:spMkLst>
            <pc:docMk/>
            <pc:sldMk cId="4021241901" sldId="529"/>
            <ac:spMk id="92" creationId="{FCC5607E-76F0-419E-9CA2-BD6E7C475DAB}"/>
          </ac:spMkLst>
        </pc:spChg>
        <pc:spChg chg="mod">
          <ac:chgData name="Ragnhild Halvorsrud" userId="917ea340-fd63-490f-a7db-68428d24cf32" providerId="ADAL" clId="{3F26B701-AADC-4668-AAA4-FB7BA2B947B1}" dt="2020-06-19T17:20:46.039" v="16139"/>
          <ac:spMkLst>
            <pc:docMk/>
            <pc:sldMk cId="4021241901" sldId="529"/>
            <ac:spMk id="93" creationId="{EA4DB6E6-6493-4879-B1DE-EF3D9221680A}"/>
          </ac:spMkLst>
        </pc:spChg>
        <pc:spChg chg="del mod">
          <ac:chgData name="Ragnhild Halvorsrud" userId="917ea340-fd63-490f-a7db-68428d24cf32" providerId="ADAL" clId="{3F26B701-AADC-4668-AAA4-FB7BA2B947B1}" dt="2020-06-19T10:31:44.244" v="8525" actId="478"/>
          <ac:spMkLst>
            <pc:docMk/>
            <pc:sldMk cId="4021241901" sldId="529"/>
            <ac:spMk id="94" creationId="{D242FF93-5CE9-46D8-B319-2E1230CA79A9}"/>
          </ac:spMkLst>
        </pc:spChg>
        <pc:spChg chg="del mod">
          <ac:chgData name="Ragnhild Halvorsrud" userId="917ea340-fd63-490f-a7db-68428d24cf32" providerId="ADAL" clId="{3F26B701-AADC-4668-AAA4-FB7BA2B947B1}" dt="2020-06-19T10:31:44.244" v="8525" actId="478"/>
          <ac:spMkLst>
            <pc:docMk/>
            <pc:sldMk cId="4021241901" sldId="529"/>
            <ac:spMk id="95" creationId="{990F571D-723C-494E-A19D-DE00F42CA1D6}"/>
          </ac:spMkLst>
        </pc:spChg>
        <pc:picChg chg="mod">
          <ac:chgData name="Ragnhild Halvorsrud" userId="917ea340-fd63-490f-a7db-68428d24cf32" providerId="ADAL" clId="{3F26B701-AADC-4668-AAA4-FB7BA2B947B1}" dt="2020-06-19T12:37:15.285" v="10634" actId="1076"/>
          <ac:picMkLst>
            <pc:docMk/>
            <pc:sldMk cId="4021241901" sldId="529"/>
            <ac:picMk id="13" creationId="{3FBF9483-25A0-49B1-A005-5C8BC9A37DA0}"/>
          </ac:picMkLst>
        </pc:picChg>
        <pc:picChg chg="mod">
          <ac:chgData name="Ragnhild Halvorsrud" userId="917ea340-fd63-490f-a7db-68428d24cf32" providerId="ADAL" clId="{3F26B701-AADC-4668-AAA4-FB7BA2B947B1}" dt="2020-06-19T12:37:15.285" v="10634" actId="1076"/>
          <ac:picMkLst>
            <pc:docMk/>
            <pc:sldMk cId="4021241901" sldId="529"/>
            <ac:picMk id="15" creationId="{FA361A84-C1B9-4012-9C41-463EEEF06F3B}"/>
          </ac:picMkLst>
        </pc:picChg>
        <pc:picChg chg="mod">
          <ac:chgData name="Ragnhild Halvorsrud" userId="917ea340-fd63-490f-a7db-68428d24cf32" providerId="ADAL" clId="{3F26B701-AADC-4668-AAA4-FB7BA2B947B1}" dt="2020-06-19T12:38:08.288" v="10676" actId="1076"/>
          <ac:picMkLst>
            <pc:docMk/>
            <pc:sldMk cId="4021241901" sldId="529"/>
            <ac:picMk id="53" creationId="{04BD3106-A6DF-4CB3-95B7-D3B5FBF756CF}"/>
          </ac:picMkLst>
        </pc:picChg>
        <pc:picChg chg="mod">
          <ac:chgData name="Ragnhild Halvorsrud" userId="917ea340-fd63-490f-a7db-68428d24cf32" providerId="ADAL" clId="{3F26B701-AADC-4668-AAA4-FB7BA2B947B1}" dt="2020-06-19T12:38:08.288" v="10676" actId="1076"/>
          <ac:picMkLst>
            <pc:docMk/>
            <pc:sldMk cId="4021241901" sldId="529"/>
            <ac:picMk id="54" creationId="{6306B535-2AA8-48AF-A3BF-C4B5396D7657}"/>
          </ac:picMkLst>
        </pc:picChg>
        <pc:picChg chg="del">
          <ac:chgData name="Ragnhild Halvorsrud" userId="917ea340-fd63-490f-a7db-68428d24cf32" providerId="ADAL" clId="{3F26B701-AADC-4668-AAA4-FB7BA2B947B1}" dt="2020-06-19T10:31:39.356" v="8523" actId="478"/>
          <ac:picMkLst>
            <pc:docMk/>
            <pc:sldMk cId="4021241901" sldId="529"/>
            <ac:picMk id="98" creationId="{A11B17C4-A38A-4323-9374-6B77160E3465}"/>
          </ac:picMkLst>
        </pc:picChg>
        <pc:cxnChg chg="mod">
          <ac:chgData name="Ragnhild Halvorsrud" userId="917ea340-fd63-490f-a7db-68428d24cf32" providerId="ADAL" clId="{3F26B701-AADC-4668-AAA4-FB7BA2B947B1}" dt="2020-06-19T12:37:15.285" v="10634" actId="1076"/>
          <ac:cxnSpMkLst>
            <pc:docMk/>
            <pc:sldMk cId="4021241901" sldId="529"/>
            <ac:cxnSpMk id="7" creationId="{B011BD32-109A-4A54-ACE2-580C3A42D750}"/>
          </ac:cxnSpMkLst>
        </pc:cxnChg>
        <pc:cxnChg chg="del mod">
          <ac:chgData name="Ragnhild Halvorsrud" userId="917ea340-fd63-490f-a7db-68428d24cf32" providerId="ADAL" clId="{3F26B701-AADC-4668-AAA4-FB7BA2B947B1}" dt="2020-06-19T12:20:01.460" v="10338" actId="21"/>
          <ac:cxnSpMkLst>
            <pc:docMk/>
            <pc:sldMk cId="4021241901" sldId="529"/>
            <ac:cxnSpMk id="20" creationId="{DD7E642A-1573-4647-BF32-C70A39A783AC}"/>
          </ac:cxnSpMkLst>
        </pc:cxnChg>
        <pc:cxnChg chg="del mod">
          <ac:chgData name="Ragnhild Halvorsrud" userId="917ea340-fd63-490f-a7db-68428d24cf32" providerId="ADAL" clId="{3F26B701-AADC-4668-AAA4-FB7BA2B947B1}" dt="2020-06-19T12:20:01.460" v="10338" actId="21"/>
          <ac:cxnSpMkLst>
            <pc:docMk/>
            <pc:sldMk cId="4021241901" sldId="529"/>
            <ac:cxnSpMk id="21" creationId="{47015FC2-6FB9-48A8-A57B-5D04AABCCC5E}"/>
          </ac:cxnSpMkLst>
        </pc:cxnChg>
        <pc:cxnChg chg="del mod">
          <ac:chgData name="Ragnhild Halvorsrud" userId="917ea340-fd63-490f-a7db-68428d24cf32" providerId="ADAL" clId="{3F26B701-AADC-4668-AAA4-FB7BA2B947B1}" dt="2020-06-19T12:20:01.460" v="10338" actId="21"/>
          <ac:cxnSpMkLst>
            <pc:docMk/>
            <pc:sldMk cId="4021241901" sldId="529"/>
            <ac:cxnSpMk id="24" creationId="{8A32153F-C777-45F1-8E45-F4A87DE6CA27}"/>
          </ac:cxnSpMkLst>
        </pc:cxnChg>
        <pc:cxnChg chg="del">
          <ac:chgData name="Ragnhild Halvorsrud" userId="917ea340-fd63-490f-a7db-68428d24cf32" providerId="ADAL" clId="{3F26B701-AADC-4668-AAA4-FB7BA2B947B1}" dt="2020-06-19T12:20:01.460" v="10338" actId="21"/>
          <ac:cxnSpMkLst>
            <pc:docMk/>
            <pc:sldMk cId="4021241901" sldId="529"/>
            <ac:cxnSpMk id="29" creationId="{6C634B8F-CCD8-49FC-82F8-9AA67A50B4B4}"/>
          </ac:cxnSpMkLst>
        </pc:cxnChg>
        <pc:cxnChg chg="del">
          <ac:chgData name="Ragnhild Halvorsrud" userId="917ea340-fd63-490f-a7db-68428d24cf32" providerId="ADAL" clId="{3F26B701-AADC-4668-AAA4-FB7BA2B947B1}" dt="2020-06-19T12:20:01.460" v="10338" actId="21"/>
          <ac:cxnSpMkLst>
            <pc:docMk/>
            <pc:sldMk cId="4021241901" sldId="529"/>
            <ac:cxnSpMk id="30" creationId="{AEE5D67E-9662-4006-AAFA-6AB08692EF9E}"/>
          </ac:cxnSpMkLst>
        </pc:cxnChg>
        <pc:cxnChg chg="mod">
          <ac:chgData name="Ragnhild Halvorsrud" userId="917ea340-fd63-490f-a7db-68428d24cf32" providerId="ADAL" clId="{3F26B701-AADC-4668-AAA4-FB7BA2B947B1}" dt="2020-06-19T12:38:08.288" v="10676" actId="1076"/>
          <ac:cxnSpMkLst>
            <pc:docMk/>
            <pc:sldMk cId="4021241901" sldId="529"/>
            <ac:cxnSpMk id="52" creationId="{F07F87EC-911E-47F2-8035-2DA208BE59B9}"/>
          </ac:cxnSpMkLst>
        </pc:cxnChg>
        <pc:cxnChg chg="mod">
          <ac:chgData name="Ragnhild Halvorsrud" userId="917ea340-fd63-490f-a7db-68428d24cf32" providerId="ADAL" clId="{3F26B701-AADC-4668-AAA4-FB7BA2B947B1}" dt="2020-06-19T12:38:08.288" v="10676" actId="1076"/>
          <ac:cxnSpMkLst>
            <pc:docMk/>
            <pc:sldMk cId="4021241901" sldId="529"/>
            <ac:cxnSpMk id="67" creationId="{6B1967C9-0905-4EC6-A91A-44F99E86A245}"/>
          </ac:cxnSpMkLst>
        </pc:cxnChg>
        <pc:cxnChg chg="mod">
          <ac:chgData name="Ragnhild Halvorsrud" userId="917ea340-fd63-490f-a7db-68428d24cf32" providerId="ADAL" clId="{3F26B701-AADC-4668-AAA4-FB7BA2B947B1}" dt="2020-06-19T12:38:08.288" v="10676" actId="1076"/>
          <ac:cxnSpMkLst>
            <pc:docMk/>
            <pc:sldMk cId="4021241901" sldId="529"/>
            <ac:cxnSpMk id="73" creationId="{30B3175E-557C-4634-A45E-0B81D9BA6361}"/>
          </ac:cxnSpMkLst>
        </pc:cxnChg>
        <pc:cxnChg chg="mod">
          <ac:chgData name="Ragnhild Halvorsrud" userId="917ea340-fd63-490f-a7db-68428d24cf32" providerId="ADAL" clId="{3F26B701-AADC-4668-AAA4-FB7BA2B947B1}" dt="2020-06-19T12:38:08.288" v="10676" actId="1076"/>
          <ac:cxnSpMkLst>
            <pc:docMk/>
            <pc:sldMk cId="4021241901" sldId="529"/>
            <ac:cxnSpMk id="82" creationId="{7B814FC3-D2DC-4EEB-BE79-32BFDF15C0F7}"/>
          </ac:cxnSpMkLst>
        </pc:cxnChg>
        <pc:cxnChg chg="mod">
          <ac:chgData name="Ragnhild Halvorsrud" userId="917ea340-fd63-490f-a7db-68428d24cf32" providerId="ADAL" clId="{3F26B701-AADC-4668-AAA4-FB7BA2B947B1}" dt="2020-06-19T12:38:08.288" v="10676" actId="1076"/>
          <ac:cxnSpMkLst>
            <pc:docMk/>
            <pc:sldMk cId="4021241901" sldId="529"/>
            <ac:cxnSpMk id="85" creationId="{F620F070-F88E-4BC2-8574-16D7805BC2F8}"/>
          </ac:cxnSpMkLst>
        </pc:cxnChg>
        <pc:cxnChg chg="mod">
          <ac:chgData name="Ragnhild Halvorsrud" userId="917ea340-fd63-490f-a7db-68428d24cf32" providerId="ADAL" clId="{3F26B701-AADC-4668-AAA4-FB7BA2B947B1}" dt="2020-06-19T12:38:08.288" v="10676" actId="1076"/>
          <ac:cxnSpMkLst>
            <pc:docMk/>
            <pc:sldMk cId="4021241901" sldId="529"/>
            <ac:cxnSpMk id="87" creationId="{54FA3BB6-4D53-4938-BA47-F9ADB8FDC4DB}"/>
          </ac:cxnSpMkLst>
        </pc:cxnChg>
        <pc:cxnChg chg="del">
          <ac:chgData name="Ragnhild Halvorsrud" userId="917ea340-fd63-490f-a7db-68428d24cf32" providerId="ADAL" clId="{3F26B701-AADC-4668-AAA4-FB7BA2B947B1}" dt="2020-06-19T10:31:44.244" v="8525" actId="478"/>
          <ac:cxnSpMkLst>
            <pc:docMk/>
            <pc:sldMk cId="4021241901" sldId="529"/>
            <ac:cxnSpMk id="96" creationId="{FF6F0D09-6D17-44BB-819F-F8E2C26EC493}"/>
          </ac:cxnSpMkLst>
        </pc:cxnChg>
        <pc:cxnChg chg="del">
          <ac:chgData name="Ragnhild Halvorsrud" userId="917ea340-fd63-490f-a7db-68428d24cf32" providerId="ADAL" clId="{3F26B701-AADC-4668-AAA4-FB7BA2B947B1}" dt="2020-06-19T10:31:44.244" v="8525" actId="478"/>
          <ac:cxnSpMkLst>
            <pc:docMk/>
            <pc:sldMk cId="4021241901" sldId="529"/>
            <ac:cxnSpMk id="97" creationId="{77FBC6D0-1120-4A7B-89D3-3E3855D23096}"/>
          </ac:cxnSpMkLst>
        </pc:cxnChg>
      </pc:sldChg>
      <pc:sldChg chg="modSp add del mod modNotes">
        <pc:chgData name="Ragnhild Halvorsrud" userId="917ea340-fd63-490f-a7db-68428d24cf32" providerId="ADAL" clId="{3F26B701-AADC-4668-AAA4-FB7BA2B947B1}" dt="2020-06-19T11:46:09.811" v="9438" actId="47"/>
        <pc:sldMkLst>
          <pc:docMk/>
          <pc:sldMk cId="1511297603" sldId="530"/>
        </pc:sldMkLst>
        <pc:spChg chg="mod">
          <ac:chgData name="Ragnhild Halvorsrud" userId="917ea340-fd63-490f-a7db-68428d24cf32" providerId="ADAL" clId="{3F26B701-AADC-4668-AAA4-FB7BA2B947B1}" dt="2020-06-19T10:47:09.553" v="9230" actId="790"/>
          <ac:spMkLst>
            <pc:docMk/>
            <pc:sldMk cId="1511297603" sldId="530"/>
            <ac:spMk id="2" creationId="{CEF0584D-E78C-408F-A464-AF661D7CD2F8}"/>
          </ac:spMkLst>
        </pc:spChg>
        <pc:spChg chg="mod">
          <ac:chgData name="Ragnhild Halvorsrud" userId="917ea340-fd63-490f-a7db-68428d24cf32" providerId="ADAL" clId="{3F26B701-AADC-4668-AAA4-FB7BA2B947B1}" dt="2020-06-19T10:47:09.556" v="9231" actId="790"/>
          <ac:spMkLst>
            <pc:docMk/>
            <pc:sldMk cId="1511297603" sldId="530"/>
            <ac:spMk id="4" creationId="{359912B9-4EB6-42C7-BF37-C605F081559D}"/>
          </ac:spMkLst>
        </pc:spChg>
      </pc:sldChg>
      <pc:sldChg chg="modSp new del mod modNotes">
        <pc:chgData name="Ragnhild Halvorsrud" userId="917ea340-fd63-490f-a7db-68428d24cf32" providerId="ADAL" clId="{3F26B701-AADC-4668-AAA4-FB7BA2B947B1}" dt="2020-06-19T10:32:59.148" v="8543" actId="47"/>
        <pc:sldMkLst>
          <pc:docMk/>
          <pc:sldMk cId="3955816061" sldId="530"/>
        </pc:sldMkLst>
        <pc:spChg chg="mod">
          <ac:chgData name="Ragnhild Halvorsrud" userId="917ea340-fd63-490f-a7db-68428d24cf32" providerId="ADAL" clId="{3F26B701-AADC-4668-AAA4-FB7BA2B947B1}" dt="2020-06-19T10:32:34.880" v="8530" actId="790"/>
          <ac:spMkLst>
            <pc:docMk/>
            <pc:sldMk cId="3955816061" sldId="530"/>
            <ac:spMk id="2" creationId="{D7A9B6B7-79E4-4D55-8C23-F4BF74241ECB}"/>
          </ac:spMkLst>
        </pc:spChg>
        <pc:spChg chg="mod">
          <ac:chgData name="Ragnhild Halvorsrud" userId="917ea340-fd63-490f-a7db-68428d24cf32" providerId="ADAL" clId="{3F26B701-AADC-4668-AAA4-FB7BA2B947B1}" dt="2020-06-19T10:32:34.882" v="8531" actId="790"/>
          <ac:spMkLst>
            <pc:docMk/>
            <pc:sldMk cId="3955816061" sldId="530"/>
            <ac:spMk id="3" creationId="{360BEB0E-25AF-4900-818E-BC29106DD00C}"/>
          </ac:spMkLst>
        </pc:spChg>
      </pc:sldChg>
      <pc:sldChg chg="addSp delSp modSp add mod ord modNotes">
        <pc:chgData name="Ragnhild Halvorsrud" userId="917ea340-fd63-490f-a7db-68428d24cf32" providerId="ADAL" clId="{3F26B701-AADC-4668-AAA4-FB7BA2B947B1}" dt="2020-06-19T17:20:47.183" v="16730" actId="790"/>
        <pc:sldMkLst>
          <pc:docMk/>
          <pc:sldMk cId="3264953014" sldId="531"/>
        </pc:sldMkLst>
        <pc:spChg chg="mod">
          <ac:chgData name="Ragnhild Halvorsrud" userId="917ea340-fd63-490f-a7db-68428d24cf32" providerId="ADAL" clId="{3F26B701-AADC-4668-AAA4-FB7BA2B947B1}" dt="2020-06-19T17:20:47.125" v="16699" actId="790"/>
          <ac:spMkLst>
            <pc:docMk/>
            <pc:sldMk cId="3264953014" sldId="531"/>
            <ac:spMk id="2" creationId="{CEF0584D-E78C-408F-A464-AF661D7CD2F8}"/>
          </ac:spMkLst>
        </pc:spChg>
        <pc:spChg chg="mod">
          <ac:chgData name="Ragnhild Halvorsrud" userId="917ea340-fd63-490f-a7db-68428d24cf32" providerId="ADAL" clId="{3F26B701-AADC-4668-AAA4-FB7BA2B947B1}" dt="2020-06-19T17:20:47.127" v="16700" actId="790"/>
          <ac:spMkLst>
            <pc:docMk/>
            <pc:sldMk cId="3264953014" sldId="531"/>
            <ac:spMk id="4" creationId="{359912B9-4EB6-42C7-BF37-C605F081559D}"/>
          </ac:spMkLst>
        </pc:spChg>
        <pc:spChg chg="add del mod">
          <ac:chgData name="Ragnhild Halvorsrud" userId="917ea340-fd63-490f-a7db-68428d24cf32" providerId="ADAL" clId="{3F26B701-AADC-4668-AAA4-FB7BA2B947B1}" dt="2020-06-19T10:47:31.116" v="9240"/>
          <ac:spMkLst>
            <pc:docMk/>
            <pc:sldMk cId="3264953014" sldId="531"/>
            <ac:spMk id="5" creationId="{C3BC3B26-F7D4-4655-B8A5-2CBF28DFF031}"/>
          </ac:spMkLst>
        </pc:spChg>
        <pc:spChg chg="add del mod">
          <ac:chgData name="Ragnhild Halvorsrud" userId="917ea340-fd63-490f-a7db-68428d24cf32" providerId="ADAL" clId="{3F26B701-AADC-4668-AAA4-FB7BA2B947B1}" dt="2020-06-19T10:47:31.116" v="9240"/>
          <ac:spMkLst>
            <pc:docMk/>
            <pc:sldMk cId="3264953014" sldId="531"/>
            <ac:spMk id="6" creationId="{BCD8280F-511F-449B-8C33-2B82E9A6F1A8}"/>
          </ac:spMkLst>
        </pc:spChg>
        <pc:spChg chg="add del mod">
          <ac:chgData name="Ragnhild Halvorsrud" userId="917ea340-fd63-490f-a7db-68428d24cf32" providerId="ADAL" clId="{3F26B701-AADC-4668-AAA4-FB7BA2B947B1}" dt="2020-06-19T10:47:31.116" v="9240"/>
          <ac:spMkLst>
            <pc:docMk/>
            <pc:sldMk cId="3264953014" sldId="531"/>
            <ac:spMk id="7" creationId="{49521E11-20E8-4A2D-9457-D806C2C4C16E}"/>
          </ac:spMkLst>
        </pc:spChg>
        <pc:spChg chg="add del mod">
          <ac:chgData name="Ragnhild Halvorsrud" userId="917ea340-fd63-490f-a7db-68428d24cf32" providerId="ADAL" clId="{3F26B701-AADC-4668-AAA4-FB7BA2B947B1}" dt="2020-06-19T10:47:31.116" v="9240"/>
          <ac:spMkLst>
            <pc:docMk/>
            <pc:sldMk cId="3264953014" sldId="531"/>
            <ac:spMk id="8" creationId="{71FF5390-39C3-4282-8ECA-AF33D0C926A3}"/>
          </ac:spMkLst>
        </pc:spChg>
        <pc:spChg chg="add del mod">
          <ac:chgData name="Ragnhild Halvorsrud" userId="917ea340-fd63-490f-a7db-68428d24cf32" providerId="ADAL" clId="{3F26B701-AADC-4668-AAA4-FB7BA2B947B1}" dt="2020-06-19T10:47:31.116" v="9240"/>
          <ac:spMkLst>
            <pc:docMk/>
            <pc:sldMk cId="3264953014" sldId="531"/>
            <ac:spMk id="9" creationId="{F2A0333F-950C-498B-B5E3-B1AA12D4E71E}"/>
          </ac:spMkLst>
        </pc:spChg>
        <pc:spChg chg="add del mod">
          <ac:chgData name="Ragnhild Halvorsrud" userId="917ea340-fd63-490f-a7db-68428d24cf32" providerId="ADAL" clId="{3F26B701-AADC-4668-AAA4-FB7BA2B947B1}" dt="2020-06-19T10:47:31.116" v="9240"/>
          <ac:spMkLst>
            <pc:docMk/>
            <pc:sldMk cId="3264953014" sldId="531"/>
            <ac:spMk id="10" creationId="{80C29886-F72A-4D2C-9D42-C08EE4887B19}"/>
          </ac:spMkLst>
        </pc:spChg>
        <pc:spChg chg="add del mod">
          <ac:chgData name="Ragnhild Halvorsrud" userId="917ea340-fd63-490f-a7db-68428d24cf32" providerId="ADAL" clId="{3F26B701-AADC-4668-AAA4-FB7BA2B947B1}" dt="2020-06-19T10:47:31.116" v="9240"/>
          <ac:spMkLst>
            <pc:docMk/>
            <pc:sldMk cId="3264953014" sldId="531"/>
            <ac:spMk id="11" creationId="{385C0B88-F76A-4D46-B9A1-B9422DDB3E64}"/>
          </ac:spMkLst>
        </pc:spChg>
        <pc:spChg chg="add del mod">
          <ac:chgData name="Ragnhild Halvorsrud" userId="917ea340-fd63-490f-a7db-68428d24cf32" providerId="ADAL" clId="{3F26B701-AADC-4668-AAA4-FB7BA2B947B1}" dt="2020-06-19T10:47:31.116" v="9240"/>
          <ac:spMkLst>
            <pc:docMk/>
            <pc:sldMk cId="3264953014" sldId="531"/>
            <ac:spMk id="12" creationId="{DC85DECA-E80B-4E9C-9AEB-EBB0AE589248}"/>
          </ac:spMkLst>
        </pc:spChg>
        <pc:spChg chg="add del mod">
          <ac:chgData name="Ragnhild Halvorsrud" userId="917ea340-fd63-490f-a7db-68428d24cf32" providerId="ADAL" clId="{3F26B701-AADC-4668-AAA4-FB7BA2B947B1}" dt="2020-06-19T10:47:31.116" v="9240"/>
          <ac:spMkLst>
            <pc:docMk/>
            <pc:sldMk cId="3264953014" sldId="531"/>
            <ac:spMk id="13" creationId="{2F0CD045-6ECB-4F52-9BDF-E6E99BE96B0D}"/>
          </ac:spMkLst>
        </pc:spChg>
        <pc:spChg chg="add del mod">
          <ac:chgData name="Ragnhild Halvorsrud" userId="917ea340-fd63-490f-a7db-68428d24cf32" providerId="ADAL" clId="{3F26B701-AADC-4668-AAA4-FB7BA2B947B1}" dt="2020-06-19T10:47:31.116" v="9240"/>
          <ac:spMkLst>
            <pc:docMk/>
            <pc:sldMk cId="3264953014" sldId="531"/>
            <ac:spMk id="14" creationId="{003924CE-B80D-4A1E-B56B-6F463D6CE67C}"/>
          </ac:spMkLst>
        </pc:spChg>
        <pc:spChg chg="add del mod">
          <ac:chgData name="Ragnhild Halvorsrud" userId="917ea340-fd63-490f-a7db-68428d24cf32" providerId="ADAL" clId="{3F26B701-AADC-4668-AAA4-FB7BA2B947B1}" dt="2020-06-19T10:47:31.116" v="9240"/>
          <ac:spMkLst>
            <pc:docMk/>
            <pc:sldMk cId="3264953014" sldId="531"/>
            <ac:spMk id="15" creationId="{A11C03A8-7D4D-4A20-AA9B-691D01EDC87E}"/>
          </ac:spMkLst>
        </pc:spChg>
        <pc:spChg chg="add del mod">
          <ac:chgData name="Ragnhild Halvorsrud" userId="917ea340-fd63-490f-a7db-68428d24cf32" providerId="ADAL" clId="{3F26B701-AADC-4668-AAA4-FB7BA2B947B1}" dt="2020-06-19T10:47:31.116" v="9240"/>
          <ac:spMkLst>
            <pc:docMk/>
            <pc:sldMk cId="3264953014" sldId="531"/>
            <ac:spMk id="16" creationId="{0F937921-FDB3-4396-94F9-6389E45B286D}"/>
          </ac:spMkLst>
        </pc:spChg>
        <pc:spChg chg="add del mod">
          <ac:chgData name="Ragnhild Halvorsrud" userId="917ea340-fd63-490f-a7db-68428d24cf32" providerId="ADAL" clId="{3F26B701-AADC-4668-AAA4-FB7BA2B947B1}" dt="2020-06-19T10:47:31.116" v="9240"/>
          <ac:spMkLst>
            <pc:docMk/>
            <pc:sldMk cId="3264953014" sldId="531"/>
            <ac:spMk id="17" creationId="{3BED9A98-F014-4041-9F90-B3B155C70B7F}"/>
          </ac:spMkLst>
        </pc:spChg>
        <pc:spChg chg="add del mod">
          <ac:chgData name="Ragnhild Halvorsrud" userId="917ea340-fd63-490f-a7db-68428d24cf32" providerId="ADAL" clId="{3F26B701-AADC-4668-AAA4-FB7BA2B947B1}" dt="2020-06-19T10:47:31.116" v="9240"/>
          <ac:spMkLst>
            <pc:docMk/>
            <pc:sldMk cId="3264953014" sldId="531"/>
            <ac:spMk id="18" creationId="{816C9326-7E74-4576-98A7-C8775BBEC36E}"/>
          </ac:spMkLst>
        </pc:spChg>
        <pc:spChg chg="add del mod">
          <ac:chgData name="Ragnhild Halvorsrud" userId="917ea340-fd63-490f-a7db-68428d24cf32" providerId="ADAL" clId="{3F26B701-AADC-4668-AAA4-FB7BA2B947B1}" dt="2020-06-19T10:47:31.116" v="9240"/>
          <ac:spMkLst>
            <pc:docMk/>
            <pc:sldMk cId="3264953014" sldId="531"/>
            <ac:spMk id="19" creationId="{A752763C-B8CC-48F5-A9BD-7E0CF3D2F4FA}"/>
          </ac:spMkLst>
        </pc:spChg>
        <pc:spChg chg="add del mod">
          <ac:chgData name="Ragnhild Halvorsrud" userId="917ea340-fd63-490f-a7db-68428d24cf32" providerId="ADAL" clId="{3F26B701-AADC-4668-AAA4-FB7BA2B947B1}" dt="2020-06-19T10:47:31.116" v="9240"/>
          <ac:spMkLst>
            <pc:docMk/>
            <pc:sldMk cId="3264953014" sldId="531"/>
            <ac:spMk id="20" creationId="{DB13E0C7-CC51-4E2F-8B86-2477E5335338}"/>
          </ac:spMkLst>
        </pc:spChg>
        <pc:spChg chg="mod">
          <ac:chgData name="Ragnhild Halvorsrud" userId="917ea340-fd63-490f-a7db-68428d24cf32" providerId="ADAL" clId="{3F26B701-AADC-4668-AAA4-FB7BA2B947B1}" dt="2020-06-19T10:47:26.702" v="9239"/>
          <ac:spMkLst>
            <pc:docMk/>
            <pc:sldMk cId="3264953014" sldId="531"/>
            <ac:spMk id="22" creationId="{56A9A1FD-D9C2-4714-B315-341822017A97}"/>
          </ac:spMkLst>
        </pc:spChg>
        <pc:spChg chg="add del mod">
          <ac:chgData name="Ragnhild Halvorsrud" userId="917ea340-fd63-490f-a7db-68428d24cf32" providerId="ADAL" clId="{3F26B701-AADC-4668-AAA4-FB7BA2B947B1}" dt="2020-06-19T10:47:31.116" v="9240"/>
          <ac:spMkLst>
            <pc:docMk/>
            <pc:sldMk cId="3264953014" sldId="531"/>
            <ac:spMk id="24" creationId="{82B770ED-F3D8-4129-B727-0433C620B439}"/>
          </ac:spMkLst>
        </pc:spChg>
        <pc:spChg chg="add del mod">
          <ac:chgData name="Ragnhild Halvorsrud" userId="917ea340-fd63-490f-a7db-68428d24cf32" providerId="ADAL" clId="{3F26B701-AADC-4668-AAA4-FB7BA2B947B1}" dt="2020-06-19T10:47:31.116" v="9240"/>
          <ac:spMkLst>
            <pc:docMk/>
            <pc:sldMk cId="3264953014" sldId="531"/>
            <ac:spMk id="25" creationId="{F5348D1E-3C8D-4608-945B-4FF4BEA0E432}"/>
          </ac:spMkLst>
        </pc:spChg>
        <pc:spChg chg="add del mod">
          <ac:chgData name="Ragnhild Halvorsrud" userId="917ea340-fd63-490f-a7db-68428d24cf32" providerId="ADAL" clId="{3F26B701-AADC-4668-AAA4-FB7BA2B947B1}" dt="2020-06-19T10:47:31.116" v="9240"/>
          <ac:spMkLst>
            <pc:docMk/>
            <pc:sldMk cId="3264953014" sldId="531"/>
            <ac:spMk id="26" creationId="{08A917D3-A363-4939-B0DB-ECF2F2B0E720}"/>
          </ac:spMkLst>
        </pc:spChg>
        <pc:spChg chg="add del mod">
          <ac:chgData name="Ragnhild Halvorsrud" userId="917ea340-fd63-490f-a7db-68428d24cf32" providerId="ADAL" clId="{3F26B701-AADC-4668-AAA4-FB7BA2B947B1}" dt="2020-06-19T10:47:31.116" v="9240"/>
          <ac:spMkLst>
            <pc:docMk/>
            <pc:sldMk cId="3264953014" sldId="531"/>
            <ac:spMk id="27" creationId="{C9BCA5A8-30E5-4AE1-8D12-4E2F8D0631F3}"/>
          </ac:spMkLst>
        </pc:spChg>
        <pc:spChg chg="add del mod">
          <ac:chgData name="Ragnhild Halvorsrud" userId="917ea340-fd63-490f-a7db-68428d24cf32" providerId="ADAL" clId="{3F26B701-AADC-4668-AAA4-FB7BA2B947B1}" dt="2020-06-19T10:47:31.116" v="9240"/>
          <ac:spMkLst>
            <pc:docMk/>
            <pc:sldMk cId="3264953014" sldId="531"/>
            <ac:spMk id="28" creationId="{942E7A00-3F5E-4FC0-81C1-8DB3EF3571A7}"/>
          </ac:spMkLst>
        </pc:spChg>
        <pc:spChg chg="add del mod">
          <ac:chgData name="Ragnhild Halvorsrud" userId="917ea340-fd63-490f-a7db-68428d24cf32" providerId="ADAL" clId="{3F26B701-AADC-4668-AAA4-FB7BA2B947B1}" dt="2020-06-19T10:47:31.116" v="9240"/>
          <ac:spMkLst>
            <pc:docMk/>
            <pc:sldMk cId="3264953014" sldId="531"/>
            <ac:spMk id="29" creationId="{FBABB8A9-56DE-420E-A462-C918B0CA4A15}"/>
          </ac:spMkLst>
        </pc:spChg>
        <pc:spChg chg="add del mod">
          <ac:chgData name="Ragnhild Halvorsrud" userId="917ea340-fd63-490f-a7db-68428d24cf32" providerId="ADAL" clId="{3F26B701-AADC-4668-AAA4-FB7BA2B947B1}" dt="2020-06-19T10:47:31.116" v="9240"/>
          <ac:spMkLst>
            <pc:docMk/>
            <pc:sldMk cId="3264953014" sldId="531"/>
            <ac:spMk id="30" creationId="{8F677804-D93E-4B59-96A0-8FE71CFD3422}"/>
          </ac:spMkLst>
        </pc:spChg>
        <pc:spChg chg="add del mod">
          <ac:chgData name="Ragnhild Halvorsrud" userId="917ea340-fd63-490f-a7db-68428d24cf32" providerId="ADAL" clId="{3F26B701-AADC-4668-AAA4-FB7BA2B947B1}" dt="2020-06-19T10:47:31.116" v="9240"/>
          <ac:spMkLst>
            <pc:docMk/>
            <pc:sldMk cId="3264953014" sldId="531"/>
            <ac:spMk id="31" creationId="{9DF98115-FF49-41BA-B938-C7C451B6A196}"/>
          </ac:spMkLst>
        </pc:spChg>
        <pc:spChg chg="mod">
          <ac:chgData name="Ragnhild Halvorsrud" userId="917ea340-fd63-490f-a7db-68428d24cf32" providerId="ADAL" clId="{3F26B701-AADC-4668-AAA4-FB7BA2B947B1}" dt="2020-06-19T10:47:26.702" v="9239"/>
          <ac:spMkLst>
            <pc:docMk/>
            <pc:sldMk cId="3264953014" sldId="531"/>
            <ac:spMk id="33" creationId="{3E43A6F2-335A-4D5F-84D8-9B1F80EE34C9}"/>
          </ac:spMkLst>
        </pc:spChg>
        <pc:spChg chg="add del mod">
          <ac:chgData name="Ragnhild Halvorsrud" userId="917ea340-fd63-490f-a7db-68428d24cf32" providerId="ADAL" clId="{3F26B701-AADC-4668-AAA4-FB7BA2B947B1}" dt="2020-06-19T10:47:31.116" v="9240"/>
          <ac:spMkLst>
            <pc:docMk/>
            <pc:sldMk cId="3264953014" sldId="531"/>
            <ac:spMk id="35" creationId="{F5D53549-733A-4EBE-A806-50842501CCA6}"/>
          </ac:spMkLst>
        </pc:spChg>
        <pc:spChg chg="add del mod">
          <ac:chgData name="Ragnhild Halvorsrud" userId="917ea340-fd63-490f-a7db-68428d24cf32" providerId="ADAL" clId="{3F26B701-AADC-4668-AAA4-FB7BA2B947B1}" dt="2020-06-19T10:47:31.116" v="9240"/>
          <ac:spMkLst>
            <pc:docMk/>
            <pc:sldMk cId="3264953014" sldId="531"/>
            <ac:spMk id="36" creationId="{490C1382-A098-4F62-8462-A020C4C47587}"/>
          </ac:spMkLst>
        </pc:spChg>
        <pc:spChg chg="add del mod">
          <ac:chgData name="Ragnhild Halvorsrud" userId="917ea340-fd63-490f-a7db-68428d24cf32" providerId="ADAL" clId="{3F26B701-AADC-4668-AAA4-FB7BA2B947B1}" dt="2020-06-19T10:47:31.116" v="9240"/>
          <ac:spMkLst>
            <pc:docMk/>
            <pc:sldMk cId="3264953014" sldId="531"/>
            <ac:spMk id="37" creationId="{CD194B6D-7D62-4F6C-8869-3EC1FCB987C7}"/>
          </ac:spMkLst>
        </pc:spChg>
        <pc:spChg chg="add mod">
          <ac:chgData name="Ragnhild Halvorsrud" userId="917ea340-fd63-490f-a7db-68428d24cf32" providerId="ADAL" clId="{3F26B701-AADC-4668-AAA4-FB7BA2B947B1}" dt="2020-06-19T17:20:47.130" v="16701" actId="790"/>
          <ac:spMkLst>
            <pc:docMk/>
            <pc:sldMk cId="3264953014" sldId="531"/>
            <ac:spMk id="38" creationId="{77F280C5-332F-4D6C-B469-CFE0ADBFB825}"/>
          </ac:spMkLst>
        </pc:spChg>
        <pc:spChg chg="add mod">
          <ac:chgData name="Ragnhild Halvorsrud" userId="917ea340-fd63-490f-a7db-68428d24cf32" providerId="ADAL" clId="{3F26B701-AADC-4668-AAA4-FB7BA2B947B1}" dt="2020-06-19T17:20:47.133" v="16702" actId="790"/>
          <ac:spMkLst>
            <pc:docMk/>
            <pc:sldMk cId="3264953014" sldId="531"/>
            <ac:spMk id="39" creationId="{20EAB92E-F542-419F-8E4A-5E33CDFD70DC}"/>
          </ac:spMkLst>
        </pc:spChg>
        <pc:spChg chg="add mod">
          <ac:chgData name="Ragnhild Halvorsrud" userId="917ea340-fd63-490f-a7db-68428d24cf32" providerId="ADAL" clId="{3F26B701-AADC-4668-AAA4-FB7BA2B947B1}" dt="2020-06-19T17:20:47.134" v="16703" actId="790"/>
          <ac:spMkLst>
            <pc:docMk/>
            <pc:sldMk cId="3264953014" sldId="531"/>
            <ac:spMk id="40" creationId="{4D0D4B25-566E-4843-937E-4AC108CA70E9}"/>
          </ac:spMkLst>
        </pc:spChg>
        <pc:spChg chg="add mod">
          <ac:chgData name="Ragnhild Halvorsrud" userId="917ea340-fd63-490f-a7db-68428d24cf32" providerId="ADAL" clId="{3F26B701-AADC-4668-AAA4-FB7BA2B947B1}" dt="2020-06-19T17:20:47.136" v="16704" actId="790"/>
          <ac:spMkLst>
            <pc:docMk/>
            <pc:sldMk cId="3264953014" sldId="531"/>
            <ac:spMk id="41" creationId="{0DB085EF-5EDB-4AF0-9155-5344A9F397E9}"/>
          </ac:spMkLst>
        </pc:spChg>
        <pc:spChg chg="add mod">
          <ac:chgData name="Ragnhild Halvorsrud" userId="917ea340-fd63-490f-a7db-68428d24cf32" providerId="ADAL" clId="{3F26B701-AADC-4668-AAA4-FB7BA2B947B1}" dt="2020-06-19T17:20:47.138" v="16705" actId="790"/>
          <ac:spMkLst>
            <pc:docMk/>
            <pc:sldMk cId="3264953014" sldId="531"/>
            <ac:spMk id="42" creationId="{74E1F08A-10AD-4173-BD0B-E0A0B20C7DA7}"/>
          </ac:spMkLst>
        </pc:spChg>
        <pc:spChg chg="add mod">
          <ac:chgData name="Ragnhild Halvorsrud" userId="917ea340-fd63-490f-a7db-68428d24cf32" providerId="ADAL" clId="{3F26B701-AADC-4668-AAA4-FB7BA2B947B1}" dt="2020-06-19T17:20:47.140" v="16706" actId="790"/>
          <ac:spMkLst>
            <pc:docMk/>
            <pc:sldMk cId="3264953014" sldId="531"/>
            <ac:spMk id="43" creationId="{0B25D35C-C569-40D4-B746-63C9DC94702E}"/>
          </ac:spMkLst>
        </pc:spChg>
        <pc:spChg chg="add mod">
          <ac:chgData name="Ragnhild Halvorsrud" userId="917ea340-fd63-490f-a7db-68428d24cf32" providerId="ADAL" clId="{3F26B701-AADC-4668-AAA4-FB7BA2B947B1}" dt="2020-06-19T17:20:47.142" v="16707" actId="790"/>
          <ac:spMkLst>
            <pc:docMk/>
            <pc:sldMk cId="3264953014" sldId="531"/>
            <ac:spMk id="44" creationId="{5C2E1DD4-D394-41BE-A647-3D3E95E6B0D2}"/>
          </ac:spMkLst>
        </pc:spChg>
        <pc:spChg chg="add mod">
          <ac:chgData name="Ragnhild Halvorsrud" userId="917ea340-fd63-490f-a7db-68428d24cf32" providerId="ADAL" clId="{3F26B701-AADC-4668-AAA4-FB7BA2B947B1}" dt="2020-06-19T17:20:47.144" v="16708" actId="790"/>
          <ac:spMkLst>
            <pc:docMk/>
            <pc:sldMk cId="3264953014" sldId="531"/>
            <ac:spMk id="45" creationId="{DA4F4D80-F8F0-4617-8CB0-DA42712F7836}"/>
          </ac:spMkLst>
        </pc:spChg>
        <pc:spChg chg="add mod">
          <ac:chgData name="Ragnhild Halvorsrud" userId="917ea340-fd63-490f-a7db-68428d24cf32" providerId="ADAL" clId="{3F26B701-AADC-4668-AAA4-FB7BA2B947B1}" dt="2020-06-19T17:20:47.146" v="16709" actId="790"/>
          <ac:spMkLst>
            <pc:docMk/>
            <pc:sldMk cId="3264953014" sldId="531"/>
            <ac:spMk id="46" creationId="{932CCC98-D819-483C-AC6D-A97241562503}"/>
          </ac:spMkLst>
        </pc:spChg>
        <pc:spChg chg="add mod">
          <ac:chgData name="Ragnhild Halvorsrud" userId="917ea340-fd63-490f-a7db-68428d24cf32" providerId="ADAL" clId="{3F26B701-AADC-4668-AAA4-FB7BA2B947B1}" dt="2020-06-19T17:20:47.148" v="16710" actId="790"/>
          <ac:spMkLst>
            <pc:docMk/>
            <pc:sldMk cId="3264953014" sldId="531"/>
            <ac:spMk id="47" creationId="{7F4004E1-4869-4D1C-99E8-5FE4F532DCB3}"/>
          </ac:spMkLst>
        </pc:spChg>
        <pc:spChg chg="add mod">
          <ac:chgData name="Ragnhild Halvorsrud" userId="917ea340-fd63-490f-a7db-68428d24cf32" providerId="ADAL" clId="{3F26B701-AADC-4668-AAA4-FB7BA2B947B1}" dt="2020-06-19T17:20:47.150" v="16711" actId="790"/>
          <ac:spMkLst>
            <pc:docMk/>
            <pc:sldMk cId="3264953014" sldId="531"/>
            <ac:spMk id="48" creationId="{116AE375-12B1-491D-B0B0-E8D90EFB2AB4}"/>
          </ac:spMkLst>
        </pc:spChg>
        <pc:spChg chg="add mod">
          <ac:chgData name="Ragnhild Halvorsrud" userId="917ea340-fd63-490f-a7db-68428d24cf32" providerId="ADAL" clId="{3F26B701-AADC-4668-AAA4-FB7BA2B947B1}" dt="2020-06-19T17:20:47.151" v="16712" actId="790"/>
          <ac:spMkLst>
            <pc:docMk/>
            <pc:sldMk cId="3264953014" sldId="531"/>
            <ac:spMk id="49" creationId="{355E3F76-43EB-4E2C-AB34-1A0344A38209}"/>
          </ac:spMkLst>
        </pc:spChg>
        <pc:spChg chg="add mod">
          <ac:chgData name="Ragnhild Halvorsrud" userId="917ea340-fd63-490f-a7db-68428d24cf32" providerId="ADAL" clId="{3F26B701-AADC-4668-AAA4-FB7BA2B947B1}" dt="2020-06-19T17:20:47.153" v="16713" actId="790"/>
          <ac:spMkLst>
            <pc:docMk/>
            <pc:sldMk cId="3264953014" sldId="531"/>
            <ac:spMk id="50" creationId="{B4A47790-1705-4195-ABC5-9570E159376B}"/>
          </ac:spMkLst>
        </pc:spChg>
        <pc:spChg chg="add mod">
          <ac:chgData name="Ragnhild Halvorsrud" userId="917ea340-fd63-490f-a7db-68428d24cf32" providerId="ADAL" clId="{3F26B701-AADC-4668-AAA4-FB7BA2B947B1}" dt="2020-06-19T17:20:47.155" v="16714" actId="790"/>
          <ac:spMkLst>
            <pc:docMk/>
            <pc:sldMk cId="3264953014" sldId="531"/>
            <ac:spMk id="51" creationId="{89146E0B-AD8B-4895-89C9-3C4431DF62CA}"/>
          </ac:spMkLst>
        </pc:spChg>
        <pc:spChg chg="add mod">
          <ac:chgData name="Ragnhild Halvorsrud" userId="917ea340-fd63-490f-a7db-68428d24cf32" providerId="ADAL" clId="{3F26B701-AADC-4668-AAA4-FB7BA2B947B1}" dt="2020-06-19T17:20:47.157" v="16715" actId="790"/>
          <ac:spMkLst>
            <pc:docMk/>
            <pc:sldMk cId="3264953014" sldId="531"/>
            <ac:spMk id="52" creationId="{80DD7AE3-BD11-495A-96F7-80CD7B70D82B}"/>
          </ac:spMkLst>
        </pc:spChg>
        <pc:spChg chg="add mod">
          <ac:chgData name="Ragnhild Halvorsrud" userId="917ea340-fd63-490f-a7db-68428d24cf32" providerId="ADAL" clId="{3F26B701-AADC-4668-AAA4-FB7BA2B947B1}" dt="2020-06-19T17:20:47.159" v="16716" actId="790"/>
          <ac:spMkLst>
            <pc:docMk/>
            <pc:sldMk cId="3264953014" sldId="531"/>
            <ac:spMk id="53" creationId="{15C66DE4-C4FE-4F2F-A8EB-2B9CFFCB45DA}"/>
          </ac:spMkLst>
        </pc:spChg>
        <pc:spChg chg="mod">
          <ac:chgData name="Ragnhild Halvorsrud" userId="917ea340-fd63-490f-a7db-68428d24cf32" providerId="ADAL" clId="{3F26B701-AADC-4668-AAA4-FB7BA2B947B1}" dt="2020-06-19T17:20:47.161" v="16717" actId="790"/>
          <ac:spMkLst>
            <pc:docMk/>
            <pc:sldMk cId="3264953014" sldId="531"/>
            <ac:spMk id="55" creationId="{185E11AF-3049-46C2-ADF0-CCF91D9AC88C}"/>
          </ac:spMkLst>
        </pc:spChg>
        <pc:spChg chg="add mod">
          <ac:chgData name="Ragnhild Halvorsrud" userId="917ea340-fd63-490f-a7db-68428d24cf32" providerId="ADAL" clId="{3F26B701-AADC-4668-AAA4-FB7BA2B947B1}" dt="2020-06-19T17:20:47.164" v="16718" actId="790"/>
          <ac:spMkLst>
            <pc:docMk/>
            <pc:sldMk cId="3264953014" sldId="531"/>
            <ac:spMk id="57" creationId="{863CF98E-29FA-4A94-9FE5-D7EDDC1F6FC2}"/>
          </ac:spMkLst>
        </pc:spChg>
        <pc:spChg chg="add mod">
          <ac:chgData name="Ragnhild Halvorsrud" userId="917ea340-fd63-490f-a7db-68428d24cf32" providerId="ADAL" clId="{3F26B701-AADC-4668-AAA4-FB7BA2B947B1}" dt="2020-06-19T17:20:47.166" v="16719" actId="790"/>
          <ac:spMkLst>
            <pc:docMk/>
            <pc:sldMk cId="3264953014" sldId="531"/>
            <ac:spMk id="58" creationId="{944FE13E-6A98-4430-9593-D26321EBFC57}"/>
          </ac:spMkLst>
        </pc:spChg>
        <pc:spChg chg="add mod">
          <ac:chgData name="Ragnhild Halvorsrud" userId="917ea340-fd63-490f-a7db-68428d24cf32" providerId="ADAL" clId="{3F26B701-AADC-4668-AAA4-FB7BA2B947B1}" dt="2020-06-19T17:20:47.167" v="16720" actId="790"/>
          <ac:spMkLst>
            <pc:docMk/>
            <pc:sldMk cId="3264953014" sldId="531"/>
            <ac:spMk id="59" creationId="{D51A8FAF-98E3-46A6-AC24-C101B3E83B44}"/>
          </ac:spMkLst>
        </pc:spChg>
        <pc:spChg chg="add mod">
          <ac:chgData name="Ragnhild Halvorsrud" userId="917ea340-fd63-490f-a7db-68428d24cf32" providerId="ADAL" clId="{3F26B701-AADC-4668-AAA4-FB7BA2B947B1}" dt="2020-06-19T17:20:47.169" v="16721" actId="790"/>
          <ac:spMkLst>
            <pc:docMk/>
            <pc:sldMk cId="3264953014" sldId="531"/>
            <ac:spMk id="60" creationId="{836414DE-B2F5-4A5B-8808-DC876A8D1317}"/>
          </ac:spMkLst>
        </pc:spChg>
        <pc:spChg chg="add mod">
          <ac:chgData name="Ragnhild Halvorsrud" userId="917ea340-fd63-490f-a7db-68428d24cf32" providerId="ADAL" clId="{3F26B701-AADC-4668-AAA4-FB7BA2B947B1}" dt="2020-06-19T17:20:47.170" v="16722" actId="790"/>
          <ac:spMkLst>
            <pc:docMk/>
            <pc:sldMk cId="3264953014" sldId="531"/>
            <ac:spMk id="61" creationId="{9B29C3DA-216F-4FFE-8069-63A1E900229E}"/>
          </ac:spMkLst>
        </pc:spChg>
        <pc:spChg chg="add mod">
          <ac:chgData name="Ragnhild Halvorsrud" userId="917ea340-fd63-490f-a7db-68428d24cf32" providerId="ADAL" clId="{3F26B701-AADC-4668-AAA4-FB7BA2B947B1}" dt="2020-06-19T17:20:47.172" v="16723" actId="790"/>
          <ac:spMkLst>
            <pc:docMk/>
            <pc:sldMk cId="3264953014" sldId="531"/>
            <ac:spMk id="62" creationId="{56942E0F-AAC5-4B53-8B7D-3194CBB53D54}"/>
          </ac:spMkLst>
        </pc:spChg>
        <pc:spChg chg="add mod">
          <ac:chgData name="Ragnhild Halvorsrud" userId="917ea340-fd63-490f-a7db-68428d24cf32" providerId="ADAL" clId="{3F26B701-AADC-4668-AAA4-FB7BA2B947B1}" dt="2020-06-19T17:20:47.174" v="16724" actId="790"/>
          <ac:spMkLst>
            <pc:docMk/>
            <pc:sldMk cId="3264953014" sldId="531"/>
            <ac:spMk id="63" creationId="{C56FA4FB-7FC5-495E-BEAE-90FD13D6BE90}"/>
          </ac:spMkLst>
        </pc:spChg>
        <pc:spChg chg="add mod">
          <ac:chgData name="Ragnhild Halvorsrud" userId="917ea340-fd63-490f-a7db-68428d24cf32" providerId="ADAL" clId="{3F26B701-AADC-4668-AAA4-FB7BA2B947B1}" dt="2020-06-19T17:20:47.175" v="16725" actId="790"/>
          <ac:spMkLst>
            <pc:docMk/>
            <pc:sldMk cId="3264953014" sldId="531"/>
            <ac:spMk id="64" creationId="{A51C6B90-7249-4A63-A235-9A073EC8D570}"/>
          </ac:spMkLst>
        </pc:spChg>
        <pc:spChg chg="mod">
          <ac:chgData name="Ragnhild Halvorsrud" userId="917ea340-fd63-490f-a7db-68428d24cf32" providerId="ADAL" clId="{3F26B701-AADC-4668-AAA4-FB7BA2B947B1}" dt="2020-06-19T17:20:47.177" v="16726" actId="790"/>
          <ac:spMkLst>
            <pc:docMk/>
            <pc:sldMk cId="3264953014" sldId="531"/>
            <ac:spMk id="66" creationId="{C14F91D2-02C4-4210-A7BA-08F419AACF6D}"/>
          </ac:spMkLst>
        </pc:spChg>
        <pc:spChg chg="add del mod">
          <ac:chgData name="Ragnhild Halvorsrud" userId="917ea340-fd63-490f-a7db-68428d24cf32" providerId="ADAL" clId="{3F26B701-AADC-4668-AAA4-FB7BA2B947B1}" dt="2020-06-19T10:47:35.137" v="9242" actId="478"/>
          <ac:spMkLst>
            <pc:docMk/>
            <pc:sldMk cId="3264953014" sldId="531"/>
            <ac:spMk id="68" creationId="{FBEDD016-11C3-4BBA-AE58-3FB22D5565D2}"/>
          </ac:spMkLst>
        </pc:spChg>
        <pc:spChg chg="add mod">
          <ac:chgData name="Ragnhild Halvorsrud" userId="917ea340-fd63-490f-a7db-68428d24cf32" providerId="ADAL" clId="{3F26B701-AADC-4668-AAA4-FB7BA2B947B1}" dt="2020-06-19T17:20:47.179" v="16727" actId="790"/>
          <ac:spMkLst>
            <pc:docMk/>
            <pc:sldMk cId="3264953014" sldId="531"/>
            <ac:spMk id="69" creationId="{44FA8A63-31A7-4D88-8673-18401DD77BA7}"/>
          </ac:spMkLst>
        </pc:spChg>
        <pc:spChg chg="add mod">
          <ac:chgData name="Ragnhild Halvorsrud" userId="917ea340-fd63-490f-a7db-68428d24cf32" providerId="ADAL" clId="{3F26B701-AADC-4668-AAA4-FB7BA2B947B1}" dt="2020-06-19T17:20:47.180" v="16728" actId="790"/>
          <ac:spMkLst>
            <pc:docMk/>
            <pc:sldMk cId="3264953014" sldId="531"/>
            <ac:spMk id="70" creationId="{FC757767-5C24-40B4-A667-54049C0AAA57}"/>
          </ac:spMkLst>
        </pc:spChg>
        <pc:grpChg chg="add del mod">
          <ac:chgData name="Ragnhild Halvorsrud" userId="917ea340-fd63-490f-a7db-68428d24cf32" providerId="ADAL" clId="{3F26B701-AADC-4668-AAA4-FB7BA2B947B1}" dt="2020-06-19T10:47:31.116" v="9240"/>
          <ac:grpSpMkLst>
            <pc:docMk/>
            <pc:sldMk cId="3264953014" sldId="531"/>
            <ac:grpSpMk id="21" creationId="{1DA4F682-4B2B-49E4-8F3F-EDF1A117B84B}"/>
          </ac:grpSpMkLst>
        </pc:grpChg>
        <pc:grpChg chg="add del mod">
          <ac:chgData name="Ragnhild Halvorsrud" userId="917ea340-fd63-490f-a7db-68428d24cf32" providerId="ADAL" clId="{3F26B701-AADC-4668-AAA4-FB7BA2B947B1}" dt="2020-06-19T10:47:31.116" v="9240"/>
          <ac:grpSpMkLst>
            <pc:docMk/>
            <pc:sldMk cId="3264953014" sldId="531"/>
            <ac:grpSpMk id="32" creationId="{5AF12F54-0DDA-4478-8D0F-EF56431FC6ED}"/>
          </ac:grpSpMkLst>
        </pc:grpChg>
        <pc:grpChg chg="add mod">
          <ac:chgData name="Ragnhild Halvorsrud" userId="917ea340-fd63-490f-a7db-68428d24cf32" providerId="ADAL" clId="{3F26B701-AADC-4668-AAA4-FB7BA2B947B1}" dt="2020-06-19T10:47:31.147" v="9241"/>
          <ac:grpSpMkLst>
            <pc:docMk/>
            <pc:sldMk cId="3264953014" sldId="531"/>
            <ac:grpSpMk id="54" creationId="{706A75F0-4AD9-4A5E-95E5-32C378A50497}"/>
          </ac:grpSpMkLst>
        </pc:grpChg>
        <pc:grpChg chg="add mod">
          <ac:chgData name="Ragnhild Halvorsrud" userId="917ea340-fd63-490f-a7db-68428d24cf32" providerId="ADAL" clId="{3F26B701-AADC-4668-AAA4-FB7BA2B947B1}" dt="2020-06-19T10:47:31.147" v="9241"/>
          <ac:grpSpMkLst>
            <pc:docMk/>
            <pc:sldMk cId="3264953014" sldId="531"/>
            <ac:grpSpMk id="65" creationId="{A38FD9DB-C270-4DC3-80A8-9D294828459D}"/>
          </ac:grpSpMkLst>
        </pc:grpChg>
        <pc:picChg chg="mod">
          <ac:chgData name="Ragnhild Halvorsrud" userId="917ea340-fd63-490f-a7db-68428d24cf32" providerId="ADAL" clId="{3F26B701-AADC-4668-AAA4-FB7BA2B947B1}" dt="2020-06-19T10:47:26.702" v="9239"/>
          <ac:picMkLst>
            <pc:docMk/>
            <pc:sldMk cId="3264953014" sldId="531"/>
            <ac:picMk id="23" creationId="{74074684-27C2-4F16-8D15-F2AC100AEBEB}"/>
          </ac:picMkLst>
        </pc:picChg>
        <pc:picChg chg="mod">
          <ac:chgData name="Ragnhild Halvorsrud" userId="917ea340-fd63-490f-a7db-68428d24cf32" providerId="ADAL" clId="{3F26B701-AADC-4668-AAA4-FB7BA2B947B1}" dt="2020-06-19T10:47:26.702" v="9239"/>
          <ac:picMkLst>
            <pc:docMk/>
            <pc:sldMk cId="3264953014" sldId="531"/>
            <ac:picMk id="34" creationId="{5B0D504A-8A62-4DD7-BC7A-72E2AE27FFBA}"/>
          </ac:picMkLst>
        </pc:picChg>
        <pc:picChg chg="mod">
          <ac:chgData name="Ragnhild Halvorsrud" userId="917ea340-fd63-490f-a7db-68428d24cf32" providerId="ADAL" clId="{3F26B701-AADC-4668-AAA4-FB7BA2B947B1}" dt="2020-06-19T10:47:31.147" v="9241"/>
          <ac:picMkLst>
            <pc:docMk/>
            <pc:sldMk cId="3264953014" sldId="531"/>
            <ac:picMk id="56" creationId="{F076D99D-0710-44F0-942C-17F89F005F49}"/>
          </ac:picMkLst>
        </pc:picChg>
        <pc:picChg chg="mod">
          <ac:chgData name="Ragnhild Halvorsrud" userId="917ea340-fd63-490f-a7db-68428d24cf32" providerId="ADAL" clId="{3F26B701-AADC-4668-AAA4-FB7BA2B947B1}" dt="2020-06-19T10:47:31.147" v="9241"/>
          <ac:picMkLst>
            <pc:docMk/>
            <pc:sldMk cId="3264953014" sldId="531"/>
            <ac:picMk id="67" creationId="{B39A5F78-DB0F-4EB2-A383-372534A3B5B3}"/>
          </ac:picMkLst>
        </pc:picChg>
      </pc:sldChg>
      <pc:sldChg chg="addSp delSp modSp new mod modNotes">
        <pc:chgData name="Ragnhild Halvorsrud" userId="917ea340-fd63-490f-a7db-68428d24cf32" providerId="ADAL" clId="{3F26B701-AADC-4668-AAA4-FB7BA2B947B1}" dt="2020-06-19T17:20:47.230" v="16748" actId="790"/>
        <pc:sldMkLst>
          <pc:docMk/>
          <pc:sldMk cId="2470958518" sldId="532"/>
        </pc:sldMkLst>
        <pc:spChg chg="mod">
          <ac:chgData name="Ragnhild Halvorsrud" userId="917ea340-fd63-490f-a7db-68428d24cf32" providerId="ADAL" clId="{3F26B701-AADC-4668-AAA4-FB7BA2B947B1}" dt="2020-06-19T17:20:47.224" v="16745" actId="790"/>
          <ac:spMkLst>
            <pc:docMk/>
            <pc:sldMk cId="2470958518" sldId="532"/>
            <ac:spMk id="2" creationId="{0F17FD09-2B7D-4DD1-A2EA-F0C8291330F9}"/>
          </ac:spMkLst>
        </pc:spChg>
        <pc:spChg chg="del mod">
          <ac:chgData name="Ragnhild Halvorsrud" userId="917ea340-fd63-490f-a7db-68428d24cf32" providerId="ADAL" clId="{3F26B701-AADC-4668-AAA4-FB7BA2B947B1}" dt="2020-06-19T11:45:44.679" v="9435"/>
          <ac:spMkLst>
            <pc:docMk/>
            <pc:sldMk cId="2470958518" sldId="532"/>
            <ac:spMk id="3" creationId="{B06BB6BC-CDEE-4CD2-895C-01D64B90B73D}"/>
          </ac:spMkLst>
        </pc:spChg>
        <pc:spChg chg="add del mod">
          <ac:chgData name="Ragnhild Halvorsrud" userId="917ea340-fd63-490f-a7db-68428d24cf32" providerId="ADAL" clId="{3F26B701-AADC-4668-AAA4-FB7BA2B947B1}" dt="2020-06-19T11:45:44.679" v="9435"/>
          <ac:spMkLst>
            <pc:docMk/>
            <pc:sldMk cId="2470958518" sldId="532"/>
            <ac:spMk id="4" creationId="{2485B6E8-B02E-4865-927F-D672E3FE58C8}"/>
          </ac:spMkLst>
        </pc:spChg>
        <pc:spChg chg="add del mod">
          <ac:chgData name="Ragnhild Halvorsrud" userId="917ea340-fd63-490f-a7db-68428d24cf32" providerId="ADAL" clId="{3F26B701-AADC-4668-AAA4-FB7BA2B947B1}" dt="2020-06-19T17:20:47.226" v="16746" actId="790"/>
          <ac:spMkLst>
            <pc:docMk/>
            <pc:sldMk cId="2470958518" sldId="532"/>
            <ac:spMk id="5" creationId="{31066B05-F383-49EB-889F-102FCF3B73D1}"/>
          </ac:spMkLst>
        </pc:spChg>
        <pc:spChg chg="add del mod">
          <ac:chgData name="Ragnhild Halvorsrud" userId="917ea340-fd63-490f-a7db-68428d24cf32" providerId="ADAL" clId="{3F26B701-AADC-4668-AAA4-FB7BA2B947B1}" dt="2020-06-19T14:44:24.235" v="10885"/>
          <ac:spMkLst>
            <pc:docMk/>
            <pc:sldMk cId="2470958518" sldId="532"/>
            <ac:spMk id="6" creationId="{86CF322A-E8B5-443A-A548-A6C0137F29F2}"/>
          </ac:spMkLst>
        </pc:spChg>
        <pc:spChg chg="add del mod">
          <ac:chgData name="Ragnhild Halvorsrud" userId="917ea340-fd63-490f-a7db-68428d24cf32" providerId="ADAL" clId="{3F26B701-AADC-4668-AAA4-FB7BA2B947B1}" dt="2020-06-19T14:44:24.235" v="10885"/>
          <ac:spMkLst>
            <pc:docMk/>
            <pc:sldMk cId="2470958518" sldId="532"/>
            <ac:spMk id="7" creationId="{AFE6F383-02D3-4A17-9C7B-F324FD27A7F7}"/>
          </ac:spMkLst>
        </pc:spChg>
      </pc:sldChg>
      <pc:sldChg chg="modSp add del mod modNotes">
        <pc:chgData name="Ragnhild Halvorsrud" userId="917ea340-fd63-490f-a7db-68428d24cf32" providerId="ADAL" clId="{3F26B701-AADC-4668-AAA4-FB7BA2B947B1}" dt="2020-06-19T11:49:24.441" v="9468" actId="47"/>
        <pc:sldMkLst>
          <pc:docMk/>
          <pc:sldMk cId="36926239" sldId="533"/>
        </pc:sldMkLst>
        <pc:spChg chg="mod">
          <ac:chgData name="Ragnhild Halvorsrud" userId="917ea340-fd63-490f-a7db-68428d24cf32" providerId="ADAL" clId="{3F26B701-AADC-4668-AAA4-FB7BA2B947B1}" dt="2020-06-19T11:47:17.614" v="9455" actId="20577"/>
          <ac:spMkLst>
            <pc:docMk/>
            <pc:sldMk cId="36926239" sldId="533"/>
            <ac:spMk id="2" creationId="{00000000-0000-0000-0000-000000000000}"/>
          </ac:spMkLst>
        </pc:spChg>
        <pc:spChg chg="mod">
          <ac:chgData name="Ragnhild Halvorsrud" userId="917ea340-fd63-490f-a7db-68428d24cf32" providerId="ADAL" clId="{3F26B701-AADC-4668-AAA4-FB7BA2B947B1}" dt="2020-06-19T11:47:11.949" v="9443" actId="790"/>
          <ac:spMkLst>
            <pc:docMk/>
            <pc:sldMk cId="36926239" sldId="533"/>
            <ac:spMk id="4" creationId="{00000000-0000-0000-0000-000000000000}"/>
          </ac:spMkLst>
        </pc:spChg>
        <pc:spChg chg="mod">
          <ac:chgData name="Ragnhild Halvorsrud" userId="917ea340-fd63-490f-a7db-68428d24cf32" providerId="ADAL" clId="{3F26B701-AADC-4668-AAA4-FB7BA2B947B1}" dt="2020-06-19T11:47:11.946" v="9441" actId="790"/>
          <ac:spMkLst>
            <pc:docMk/>
            <pc:sldMk cId="36926239" sldId="533"/>
            <ac:spMk id="12" creationId="{00000000-0000-0000-0000-000000000000}"/>
          </ac:spMkLst>
        </pc:spChg>
        <pc:spChg chg="mod">
          <ac:chgData name="Ragnhild Halvorsrud" userId="917ea340-fd63-490f-a7db-68428d24cf32" providerId="ADAL" clId="{3F26B701-AADC-4668-AAA4-FB7BA2B947B1}" dt="2020-06-19T11:47:11.948" v="9442" actId="790"/>
          <ac:spMkLst>
            <pc:docMk/>
            <pc:sldMk cId="36926239" sldId="533"/>
            <ac:spMk id="14" creationId="{00000000-0000-0000-0000-000000000000}"/>
          </ac:spMkLst>
        </pc:spChg>
        <pc:spChg chg="mod">
          <ac:chgData name="Ragnhild Halvorsrud" userId="917ea340-fd63-490f-a7db-68428d24cf32" providerId="ADAL" clId="{3F26B701-AADC-4668-AAA4-FB7BA2B947B1}" dt="2020-06-19T11:47:11.953" v="9445" actId="790"/>
          <ac:spMkLst>
            <pc:docMk/>
            <pc:sldMk cId="36926239" sldId="533"/>
            <ac:spMk id="17" creationId="{00000000-0000-0000-0000-000000000000}"/>
          </ac:spMkLst>
        </pc:spChg>
        <pc:spChg chg="mod">
          <ac:chgData name="Ragnhild Halvorsrud" userId="917ea340-fd63-490f-a7db-68428d24cf32" providerId="ADAL" clId="{3F26B701-AADC-4668-AAA4-FB7BA2B947B1}" dt="2020-06-19T11:47:11.955" v="9446" actId="790"/>
          <ac:spMkLst>
            <pc:docMk/>
            <pc:sldMk cId="36926239" sldId="533"/>
            <ac:spMk id="18" creationId="{00000000-0000-0000-0000-000000000000}"/>
          </ac:spMkLst>
        </pc:spChg>
        <pc:spChg chg="mod">
          <ac:chgData name="Ragnhild Halvorsrud" userId="917ea340-fd63-490f-a7db-68428d24cf32" providerId="ADAL" clId="{3F26B701-AADC-4668-AAA4-FB7BA2B947B1}" dt="2020-06-19T11:47:11.957" v="9447" actId="790"/>
          <ac:spMkLst>
            <pc:docMk/>
            <pc:sldMk cId="36926239" sldId="533"/>
            <ac:spMk id="22" creationId="{00000000-0000-0000-0000-000000000000}"/>
          </ac:spMkLst>
        </pc:spChg>
        <pc:spChg chg="mod">
          <ac:chgData name="Ragnhild Halvorsrud" userId="917ea340-fd63-490f-a7db-68428d24cf32" providerId="ADAL" clId="{3F26B701-AADC-4668-AAA4-FB7BA2B947B1}" dt="2020-06-19T11:47:11.951" v="9444" actId="790"/>
          <ac:spMkLst>
            <pc:docMk/>
            <pc:sldMk cId="36926239" sldId="533"/>
            <ac:spMk id="40" creationId="{00000000-0000-0000-0000-000000000000}"/>
          </ac:spMkLst>
        </pc:spChg>
      </pc:sldChg>
      <pc:sldChg chg="modSp add del mod modNotes">
        <pc:chgData name="Ragnhild Halvorsrud" userId="917ea340-fd63-490f-a7db-68428d24cf32" providerId="ADAL" clId="{3F26B701-AADC-4668-AAA4-FB7BA2B947B1}" dt="2020-06-19T12:22:47.092" v="10469" actId="47"/>
        <pc:sldMkLst>
          <pc:docMk/>
          <pc:sldMk cId="565360341" sldId="810"/>
        </pc:sldMkLst>
        <pc:spChg chg="mod">
          <ac:chgData name="Ragnhild Halvorsrud" userId="917ea340-fd63-490f-a7db-68428d24cf32" providerId="ADAL" clId="{3F26B701-AADC-4668-AAA4-FB7BA2B947B1}" dt="2020-06-19T12:22:40.505" v="10353" actId="790"/>
          <ac:spMkLst>
            <pc:docMk/>
            <pc:sldMk cId="565360341" sldId="810"/>
            <ac:spMk id="2" creationId="{21108986-DE8A-4CFF-8FF9-2ADB6AB331FF}"/>
          </ac:spMkLst>
        </pc:spChg>
        <pc:spChg chg="mod">
          <ac:chgData name="Ragnhild Halvorsrud" userId="917ea340-fd63-490f-a7db-68428d24cf32" providerId="ADAL" clId="{3F26B701-AADC-4668-AAA4-FB7BA2B947B1}" dt="2020-06-19T12:22:40.508" v="10354" actId="790"/>
          <ac:spMkLst>
            <pc:docMk/>
            <pc:sldMk cId="565360341" sldId="810"/>
            <ac:spMk id="3" creationId="{415A6433-3FCD-4956-BD88-7D56F10752D6}"/>
          </ac:spMkLst>
        </pc:spChg>
        <pc:spChg chg="mod">
          <ac:chgData name="Ragnhild Halvorsrud" userId="917ea340-fd63-490f-a7db-68428d24cf32" providerId="ADAL" clId="{3F26B701-AADC-4668-AAA4-FB7BA2B947B1}" dt="2020-06-19T12:22:40.517" v="10355" actId="790"/>
          <ac:spMkLst>
            <pc:docMk/>
            <pc:sldMk cId="565360341" sldId="810"/>
            <ac:spMk id="144" creationId="{E456BE98-C859-4F0B-AD15-DF225014DB55}"/>
          </ac:spMkLst>
        </pc:spChg>
        <pc:spChg chg="mod">
          <ac:chgData name="Ragnhild Halvorsrud" userId="917ea340-fd63-490f-a7db-68428d24cf32" providerId="ADAL" clId="{3F26B701-AADC-4668-AAA4-FB7BA2B947B1}" dt="2020-06-19T12:22:40.518" v="10356" actId="790"/>
          <ac:spMkLst>
            <pc:docMk/>
            <pc:sldMk cId="565360341" sldId="810"/>
            <ac:spMk id="145" creationId="{4B3BCFC1-59C1-40DA-844C-F3085174D8A3}"/>
          </ac:spMkLst>
        </pc:spChg>
        <pc:spChg chg="mod">
          <ac:chgData name="Ragnhild Halvorsrud" userId="917ea340-fd63-490f-a7db-68428d24cf32" providerId="ADAL" clId="{3F26B701-AADC-4668-AAA4-FB7BA2B947B1}" dt="2020-06-19T12:22:40.519" v="10357" actId="790"/>
          <ac:spMkLst>
            <pc:docMk/>
            <pc:sldMk cId="565360341" sldId="810"/>
            <ac:spMk id="146" creationId="{42028E6C-9D32-4BA1-81A7-14D4C43FBE94}"/>
          </ac:spMkLst>
        </pc:spChg>
        <pc:spChg chg="mod">
          <ac:chgData name="Ragnhild Halvorsrud" userId="917ea340-fd63-490f-a7db-68428d24cf32" providerId="ADAL" clId="{3F26B701-AADC-4668-AAA4-FB7BA2B947B1}" dt="2020-06-19T12:22:40.522" v="10358" actId="790"/>
          <ac:spMkLst>
            <pc:docMk/>
            <pc:sldMk cId="565360341" sldId="810"/>
            <ac:spMk id="147" creationId="{EC53F678-F34D-4C51-BDB8-483CBC7C6B4A}"/>
          </ac:spMkLst>
        </pc:spChg>
        <pc:spChg chg="mod">
          <ac:chgData name="Ragnhild Halvorsrud" userId="917ea340-fd63-490f-a7db-68428d24cf32" providerId="ADAL" clId="{3F26B701-AADC-4668-AAA4-FB7BA2B947B1}" dt="2020-06-19T12:22:40.525" v="10359" actId="790"/>
          <ac:spMkLst>
            <pc:docMk/>
            <pc:sldMk cId="565360341" sldId="810"/>
            <ac:spMk id="148" creationId="{D385B5D9-8731-41DE-9AC5-36359EDEE479}"/>
          </ac:spMkLst>
        </pc:spChg>
        <pc:spChg chg="mod">
          <ac:chgData name="Ragnhild Halvorsrud" userId="917ea340-fd63-490f-a7db-68428d24cf32" providerId="ADAL" clId="{3F26B701-AADC-4668-AAA4-FB7BA2B947B1}" dt="2020-06-19T12:22:40.527" v="10360" actId="790"/>
          <ac:spMkLst>
            <pc:docMk/>
            <pc:sldMk cId="565360341" sldId="810"/>
            <ac:spMk id="149" creationId="{6DA0129A-C430-423F-A1F1-7CBE9611F69C}"/>
          </ac:spMkLst>
        </pc:spChg>
        <pc:spChg chg="mod">
          <ac:chgData name="Ragnhild Halvorsrud" userId="917ea340-fd63-490f-a7db-68428d24cf32" providerId="ADAL" clId="{3F26B701-AADC-4668-AAA4-FB7BA2B947B1}" dt="2020-06-19T12:22:40.529" v="10361" actId="790"/>
          <ac:spMkLst>
            <pc:docMk/>
            <pc:sldMk cId="565360341" sldId="810"/>
            <ac:spMk id="150" creationId="{D13ECD67-2B6B-4D97-9F1B-85968F1D6F59}"/>
          </ac:spMkLst>
        </pc:spChg>
        <pc:spChg chg="mod">
          <ac:chgData name="Ragnhild Halvorsrud" userId="917ea340-fd63-490f-a7db-68428d24cf32" providerId="ADAL" clId="{3F26B701-AADC-4668-AAA4-FB7BA2B947B1}" dt="2020-06-19T12:22:40.530" v="10362" actId="790"/>
          <ac:spMkLst>
            <pc:docMk/>
            <pc:sldMk cId="565360341" sldId="810"/>
            <ac:spMk id="151" creationId="{E603C64E-341A-40AF-BE3E-EF65F6546896}"/>
          </ac:spMkLst>
        </pc:spChg>
        <pc:spChg chg="mod">
          <ac:chgData name="Ragnhild Halvorsrud" userId="917ea340-fd63-490f-a7db-68428d24cf32" providerId="ADAL" clId="{3F26B701-AADC-4668-AAA4-FB7BA2B947B1}" dt="2020-06-19T12:22:40.532" v="10363" actId="790"/>
          <ac:spMkLst>
            <pc:docMk/>
            <pc:sldMk cId="565360341" sldId="810"/>
            <ac:spMk id="157" creationId="{1D41EBA2-B9F1-455B-9E1A-6562992AB970}"/>
          </ac:spMkLst>
        </pc:spChg>
        <pc:spChg chg="mod">
          <ac:chgData name="Ragnhild Halvorsrud" userId="917ea340-fd63-490f-a7db-68428d24cf32" providerId="ADAL" clId="{3F26B701-AADC-4668-AAA4-FB7BA2B947B1}" dt="2020-06-19T12:22:40.534" v="10364" actId="790"/>
          <ac:spMkLst>
            <pc:docMk/>
            <pc:sldMk cId="565360341" sldId="810"/>
            <ac:spMk id="158" creationId="{F2CDBCCA-0F49-4C47-8FC9-4725EF0ED243}"/>
          </ac:spMkLst>
        </pc:spChg>
      </pc:sldChg>
      <pc:sldChg chg="addSp delSp modSp add mod modAnim modNotes">
        <pc:chgData name="Ragnhild Halvorsrud" userId="917ea340-fd63-490f-a7db-68428d24cf32" providerId="ADAL" clId="{3F26B701-AADC-4668-AAA4-FB7BA2B947B1}" dt="2020-06-19T17:20:47.540" v="16917" actId="790"/>
        <pc:sldMkLst>
          <pc:docMk/>
          <pc:sldMk cId="1892352166" sldId="811"/>
        </pc:sldMkLst>
        <pc:spChg chg="mod">
          <ac:chgData name="Ragnhild Halvorsrud" userId="917ea340-fd63-490f-a7db-68428d24cf32" providerId="ADAL" clId="{3F26B701-AADC-4668-AAA4-FB7BA2B947B1}" dt="2020-06-19T17:20:47.451" v="16867" actId="790"/>
          <ac:spMkLst>
            <pc:docMk/>
            <pc:sldMk cId="1892352166" sldId="811"/>
            <ac:spMk id="2" creationId="{58B898AA-897D-4C24-AD8F-DB526C7D7A57}"/>
          </ac:spMkLst>
        </pc:spChg>
        <pc:spChg chg="mod">
          <ac:chgData name="Ragnhild Halvorsrud" userId="917ea340-fd63-490f-a7db-68428d24cf32" providerId="ADAL" clId="{3F26B701-AADC-4668-AAA4-FB7BA2B947B1}" dt="2020-06-19T17:20:47.452" v="16868" actId="790"/>
          <ac:spMkLst>
            <pc:docMk/>
            <pc:sldMk cId="1892352166" sldId="811"/>
            <ac:spMk id="3" creationId="{1E0A6ECA-B22B-46B5-B083-9BAF75FBE406}"/>
          </ac:spMkLst>
        </pc:spChg>
        <pc:spChg chg="mod">
          <ac:chgData name="Ragnhild Halvorsrud" userId="917ea340-fd63-490f-a7db-68428d24cf32" providerId="ADAL" clId="{3F26B701-AADC-4668-AAA4-FB7BA2B947B1}" dt="2020-06-19T17:20:47.454" v="16869" actId="790"/>
          <ac:spMkLst>
            <pc:docMk/>
            <pc:sldMk cId="1892352166" sldId="811"/>
            <ac:spMk id="4" creationId="{3B939870-DEC1-4F64-9B4F-A4D741166FA7}"/>
          </ac:spMkLst>
        </pc:spChg>
        <pc:spChg chg="mod">
          <ac:chgData name="Ragnhild Halvorsrud" userId="917ea340-fd63-490f-a7db-68428d24cf32" providerId="ADAL" clId="{3F26B701-AADC-4668-AAA4-FB7BA2B947B1}" dt="2020-06-19T17:20:47.456" v="16870" actId="790"/>
          <ac:spMkLst>
            <pc:docMk/>
            <pc:sldMk cId="1892352166" sldId="811"/>
            <ac:spMk id="5" creationId="{B8126E96-D583-4C49-A520-7986C4960C07}"/>
          </ac:spMkLst>
        </pc:spChg>
        <pc:spChg chg="mod">
          <ac:chgData name="Ragnhild Halvorsrud" userId="917ea340-fd63-490f-a7db-68428d24cf32" providerId="ADAL" clId="{3F26B701-AADC-4668-AAA4-FB7BA2B947B1}" dt="2020-06-19T17:20:47.458" v="16871" actId="790"/>
          <ac:spMkLst>
            <pc:docMk/>
            <pc:sldMk cId="1892352166" sldId="811"/>
            <ac:spMk id="6" creationId="{93E5B79B-3097-45F1-822F-D11808FF759F}"/>
          </ac:spMkLst>
        </pc:spChg>
        <pc:spChg chg="mod">
          <ac:chgData name="Ragnhild Halvorsrud" userId="917ea340-fd63-490f-a7db-68428d24cf32" providerId="ADAL" clId="{3F26B701-AADC-4668-AAA4-FB7BA2B947B1}" dt="2020-06-19T17:20:47.459" v="16872" actId="790"/>
          <ac:spMkLst>
            <pc:docMk/>
            <pc:sldMk cId="1892352166" sldId="811"/>
            <ac:spMk id="7" creationId="{2DA20714-72A6-4468-97AF-4DD478746894}"/>
          </ac:spMkLst>
        </pc:spChg>
        <pc:spChg chg="mod">
          <ac:chgData name="Ragnhild Halvorsrud" userId="917ea340-fd63-490f-a7db-68428d24cf32" providerId="ADAL" clId="{3F26B701-AADC-4668-AAA4-FB7BA2B947B1}" dt="2020-06-19T17:20:47.461" v="16873" actId="790"/>
          <ac:spMkLst>
            <pc:docMk/>
            <pc:sldMk cId="1892352166" sldId="811"/>
            <ac:spMk id="8" creationId="{2FFF76D5-5969-478D-9F54-42F2AF849D20}"/>
          </ac:spMkLst>
        </pc:spChg>
        <pc:spChg chg="mod">
          <ac:chgData name="Ragnhild Halvorsrud" userId="917ea340-fd63-490f-a7db-68428d24cf32" providerId="ADAL" clId="{3F26B701-AADC-4668-AAA4-FB7BA2B947B1}" dt="2020-06-19T17:20:47.462" v="16874" actId="790"/>
          <ac:spMkLst>
            <pc:docMk/>
            <pc:sldMk cId="1892352166" sldId="811"/>
            <ac:spMk id="9" creationId="{EEFB04E6-C2C2-4C7C-B345-174A1244BFC5}"/>
          </ac:spMkLst>
        </pc:spChg>
        <pc:spChg chg="mod">
          <ac:chgData name="Ragnhild Halvorsrud" userId="917ea340-fd63-490f-a7db-68428d24cf32" providerId="ADAL" clId="{3F26B701-AADC-4668-AAA4-FB7BA2B947B1}" dt="2020-06-19T17:20:47.464" v="16875" actId="790"/>
          <ac:spMkLst>
            <pc:docMk/>
            <pc:sldMk cId="1892352166" sldId="811"/>
            <ac:spMk id="10" creationId="{337949F9-BE7C-4EE2-B28E-7C418D19C172}"/>
          </ac:spMkLst>
        </pc:spChg>
        <pc:spChg chg="mod">
          <ac:chgData name="Ragnhild Halvorsrud" userId="917ea340-fd63-490f-a7db-68428d24cf32" providerId="ADAL" clId="{3F26B701-AADC-4668-AAA4-FB7BA2B947B1}" dt="2020-06-19T17:20:47.466" v="16876" actId="790"/>
          <ac:spMkLst>
            <pc:docMk/>
            <pc:sldMk cId="1892352166" sldId="811"/>
            <ac:spMk id="11" creationId="{9299D061-65B8-40F8-95E0-20E30B219D0F}"/>
          </ac:spMkLst>
        </pc:spChg>
        <pc:spChg chg="mod">
          <ac:chgData name="Ragnhild Halvorsrud" userId="917ea340-fd63-490f-a7db-68428d24cf32" providerId="ADAL" clId="{3F26B701-AADC-4668-AAA4-FB7BA2B947B1}" dt="2020-06-19T17:20:47.467" v="16877" actId="790"/>
          <ac:spMkLst>
            <pc:docMk/>
            <pc:sldMk cId="1892352166" sldId="811"/>
            <ac:spMk id="12" creationId="{8B8EEE89-91A9-4185-9EEA-A889D71C5DC1}"/>
          </ac:spMkLst>
        </pc:spChg>
        <pc:spChg chg="mod">
          <ac:chgData name="Ragnhild Halvorsrud" userId="917ea340-fd63-490f-a7db-68428d24cf32" providerId="ADAL" clId="{3F26B701-AADC-4668-AAA4-FB7BA2B947B1}" dt="2020-06-19T17:20:47.469" v="16878" actId="790"/>
          <ac:spMkLst>
            <pc:docMk/>
            <pc:sldMk cId="1892352166" sldId="811"/>
            <ac:spMk id="13" creationId="{CB70E779-B0F4-4D85-8F2E-3EF4E9A085B9}"/>
          </ac:spMkLst>
        </pc:spChg>
        <pc:spChg chg="mod">
          <ac:chgData name="Ragnhild Halvorsrud" userId="917ea340-fd63-490f-a7db-68428d24cf32" providerId="ADAL" clId="{3F26B701-AADC-4668-AAA4-FB7BA2B947B1}" dt="2020-06-19T17:20:47.471" v="16879" actId="790"/>
          <ac:spMkLst>
            <pc:docMk/>
            <pc:sldMk cId="1892352166" sldId="811"/>
            <ac:spMk id="19" creationId="{03778D43-844C-4F2C-90F0-7D988DDD5CB8}"/>
          </ac:spMkLst>
        </pc:spChg>
        <pc:spChg chg="mod">
          <ac:chgData name="Ragnhild Halvorsrud" userId="917ea340-fd63-490f-a7db-68428d24cf32" providerId="ADAL" clId="{3F26B701-AADC-4668-AAA4-FB7BA2B947B1}" dt="2020-06-19T17:20:47.473" v="16880" actId="790"/>
          <ac:spMkLst>
            <pc:docMk/>
            <pc:sldMk cId="1892352166" sldId="811"/>
            <ac:spMk id="20" creationId="{D0505C5B-91FB-4145-A198-41506C3999C2}"/>
          </ac:spMkLst>
        </pc:spChg>
        <pc:spChg chg="mod">
          <ac:chgData name="Ragnhild Halvorsrud" userId="917ea340-fd63-490f-a7db-68428d24cf32" providerId="ADAL" clId="{3F26B701-AADC-4668-AAA4-FB7BA2B947B1}" dt="2020-06-19T17:20:47.474" v="16881" actId="790"/>
          <ac:spMkLst>
            <pc:docMk/>
            <pc:sldMk cId="1892352166" sldId="811"/>
            <ac:spMk id="26" creationId="{36D059BE-C6FA-40EF-A5E1-DD0E5C626395}"/>
          </ac:spMkLst>
        </pc:spChg>
        <pc:spChg chg="mod">
          <ac:chgData name="Ragnhild Halvorsrud" userId="917ea340-fd63-490f-a7db-68428d24cf32" providerId="ADAL" clId="{3F26B701-AADC-4668-AAA4-FB7BA2B947B1}" dt="2020-06-19T17:20:47.476" v="16882" actId="790"/>
          <ac:spMkLst>
            <pc:docMk/>
            <pc:sldMk cId="1892352166" sldId="811"/>
            <ac:spMk id="27" creationId="{90664AC4-B9F4-4AF4-82CF-832AE85C87EA}"/>
          </ac:spMkLst>
        </pc:spChg>
        <pc:spChg chg="mod">
          <ac:chgData name="Ragnhild Halvorsrud" userId="917ea340-fd63-490f-a7db-68428d24cf32" providerId="ADAL" clId="{3F26B701-AADC-4668-AAA4-FB7BA2B947B1}" dt="2020-06-19T17:20:47.478" v="16883" actId="790"/>
          <ac:spMkLst>
            <pc:docMk/>
            <pc:sldMk cId="1892352166" sldId="811"/>
            <ac:spMk id="28" creationId="{11D1CD41-CFD0-421A-9C3A-159CADFC6D89}"/>
          </ac:spMkLst>
        </pc:spChg>
        <pc:spChg chg="mod">
          <ac:chgData name="Ragnhild Halvorsrud" userId="917ea340-fd63-490f-a7db-68428d24cf32" providerId="ADAL" clId="{3F26B701-AADC-4668-AAA4-FB7BA2B947B1}" dt="2020-06-19T17:20:47.479" v="16884" actId="790"/>
          <ac:spMkLst>
            <pc:docMk/>
            <pc:sldMk cId="1892352166" sldId="811"/>
            <ac:spMk id="32" creationId="{AA72D5EE-DCDD-4F0B-B96A-443BD932573A}"/>
          </ac:spMkLst>
        </pc:spChg>
        <pc:spChg chg="mod">
          <ac:chgData name="Ragnhild Halvorsrud" userId="917ea340-fd63-490f-a7db-68428d24cf32" providerId="ADAL" clId="{3F26B701-AADC-4668-AAA4-FB7BA2B947B1}" dt="2020-06-19T17:20:47.481" v="16885" actId="790"/>
          <ac:spMkLst>
            <pc:docMk/>
            <pc:sldMk cId="1892352166" sldId="811"/>
            <ac:spMk id="33" creationId="{6A5B6DE9-4270-469C-B399-9069FD84D25D}"/>
          </ac:spMkLst>
        </pc:spChg>
        <pc:spChg chg="mod">
          <ac:chgData name="Ragnhild Halvorsrud" userId="917ea340-fd63-490f-a7db-68428d24cf32" providerId="ADAL" clId="{3F26B701-AADC-4668-AAA4-FB7BA2B947B1}" dt="2020-06-19T17:20:47.482" v="16886" actId="790"/>
          <ac:spMkLst>
            <pc:docMk/>
            <pc:sldMk cId="1892352166" sldId="811"/>
            <ac:spMk id="34" creationId="{55074A4D-B5E3-474C-B4C6-83A19747C5C4}"/>
          </ac:spMkLst>
        </pc:spChg>
        <pc:spChg chg="mod">
          <ac:chgData name="Ragnhild Halvorsrud" userId="917ea340-fd63-490f-a7db-68428d24cf32" providerId="ADAL" clId="{3F26B701-AADC-4668-AAA4-FB7BA2B947B1}" dt="2020-06-19T17:20:47.484" v="16887" actId="790"/>
          <ac:spMkLst>
            <pc:docMk/>
            <pc:sldMk cId="1892352166" sldId="811"/>
            <ac:spMk id="35" creationId="{4721178C-0DB8-4035-BA1B-F0BF2F2AB653}"/>
          </ac:spMkLst>
        </pc:spChg>
        <pc:spChg chg="mod">
          <ac:chgData name="Ragnhild Halvorsrud" userId="917ea340-fd63-490f-a7db-68428d24cf32" providerId="ADAL" clId="{3F26B701-AADC-4668-AAA4-FB7BA2B947B1}" dt="2020-06-19T17:20:47.485" v="16888" actId="790"/>
          <ac:spMkLst>
            <pc:docMk/>
            <pc:sldMk cId="1892352166" sldId="811"/>
            <ac:spMk id="36" creationId="{CE772CE2-561B-40F7-ADB9-C5858E3BA4E5}"/>
          </ac:spMkLst>
        </pc:spChg>
        <pc:spChg chg="mod">
          <ac:chgData name="Ragnhild Halvorsrud" userId="917ea340-fd63-490f-a7db-68428d24cf32" providerId="ADAL" clId="{3F26B701-AADC-4668-AAA4-FB7BA2B947B1}" dt="2020-06-19T17:20:47.487" v="16889" actId="790"/>
          <ac:spMkLst>
            <pc:docMk/>
            <pc:sldMk cId="1892352166" sldId="811"/>
            <ac:spMk id="37" creationId="{78EDEBC2-A5E7-493C-AF92-D92531EE73E3}"/>
          </ac:spMkLst>
        </pc:spChg>
        <pc:spChg chg="mod">
          <ac:chgData name="Ragnhild Halvorsrud" userId="917ea340-fd63-490f-a7db-68428d24cf32" providerId="ADAL" clId="{3F26B701-AADC-4668-AAA4-FB7BA2B947B1}" dt="2020-06-19T17:20:47.489" v="16890" actId="790"/>
          <ac:spMkLst>
            <pc:docMk/>
            <pc:sldMk cId="1892352166" sldId="811"/>
            <ac:spMk id="38" creationId="{7C9709C5-CDB1-42A5-BDF7-0722051BEF6F}"/>
          </ac:spMkLst>
        </pc:spChg>
        <pc:spChg chg="mod">
          <ac:chgData name="Ragnhild Halvorsrud" userId="917ea340-fd63-490f-a7db-68428d24cf32" providerId="ADAL" clId="{3F26B701-AADC-4668-AAA4-FB7BA2B947B1}" dt="2020-06-19T17:20:47.490" v="16891" actId="790"/>
          <ac:spMkLst>
            <pc:docMk/>
            <pc:sldMk cId="1892352166" sldId="811"/>
            <ac:spMk id="53" creationId="{E8C803E8-B928-4ACC-A8D2-84557B6D0BEB}"/>
          </ac:spMkLst>
        </pc:spChg>
        <pc:spChg chg="mod">
          <ac:chgData name="Ragnhild Halvorsrud" userId="917ea340-fd63-490f-a7db-68428d24cf32" providerId="ADAL" clId="{3F26B701-AADC-4668-AAA4-FB7BA2B947B1}" dt="2020-06-19T17:20:47.492" v="16892" actId="790"/>
          <ac:spMkLst>
            <pc:docMk/>
            <pc:sldMk cId="1892352166" sldId="811"/>
            <ac:spMk id="54" creationId="{451E4E6D-48ED-40AB-8CA8-FCD4B2381219}"/>
          </ac:spMkLst>
        </pc:spChg>
        <pc:spChg chg="mod">
          <ac:chgData name="Ragnhild Halvorsrud" userId="917ea340-fd63-490f-a7db-68428d24cf32" providerId="ADAL" clId="{3F26B701-AADC-4668-AAA4-FB7BA2B947B1}" dt="2020-06-19T17:20:47.494" v="16893" actId="790"/>
          <ac:spMkLst>
            <pc:docMk/>
            <pc:sldMk cId="1892352166" sldId="811"/>
            <ac:spMk id="55" creationId="{32347451-1EDB-4671-8975-51AC113BEDC8}"/>
          </ac:spMkLst>
        </pc:spChg>
        <pc:spChg chg="mod">
          <ac:chgData name="Ragnhild Halvorsrud" userId="917ea340-fd63-490f-a7db-68428d24cf32" providerId="ADAL" clId="{3F26B701-AADC-4668-AAA4-FB7BA2B947B1}" dt="2020-06-19T17:20:47.496" v="16894" actId="790"/>
          <ac:spMkLst>
            <pc:docMk/>
            <pc:sldMk cId="1892352166" sldId="811"/>
            <ac:spMk id="56" creationId="{D6E13B00-7EFE-4B9A-AB76-4F9C625FCF17}"/>
          </ac:spMkLst>
        </pc:spChg>
        <pc:spChg chg="mod">
          <ac:chgData name="Ragnhild Halvorsrud" userId="917ea340-fd63-490f-a7db-68428d24cf32" providerId="ADAL" clId="{3F26B701-AADC-4668-AAA4-FB7BA2B947B1}" dt="2020-06-19T17:20:47.497" v="16895" actId="790"/>
          <ac:spMkLst>
            <pc:docMk/>
            <pc:sldMk cId="1892352166" sldId="811"/>
            <ac:spMk id="57" creationId="{D8504AAD-475B-441E-A3CF-00C782A3FB72}"/>
          </ac:spMkLst>
        </pc:spChg>
        <pc:spChg chg="mod">
          <ac:chgData name="Ragnhild Halvorsrud" userId="917ea340-fd63-490f-a7db-68428d24cf32" providerId="ADAL" clId="{3F26B701-AADC-4668-AAA4-FB7BA2B947B1}" dt="2020-06-19T17:20:47.499" v="16896" actId="790"/>
          <ac:spMkLst>
            <pc:docMk/>
            <pc:sldMk cId="1892352166" sldId="811"/>
            <ac:spMk id="58" creationId="{DAC32631-356C-4B6B-9DD1-5C55F100D66D}"/>
          </ac:spMkLst>
        </pc:spChg>
        <pc:spChg chg="mod">
          <ac:chgData name="Ragnhild Halvorsrud" userId="917ea340-fd63-490f-a7db-68428d24cf32" providerId="ADAL" clId="{3F26B701-AADC-4668-AAA4-FB7BA2B947B1}" dt="2020-06-19T17:20:47.501" v="16897" actId="790"/>
          <ac:spMkLst>
            <pc:docMk/>
            <pc:sldMk cId="1892352166" sldId="811"/>
            <ac:spMk id="59" creationId="{85EAD7BB-3F7C-45FE-8FC0-2F36BFF59B85}"/>
          </ac:spMkLst>
        </pc:spChg>
        <pc:spChg chg="mod">
          <ac:chgData name="Ragnhild Halvorsrud" userId="917ea340-fd63-490f-a7db-68428d24cf32" providerId="ADAL" clId="{3F26B701-AADC-4668-AAA4-FB7BA2B947B1}" dt="2020-06-19T17:20:47.503" v="16898" actId="790"/>
          <ac:spMkLst>
            <pc:docMk/>
            <pc:sldMk cId="1892352166" sldId="811"/>
            <ac:spMk id="60" creationId="{F47004C1-D7C0-4A2A-AE8E-79682D4774A5}"/>
          </ac:spMkLst>
        </pc:spChg>
        <pc:spChg chg="mod">
          <ac:chgData name="Ragnhild Halvorsrud" userId="917ea340-fd63-490f-a7db-68428d24cf32" providerId="ADAL" clId="{3F26B701-AADC-4668-AAA4-FB7BA2B947B1}" dt="2020-06-19T17:20:47.504" v="16899" actId="790"/>
          <ac:spMkLst>
            <pc:docMk/>
            <pc:sldMk cId="1892352166" sldId="811"/>
            <ac:spMk id="61" creationId="{877823BC-25E9-4F46-92A1-00B29FF7BBB0}"/>
          </ac:spMkLst>
        </pc:spChg>
        <pc:spChg chg="mod">
          <ac:chgData name="Ragnhild Halvorsrud" userId="917ea340-fd63-490f-a7db-68428d24cf32" providerId="ADAL" clId="{3F26B701-AADC-4668-AAA4-FB7BA2B947B1}" dt="2020-06-19T17:20:47.506" v="16900" actId="790"/>
          <ac:spMkLst>
            <pc:docMk/>
            <pc:sldMk cId="1892352166" sldId="811"/>
            <ac:spMk id="62" creationId="{ED192F7D-2C2C-41B5-8EF9-4471A5895321}"/>
          </ac:spMkLst>
        </pc:spChg>
        <pc:spChg chg="mod">
          <ac:chgData name="Ragnhild Halvorsrud" userId="917ea340-fd63-490f-a7db-68428d24cf32" providerId="ADAL" clId="{3F26B701-AADC-4668-AAA4-FB7BA2B947B1}" dt="2020-06-19T17:20:47.509" v="16901" actId="790"/>
          <ac:spMkLst>
            <pc:docMk/>
            <pc:sldMk cId="1892352166" sldId="811"/>
            <ac:spMk id="68" creationId="{AEEFB3A8-5D83-4D0C-8A67-46598E9E901E}"/>
          </ac:spMkLst>
        </pc:spChg>
        <pc:spChg chg="mod">
          <ac:chgData name="Ragnhild Halvorsrud" userId="917ea340-fd63-490f-a7db-68428d24cf32" providerId="ADAL" clId="{3F26B701-AADC-4668-AAA4-FB7BA2B947B1}" dt="2020-06-19T17:20:47.511" v="16902" actId="790"/>
          <ac:spMkLst>
            <pc:docMk/>
            <pc:sldMk cId="1892352166" sldId="811"/>
            <ac:spMk id="69" creationId="{8411AAAC-C7E0-4F36-A0B2-45AF41D865D5}"/>
          </ac:spMkLst>
        </pc:spChg>
        <pc:spChg chg="mod">
          <ac:chgData name="Ragnhild Halvorsrud" userId="917ea340-fd63-490f-a7db-68428d24cf32" providerId="ADAL" clId="{3F26B701-AADC-4668-AAA4-FB7BA2B947B1}" dt="2020-06-19T17:20:47.513" v="16903" actId="790"/>
          <ac:spMkLst>
            <pc:docMk/>
            <pc:sldMk cId="1892352166" sldId="811"/>
            <ac:spMk id="72" creationId="{21404D7F-CBFD-4F19-9F66-80FCA1B625B2}"/>
          </ac:spMkLst>
        </pc:spChg>
        <pc:spChg chg="mod">
          <ac:chgData name="Ragnhild Halvorsrud" userId="917ea340-fd63-490f-a7db-68428d24cf32" providerId="ADAL" clId="{3F26B701-AADC-4668-AAA4-FB7BA2B947B1}" dt="2020-06-19T17:20:47.515" v="16904" actId="790"/>
          <ac:spMkLst>
            <pc:docMk/>
            <pc:sldMk cId="1892352166" sldId="811"/>
            <ac:spMk id="73" creationId="{C78DF8EE-9A88-4705-96AD-4EABBEEF11EF}"/>
          </ac:spMkLst>
        </pc:spChg>
        <pc:spChg chg="mod">
          <ac:chgData name="Ragnhild Halvorsrud" userId="917ea340-fd63-490f-a7db-68428d24cf32" providerId="ADAL" clId="{3F26B701-AADC-4668-AAA4-FB7BA2B947B1}" dt="2020-06-19T17:20:47.517" v="16905" actId="790"/>
          <ac:spMkLst>
            <pc:docMk/>
            <pc:sldMk cId="1892352166" sldId="811"/>
            <ac:spMk id="74" creationId="{1C8802A4-8E80-4838-B679-BEDD56A8FD5C}"/>
          </ac:spMkLst>
        </pc:spChg>
        <pc:spChg chg="mod">
          <ac:chgData name="Ragnhild Halvorsrud" userId="917ea340-fd63-490f-a7db-68428d24cf32" providerId="ADAL" clId="{3F26B701-AADC-4668-AAA4-FB7BA2B947B1}" dt="2020-06-19T17:20:47.519" v="16906" actId="790"/>
          <ac:spMkLst>
            <pc:docMk/>
            <pc:sldMk cId="1892352166" sldId="811"/>
            <ac:spMk id="75" creationId="{D346541F-5345-412E-9D5F-636384F3B3F0}"/>
          </ac:spMkLst>
        </pc:spChg>
        <pc:spChg chg="mod">
          <ac:chgData name="Ragnhild Halvorsrud" userId="917ea340-fd63-490f-a7db-68428d24cf32" providerId="ADAL" clId="{3F26B701-AADC-4668-AAA4-FB7BA2B947B1}" dt="2020-06-19T17:20:47.521" v="16907" actId="790"/>
          <ac:spMkLst>
            <pc:docMk/>
            <pc:sldMk cId="1892352166" sldId="811"/>
            <ac:spMk id="76" creationId="{4205A5F8-0ED7-4785-8B79-A6CB273B58DD}"/>
          </ac:spMkLst>
        </pc:spChg>
        <pc:spChg chg="mod">
          <ac:chgData name="Ragnhild Halvorsrud" userId="917ea340-fd63-490f-a7db-68428d24cf32" providerId="ADAL" clId="{3F26B701-AADC-4668-AAA4-FB7BA2B947B1}" dt="2020-06-19T17:20:47.523" v="16908" actId="790"/>
          <ac:spMkLst>
            <pc:docMk/>
            <pc:sldMk cId="1892352166" sldId="811"/>
            <ac:spMk id="77" creationId="{CE06F8A7-6B9E-498F-B853-27D75482AF1A}"/>
          </ac:spMkLst>
        </pc:spChg>
        <pc:spChg chg="mod">
          <ac:chgData name="Ragnhild Halvorsrud" userId="917ea340-fd63-490f-a7db-68428d24cf32" providerId="ADAL" clId="{3F26B701-AADC-4668-AAA4-FB7BA2B947B1}" dt="2020-06-19T17:20:47.524" v="16909" actId="790"/>
          <ac:spMkLst>
            <pc:docMk/>
            <pc:sldMk cId="1892352166" sldId="811"/>
            <ac:spMk id="78" creationId="{5266CEB4-B0FA-4873-9B40-297625514499}"/>
          </ac:spMkLst>
        </pc:spChg>
        <pc:spChg chg="mod">
          <ac:chgData name="Ragnhild Halvorsrud" userId="917ea340-fd63-490f-a7db-68428d24cf32" providerId="ADAL" clId="{3F26B701-AADC-4668-AAA4-FB7BA2B947B1}" dt="2020-06-19T17:20:47.526" v="16910" actId="790"/>
          <ac:spMkLst>
            <pc:docMk/>
            <pc:sldMk cId="1892352166" sldId="811"/>
            <ac:spMk id="79" creationId="{957D1697-3399-4231-916A-1ABF3E44796E}"/>
          </ac:spMkLst>
        </pc:spChg>
        <pc:spChg chg="mod">
          <ac:chgData name="Ragnhild Halvorsrud" userId="917ea340-fd63-490f-a7db-68428d24cf32" providerId="ADAL" clId="{3F26B701-AADC-4668-AAA4-FB7BA2B947B1}" dt="2020-06-19T17:20:47.527" v="16911" actId="790"/>
          <ac:spMkLst>
            <pc:docMk/>
            <pc:sldMk cId="1892352166" sldId="811"/>
            <ac:spMk id="80" creationId="{2946F35A-CA48-49F1-99CD-BFE2278BC5D0}"/>
          </ac:spMkLst>
        </pc:spChg>
        <pc:spChg chg="mod">
          <ac:chgData name="Ragnhild Halvorsrud" userId="917ea340-fd63-490f-a7db-68428d24cf32" providerId="ADAL" clId="{3F26B701-AADC-4668-AAA4-FB7BA2B947B1}" dt="2020-06-19T17:20:47.529" v="16912" actId="790"/>
          <ac:spMkLst>
            <pc:docMk/>
            <pc:sldMk cId="1892352166" sldId="811"/>
            <ac:spMk id="81" creationId="{07C81558-DF55-41F7-8E8E-91A273A2891C}"/>
          </ac:spMkLst>
        </pc:spChg>
        <pc:spChg chg="mod">
          <ac:chgData name="Ragnhild Halvorsrud" userId="917ea340-fd63-490f-a7db-68428d24cf32" providerId="ADAL" clId="{3F26B701-AADC-4668-AAA4-FB7BA2B947B1}" dt="2020-06-19T17:20:47.531" v="16913" actId="790"/>
          <ac:spMkLst>
            <pc:docMk/>
            <pc:sldMk cId="1892352166" sldId="811"/>
            <ac:spMk id="82" creationId="{47948DE6-98A7-45CD-BAE1-E5D1697EEFA1}"/>
          </ac:spMkLst>
        </pc:spChg>
        <pc:spChg chg="mod">
          <ac:chgData name="Ragnhild Halvorsrud" userId="917ea340-fd63-490f-a7db-68428d24cf32" providerId="ADAL" clId="{3F26B701-AADC-4668-AAA4-FB7BA2B947B1}" dt="2020-06-19T17:20:47.533" v="16914" actId="790"/>
          <ac:spMkLst>
            <pc:docMk/>
            <pc:sldMk cId="1892352166" sldId="811"/>
            <ac:spMk id="83" creationId="{7E3D7A7F-B607-473D-86E1-1D0859DA9810}"/>
          </ac:spMkLst>
        </pc:spChg>
        <pc:spChg chg="add del mod">
          <ac:chgData name="Ragnhild Halvorsrud" userId="917ea340-fd63-490f-a7db-68428d24cf32" providerId="ADAL" clId="{3F26B701-AADC-4668-AAA4-FB7BA2B947B1}" dt="2020-06-19T12:23:03.912" v="10470"/>
          <ac:spMkLst>
            <pc:docMk/>
            <pc:sldMk cId="1892352166" sldId="811"/>
            <ac:spMk id="84" creationId="{2D05B0DE-64CD-4BF2-A4CF-AE0EBEFA737E}"/>
          </ac:spMkLst>
        </pc:spChg>
        <pc:spChg chg="add del mod">
          <ac:chgData name="Ragnhild Halvorsrud" userId="917ea340-fd63-490f-a7db-68428d24cf32" providerId="ADAL" clId="{3F26B701-AADC-4668-AAA4-FB7BA2B947B1}" dt="2020-06-19T12:23:03.912" v="10470"/>
          <ac:spMkLst>
            <pc:docMk/>
            <pc:sldMk cId="1892352166" sldId="811"/>
            <ac:spMk id="85" creationId="{70B16B96-60C8-443D-982C-6DBC78166682}"/>
          </ac:spMkLst>
        </pc:spChg>
        <pc:spChg chg="add mod">
          <ac:chgData name="Ragnhild Halvorsrud" userId="917ea340-fd63-490f-a7db-68428d24cf32" providerId="ADAL" clId="{3F26B701-AADC-4668-AAA4-FB7BA2B947B1}" dt="2020-06-19T17:20:47.536" v="16915" actId="790"/>
          <ac:spMkLst>
            <pc:docMk/>
            <pc:sldMk cId="1892352166" sldId="811"/>
            <ac:spMk id="86" creationId="{C70DAC71-FF90-48FA-A89F-BEF095745B09}"/>
          </ac:spMkLst>
        </pc:spChg>
        <pc:picChg chg="mod">
          <ac:chgData name="Ragnhild Halvorsrud" userId="917ea340-fd63-490f-a7db-68428d24cf32" providerId="ADAL" clId="{3F26B701-AADC-4668-AAA4-FB7BA2B947B1}" dt="2020-06-19T12:23:19.733" v="10472" actId="1076"/>
          <ac:picMkLst>
            <pc:docMk/>
            <pc:sldMk cId="1892352166" sldId="811"/>
            <ac:picMk id="14" creationId="{7291BAA5-E939-4703-B811-6449955C4579}"/>
          </ac:picMkLst>
        </pc:picChg>
        <pc:picChg chg="mod">
          <ac:chgData name="Ragnhild Halvorsrud" userId="917ea340-fd63-490f-a7db-68428d24cf32" providerId="ADAL" clId="{3F26B701-AADC-4668-AAA4-FB7BA2B947B1}" dt="2020-06-19T12:23:19.733" v="10472" actId="1076"/>
          <ac:picMkLst>
            <pc:docMk/>
            <pc:sldMk cId="1892352166" sldId="811"/>
            <ac:picMk id="15" creationId="{90AE3A5E-FB8D-4BE0-B406-BD1CFE82E1CC}"/>
          </ac:picMkLst>
        </pc:picChg>
        <pc:picChg chg="mod">
          <ac:chgData name="Ragnhild Halvorsrud" userId="917ea340-fd63-490f-a7db-68428d24cf32" providerId="ADAL" clId="{3F26B701-AADC-4668-AAA4-FB7BA2B947B1}" dt="2020-06-19T12:23:19.733" v="10472" actId="1076"/>
          <ac:picMkLst>
            <pc:docMk/>
            <pc:sldMk cId="1892352166" sldId="811"/>
            <ac:picMk id="16" creationId="{6D3CC896-8588-4E7A-BF8E-356BB14661E0}"/>
          </ac:picMkLst>
        </pc:picChg>
        <pc:picChg chg="mod">
          <ac:chgData name="Ragnhild Halvorsrud" userId="917ea340-fd63-490f-a7db-68428d24cf32" providerId="ADAL" clId="{3F26B701-AADC-4668-AAA4-FB7BA2B947B1}" dt="2020-06-19T12:23:19.733" v="10472" actId="1076"/>
          <ac:picMkLst>
            <pc:docMk/>
            <pc:sldMk cId="1892352166" sldId="811"/>
            <ac:picMk id="17" creationId="{39031563-F00D-4DA3-849A-C64ABC317D9F}"/>
          </ac:picMkLst>
        </pc:picChg>
        <pc:picChg chg="mod">
          <ac:chgData name="Ragnhild Halvorsrud" userId="917ea340-fd63-490f-a7db-68428d24cf32" providerId="ADAL" clId="{3F26B701-AADC-4668-AAA4-FB7BA2B947B1}" dt="2020-06-19T12:23:19.733" v="10472" actId="1076"/>
          <ac:picMkLst>
            <pc:docMk/>
            <pc:sldMk cId="1892352166" sldId="811"/>
            <ac:picMk id="18" creationId="{0FFED873-4CFE-4433-9CD4-7BA511F8AF38}"/>
          </ac:picMkLst>
        </pc:picChg>
        <pc:picChg chg="mod">
          <ac:chgData name="Ragnhild Halvorsrud" userId="917ea340-fd63-490f-a7db-68428d24cf32" providerId="ADAL" clId="{3F26B701-AADC-4668-AAA4-FB7BA2B947B1}" dt="2020-06-19T12:23:19.733" v="10472" actId="1076"/>
          <ac:picMkLst>
            <pc:docMk/>
            <pc:sldMk cId="1892352166" sldId="811"/>
            <ac:picMk id="21" creationId="{65FF5C13-063F-48F5-964F-AA5B86637628}"/>
          </ac:picMkLst>
        </pc:picChg>
        <pc:picChg chg="mod">
          <ac:chgData name="Ragnhild Halvorsrud" userId="917ea340-fd63-490f-a7db-68428d24cf32" providerId="ADAL" clId="{3F26B701-AADC-4668-AAA4-FB7BA2B947B1}" dt="2020-06-19T12:23:19.733" v="10472" actId="1076"/>
          <ac:picMkLst>
            <pc:docMk/>
            <pc:sldMk cId="1892352166" sldId="811"/>
            <ac:picMk id="22" creationId="{ADFA1837-3AD3-49F8-AD73-A42BD8840538}"/>
          </ac:picMkLst>
        </pc:picChg>
        <pc:picChg chg="mod">
          <ac:chgData name="Ragnhild Halvorsrud" userId="917ea340-fd63-490f-a7db-68428d24cf32" providerId="ADAL" clId="{3F26B701-AADC-4668-AAA4-FB7BA2B947B1}" dt="2020-06-19T12:23:19.733" v="10472" actId="1076"/>
          <ac:picMkLst>
            <pc:docMk/>
            <pc:sldMk cId="1892352166" sldId="811"/>
            <ac:picMk id="23" creationId="{3BFA3292-80A2-477E-BCF2-A8A9A469CEED}"/>
          </ac:picMkLst>
        </pc:picChg>
        <pc:picChg chg="mod">
          <ac:chgData name="Ragnhild Halvorsrud" userId="917ea340-fd63-490f-a7db-68428d24cf32" providerId="ADAL" clId="{3F26B701-AADC-4668-AAA4-FB7BA2B947B1}" dt="2020-06-19T12:23:19.733" v="10472" actId="1076"/>
          <ac:picMkLst>
            <pc:docMk/>
            <pc:sldMk cId="1892352166" sldId="811"/>
            <ac:picMk id="24" creationId="{6AF9FA58-485A-4B04-8059-7690591382EB}"/>
          </ac:picMkLst>
        </pc:picChg>
        <pc:picChg chg="mod">
          <ac:chgData name="Ragnhild Halvorsrud" userId="917ea340-fd63-490f-a7db-68428d24cf32" providerId="ADAL" clId="{3F26B701-AADC-4668-AAA4-FB7BA2B947B1}" dt="2020-06-19T12:23:19.733" v="10472" actId="1076"/>
          <ac:picMkLst>
            <pc:docMk/>
            <pc:sldMk cId="1892352166" sldId="811"/>
            <ac:picMk id="25" creationId="{6B8CC490-A83A-4DE6-9BBE-A7F488521DA8}"/>
          </ac:picMkLst>
        </pc:picChg>
        <pc:picChg chg="mod">
          <ac:chgData name="Ragnhild Halvorsrud" userId="917ea340-fd63-490f-a7db-68428d24cf32" providerId="ADAL" clId="{3F26B701-AADC-4668-AAA4-FB7BA2B947B1}" dt="2020-06-19T12:23:19.733" v="10472" actId="1076"/>
          <ac:picMkLst>
            <pc:docMk/>
            <pc:sldMk cId="1892352166" sldId="811"/>
            <ac:picMk id="29" creationId="{2E59A086-7512-4160-8496-F7536204D0D0}"/>
          </ac:picMkLst>
        </pc:picChg>
        <pc:picChg chg="mod">
          <ac:chgData name="Ragnhild Halvorsrud" userId="917ea340-fd63-490f-a7db-68428d24cf32" providerId="ADAL" clId="{3F26B701-AADC-4668-AAA4-FB7BA2B947B1}" dt="2020-06-19T12:23:19.733" v="10472" actId="1076"/>
          <ac:picMkLst>
            <pc:docMk/>
            <pc:sldMk cId="1892352166" sldId="811"/>
            <ac:picMk id="30" creationId="{004762BE-45DD-42F8-9516-2776A15C0007}"/>
          </ac:picMkLst>
        </pc:picChg>
        <pc:picChg chg="mod">
          <ac:chgData name="Ragnhild Halvorsrud" userId="917ea340-fd63-490f-a7db-68428d24cf32" providerId="ADAL" clId="{3F26B701-AADC-4668-AAA4-FB7BA2B947B1}" dt="2020-06-19T12:23:19.733" v="10472" actId="1076"/>
          <ac:picMkLst>
            <pc:docMk/>
            <pc:sldMk cId="1892352166" sldId="811"/>
            <ac:picMk id="31" creationId="{79A487A6-334B-4746-AA92-2420B8915035}"/>
          </ac:picMkLst>
        </pc:picChg>
        <pc:picChg chg="mod">
          <ac:chgData name="Ragnhild Halvorsrud" userId="917ea340-fd63-490f-a7db-68428d24cf32" providerId="ADAL" clId="{3F26B701-AADC-4668-AAA4-FB7BA2B947B1}" dt="2020-06-19T12:23:19.733" v="10472" actId="1076"/>
          <ac:picMkLst>
            <pc:docMk/>
            <pc:sldMk cId="1892352166" sldId="811"/>
            <ac:picMk id="39" creationId="{A44943A3-9750-4718-80AF-C1A43C119BA7}"/>
          </ac:picMkLst>
        </pc:picChg>
        <pc:picChg chg="mod">
          <ac:chgData name="Ragnhild Halvorsrud" userId="917ea340-fd63-490f-a7db-68428d24cf32" providerId="ADAL" clId="{3F26B701-AADC-4668-AAA4-FB7BA2B947B1}" dt="2020-06-19T12:23:19.733" v="10472" actId="1076"/>
          <ac:picMkLst>
            <pc:docMk/>
            <pc:sldMk cId="1892352166" sldId="811"/>
            <ac:picMk id="40" creationId="{CB09E07D-5A01-4F1F-A043-AA6F72C811B4}"/>
          </ac:picMkLst>
        </pc:picChg>
        <pc:picChg chg="mod">
          <ac:chgData name="Ragnhild Halvorsrud" userId="917ea340-fd63-490f-a7db-68428d24cf32" providerId="ADAL" clId="{3F26B701-AADC-4668-AAA4-FB7BA2B947B1}" dt="2020-06-19T12:23:19.733" v="10472" actId="1076"/>
          <ac:picMkLst>
            <pc:docMk/>
            <pc:sldMk cId="1892352166" sldId="811"/>
            <ac:picMk id="41" creationId="{E628E919-B7BF-4B8C-B210-A6944DBB4F5E}"/>
          </ac:picMkLst>
        </pc:picChg>
        <pc:picChg chg="mod">
          <ac:chgData name="Ragnhild Halvorsrud" userId="917ea340-fd63-490f-a7db-68428d24cf32" providerId="ADAL" clId="{3F26B701-AADC-4668-AAA4-FB7BA2B947B1}" dt="2020-06-19T12:23:19.733" v="10472" actId="1076"/>
          <ac:picMkLst>
            <pc:docMk/>
            <pc:sldMk cId="1892352166" sldId="811"/>
            <ac:picMk id="42" creationId="{F8C878DB-432D-4354-8F3B-17E49AB12559}"/>
          </ac:picMkLst>
        </pc:picChg>
        <pc:picChg chg="mod">
          <ac:chgData name="Ragnhild Halvorsrud" userId="917ea340-fd63-490f-a7db-68428d24cf32" providerId="ADAL" clId="{3F26B701-AADC-4668-AAA4-FB7BA2B947B1}" dt="2020-06-19T12:23:19.733" v="10472" actId="1076"/>
          <ac:picMkLst>
            <pc:docMk/>
            <pc:sldMk cId="1892352166" sldId="811"/>
            <ac:picMk id="43" creationId="{2C9BFD9C-D34B-413C-9962-5FDA16E43966}"/>
          </ac:picMkLst>
        </pc:picChg>
        <pc:picChg chg="mod">
          <ac:chgData name="Ragnhild Halvorsrud" userId="917ea340-fd63-490f-a7db-68428d24cf32" providerId="ADAL" clId="{3F26B701-AADC-4668-AAA4-FB7BA2B947B1}" dt="2020-06-19T12:23:19.733" v="10472" actId="1076"/>
          <ac:picMkLst>
            <pc:docMk/>
            <pc:sldMk cId="1892352166" sldId="811"/>
            <ac:picMk id="44" creationId="{F8B2122B-63CA-4C91-87B6-592CBA8B1748}"/>
          </ac:picMkLst>
        </pc:picChg>
        <pc:picChg chg="mod">
          <ac:chgData name="Ragnhild Halvorsrud" userId="917ea340-fd63-490f-a7db-68428d24cf32" providerId="ADAL" clId="{3F26B701-AADC-4668-AAA4-FB7BA2B947B1}" dt="2020-06-19T12:23:19.733" v="10472" actId="1076"/>
          <ac:picMkLst>
            <pc:docMk/>
            <pc:sldMk cId="1892352166" sldId="811"/>
            <ac:picMk id="45" creationId="{527F2D15-B97F-4AF3-A6EE-6F0A768D9EC0}"/>
          </ac:picMkLst>
        </pc:picChg>
        <pc:picChg chg="mod">
          <ac:chgData name="Ragnhild Halvorsrud" userId="917ea340-fd63-490f-a7db-68428d24cf32" providerId="ADAL" clId="{3F26B701-AADC-4668-AAA4-FB7BA2B947B1}" dt="2020-06-19T12:23:19.733" v="10472" actId="1076"/>
          <ac:picMkLst>
            <pc:docMk/>
            <pc:sldMk cId="1892352166" sldId="811"/>
            <ac:picMk id="46" creationId="{720B170C-8D34-423A-B763-4C81BFB0BF4D}"/>
          </ac:picMkLst>
        </pc:picChg>
        <pc:picChg chg="mod">
          <ac:chgData name="Ragnhild Halvorsrud" userId="917ea340-fd63-490f-a7db-68428d24cf32" providerId="ADAL" clId="{3F26B701-AADC-4668-AAA4-FB7BA2B947B1}" dt="2020-06-19T12:23:19.733" v="10472" actId="1076"/>
          <ac:picMkLst>
            <pc:docMk/>
            <pc:sldMk cId="1892352166" sldId="811"/>
            <ac:picMk id="47" creationId="{A18DB00D-7E20-454E-9D43-BC01099E599A}"/>
          </ac:picMkLst>
        </pc:picChg>
        <pc:picChg chg="mod">
          <ac:chgData name="Ragnhild Halvorsrud" userId="917ea340-fd63-490f-a7db-68428d24cf32" providerId="ADAL" clId="{3F26B701-AADC-4668-AAA4-FB7BA2B947B1}" dt="2020-06-19T12:23:19.733" v="10472" actId="1076"/>
          <ac:picMkLst>
            <pc:docMk/>
            <pc:sldMk cId="1892352166" sldId="811"/>
            <ac:picMk id="48" creationId="{990EA1AD-9CFA-416B-83DB-BDB45B820A26}"/>
          </ac:picMkLst>
        </pc:picChg>
        <pc:picChg chg="mod">
          <ac:chgData name="Ragnhild Halvorsrud" userId="917ea340-fd63-490f-a7db-68428d24cf32" providerId="ADAL" clId="{3F26B701-AADC-4668-AAA4-FB7BA2B947B1}" dt="2020-06-19T12:23:19.733" v="10472" actId="1076"/>
          <ac:picMkLst>
            <pc:docMk/>
            <pc:sldMk cId="1892352166" sldId="811"/>
            <ac:picMk id="49" creationId="{8621B440-E3F8-4014-972C-011F841276E4}"/>
          </ac:picMkLst>
        </pc:picChg>
        <pc:picChg chg="mod">
          <ac:chgData name="Ragnhild Halvorsrud" userId="917ea340-fd63-490f-a7db-68428d24cf32" providerId="ADAL" clId="{3F26B701-AADC-4668-AAA4-FB7BA2B947B1}" dt="2020-06-19T12:23:19.733" v="10472" actId="1076"/>
          <ac:picMkLst>
            <pc:docMk/>
            <pc:sldMk cId="1892352166" sldId="811"/>
            <ac:picMk id="50" creationId="{99927F6D-27D8-424F-A441-EA2B2B7922AA}"/>
          </ac:picMkLst>
        </pc:picChg>
        <pc:picChg chg="mod">
          <ac:chgData name="Ragnhild Halvorsrud" userId="917ea340-fd63-490f-a7db-68428d24cf32" providerId="ADAL" clId="{3F26B701-AADC-4668-AAA4-FB7BA2B947B1}" dt="2020-06-19T12:23:19.733" v="10472" actId="1076"/>
          <ac:picMkLst>
            <pc:docMk/>
            <pc:sldMk cId="1892352166" sldId="811"/>
            <ac:picMk id="51" creationId="{C75AF403-91A3-45BE-9AF0-4453C17B7CB3}"/>
          </ac:picMkLst>
        </pc:picChg>
        <pc:picChg chg="mod">
          <ac:chgData name="Ragnhild Halvorsrud" userId="917ea340-fd63-490f-a7db-68428d24cf32" providerId="ADAL" clId="{3F26B701-AADC-4668-AAA4-FB7BA2B947B1}" dt="2020-06-19T12:23:19.733" v="10472" actId="1076"/>
          <ac:picMkLst>
            <pc:docMk/>
            <pc:sldMk cId="1892352166" sldId="811"/>
            <ac:picMk id="52" creationId="{D6BF10DB-BA5B-4EEE-8EBB-5E6D6568E6FA}"/>
          </ac:picMkLst>
        </pc:picChg>
        <pc:picChg chg="mod">
          <ac:chgData name="Ragnhild Halvorsrud" userId="917ea340-fd63-490f-a7db-68428d24cf32" providerId="ADAL" clId="{3F26B701-AADC-4668-AAA4-FB7BA2B947B1}" dt="2020-06-19T12:23:19.733" v="10472" actId="1076"/>
          <ac:picMkLst>
            <pc:docMk/>
            <pc:sldMk cId="1892352166" sldId="811"/>
            <ac:picMk id="63" creationId="{157EF33E-7446-4886-9B2A-A53B62DE6951}"/>
          </ac:picMkLst>
        </pc:picChg>
        <pc:picChg chg="mod">
          <ac:chgData name="Ragnhild Halvorsrud" userId="917ea340-fd63-490f-a7db-68428d24cf32" providerId="ADAL" clId="{3F26B701-AADC-4668-AAA4-FB7BA2B947B1}" dt="2020-06-19T12:23:19.733" v="10472" actId="1076"/>
          <ac:picMkLst>
            <pc:docMk/>
            <pc:sldMk cId="1892352166" sldId="811"/>
            <ac:picMk id="64" creationId="{D7BC5EDF-5536-464E-AB26-2D7085A2E5FB}"/>
          </ac:picMkLst>
        </pc:picChg>
        <pc:picChg chg="mod">
          <ac:chgData name="Ragnhild Halvorsrud" userId="917ea340-fd63-490f-a7db-68428d24cf32" providerId="ADAL" clId="{3F26B701-AADC-4668-AAA4-FB7BA2B947B1}" dt="2020-06-19T12:23:19.733" v="10472" actId="1076"/>
          <ac:picMkLst>
            <pc:docMk/>
            <pc:sldMk cId="1892352166" sldId="811"/>
            <ac:picMk id="65" creationId="{9EAB39F7-929E-4CFF-94B3-FE74E161BE01}"/>
          </ac:picMkLst>
        </pc:picChg>
        <pc:picChg chg="mod">
          <ac:chgData name="Ragnhild Halvorsrud" userId="917ea340-fd63-490f-a7db-68428d24cf32" providerId="ADAL" clId="{3F26B701-AADC-4668-AAA4-FB7BA2B947B1}" dt="2020-06-19T12:23:19.733" v="10472" actId="1076"/>
          <ac:picMkLst>
            <pc:docMk/>
            <pc:sldMk cId="1892352166" sldId="811"/>
            <ac:picMk id="66" creationId="{5A93F68B-11F9-4369-9531-667A878E4D2E}"/>
          </ac:picMkLst>
        </pc:picChg>
        <pc:picChg chg="mod">
          <ac:chgData name="Ragnhild Halvorsrud" userId="917ea340-fd63-490f-a7db-68428d24cf32" providerId="ADAL" clId="{3F26B701-AADC-4668-AAA4-FB7BA2B947B1}" dt="2020-06-19T12:23:19.733" v="10472" actId="1076"/>
          <ac:picMkLst>
            <pc:docMk/>
            <pc:sldMk cId="1892352166" sldId="811"/>
            <ac:picMk id="67" creationId="{A30CE518-6D06-42D9-B07E-B4B2984D9360}"/>
          </ac:picMkLst>
        </pc:picChg>
        <pc:picChg chg="mod">
          <ac:chgData name="Ragnhild Halvorsrud" userId="917ea340-fd63-490f-a7db-68428d24cf32" providerId="ADAL" clId="{3F26B701-AADC-4668-AAA4-FB7BA2B947B1}" dt="2020-06-19T12:23:19.733" v="10472" actId="1076"/>
          <ac:picMkLst>
            <pc:docMk/>
            <pc:sldMk cId="1892352166" sldId="811"/>
            <ac:picMk id="70" creationId="{61172E82-9554-4513-AB8E-5DA6C3825E1C}"/>
          </ac:picMkLst>
        </pc:picChg>
        <pc:picChg chg="mod">
          <ac:chgData name="Ragnhild Halvorsrud" userId="917ea340-fd63-490f-a7db-68428d24cf32" providerId="ADAL" clId="{3F26B701-AADC-4668-AAA4-FB7BA2B947B1}" dt="2020-06-19T12:23:19.733" v="10472" actId="1076"/>
          <ac:picMkLst>
            <pc:docMk/>
            <pc:sldMk cId="1892352166" sldId="811"/>
            <ac:picMk id="71" creationId="{4E027241-D3D4-4C7C-85CC-17FF16DC4F3D}"/>
          </ac:picMkLst>
        </pc:picChg>
        <pc:picChg chg="add mod">
          <ac:chgData name="Ragnhild Halvorsrud" userId="917ea340-fd63-490f-a7db-68428d24cf32" providerId="ADAL" clId="{3F26B701-AADC-4668-AAA4-FB7BA2B947B1}" dt="2020-06-19T16:37:48.374" v="12254" actId="1076"/>
          <ac:picMkLst>
            <pc:docMk/>
            <pc:sldMk cId="1892352166" sldId="811"/>
            <ac:picMk id="87" creationId="{C1ADBDB6-1514-4D97-B9EE-649DDC165A5B}"/>
          </ac:picMkLst>
        </pc:picChg>
      </pc:sldChg>
      <pc:sldChg chg="addSp delSp modSp add mod modNotes">
        <pc:chgData name="Ragnhild Halvorsrud" userId="917ea340-fd63-490f-a7db-68428d24cf32" providerId="ADAL" clId="{3F26B701-AADC-4668-AAA4-FB7BA2B947B1}" dt="2020-06-19T17:20:47.637" v="16970" actId="790"/>
        <pc:sldMkLst>
          <pc:docMk/>
          <pc:sldMk cId="409132237" sldId="812"/>
        </pc:sldMkLst>
        <pc:spChg chg="del mod">
          <ac:chgData name="Ragnhild Halvorsrud" userId="917ea340-fd63-490f-a7db-68428d24cf32" providerId="ADAL" clId="{3F26B701-AADC-4668-AAA4-FB7BA2B947B1}" dt="2020-06-19T12:23:07.621" v="10471"/>
          <ac:spMkLst>
            <pc:docMk/>
            <pc:sldMk cId="409132237" sldId="812"/>
            <ac:spMk id="2" creationId="{58B898AA-897D-4C24-AD8F-DB526C7D7A57}"/>
          </ac:spMkLst>
        </pc:spChg>
        <pc:spChg chg="mod">
          <ac:chgData name="Ragnhild Halvorsrud" userId="917ea340-fd63-490f-a7db-68428d24cf32" providerId="ADAL" clId="{3F26B701-AADC-4668-AAA4-FB7BA2B947B1}" dt="2020-06-19T17:20:47.543" v="16919" actId="790"/>
          <ac:spMkLst>
            <pc:docMk/>
            <pc:sldMk cId="409132237" sldId="812"/>
            <ac:spMk id="3" creationId="{1E0A6ECA-B22B-46B5-B083-9BAF75FBE406}"/>
          </ac:spMkLst>
        </pc:spChg>
        <pc:spChg chg="mod">
          <ac:chgData name="Ragnhild Halvorsrud" userId="917ea340-fd63-490f-a7db-68428d24cf32" providerId="ADAL" clId="{3F26B701-AADC-4668-AAA4-FB7BA2B947B1}" dt="2020-06-19T17:20:47.545" v="16920" actId="790"/>
          <ac:spMkLst>
            <pc:docMk/>
            <pc:sldMk cId="409132237" sldId="812"/>
            <ac:spMk id="4" creationId="{0068DF38-937D-46C9-8DA8-144F78E12933}"/>
          </ac:spMkLst>
        </pc:spChg>
        <pc:spChg chg="mod">
          <ac:chgData name="Ragnhild Halvorsrud" userId="917ea340-fd63-490f-a7db-68428d24cf32" providerId="ADAL" clId="{3F26B701-AADC-4668-AAA4-FB7BA2B947B1}" dt="2020-06-19T17:20:47.546" v="16921" actId="790"/>
          <ac:spMkLst>
            <pc:docMk/>
            <pc:sldMk cId="409132237" sldId="812"/>
            <ac:spMk id="5" creationId="{8CE58096-E507-4D6B-B1D9-76B2CEC721B5}"/>
          </ac:spMkLst>
        </pc:spChg>
        <pc:spChg chg="mod">
          <ac:chgData name="Ragnhild Halvorsrud" userId="917ea340-fd63-490f-a7db-68428d24cf32" providerId="ADAL" clId="{3F26B701-AADC-4668-AAA4-FB7BA2B947B1}" dt="2020-06-19T17:20:47.548" v="16922" actId="790"/>
          <ac:spMkLst>
            <pc:docMk/>
            <pc:sldMk cId="409132237" sldId="812"/>
            <ac:spMk id="6" creationId="{ECDADB9A-E6D8-450F-B7EC-876E4F2F2ADA}"/>
          </ac:spMkLst>
        </pc:spChg>
        <pc:spChg chg="mod">
          <ac:chgData name="Ragnhild Halvorsrud" userId="917ea340-fd63-490f-a7db-68428d24cf32" providerId="ADAL" clId="{3F26B701-AADC-4668-AAA4-FB7BA2B947B1}" dt="2020-06-19T17:20:47.549" v="16923" actId="790"/>
          <ac:spMkLst>
            <pc:docMk/>
            <pc:sldMk cId="409132237" sldId="812"/>
            <ac:spMk id="7" creationId="{4E61A8B5-3A51-4A1D-907A-D7BA55BBEAC1}"/>
          </ac:spMkLst>
        </pc:spChg>
        <pc:spChg chg="mod">
          <ac:chgData name="Ragnhild Halvorsrud" userId="917ea340-fd63-490f-a7db-68428d24cf32" providerId="ADAL" clId="{3F26B701-AADC-4668-AAA4-FB7BA2B947B1}" dt="2020-06-19T17:20:47.551" v="16924" actId="790"/>
          <ac:spMkLst>
            <pc:docMk/>
            <pc:sldMk cId="409132237" sldId="812"/>
            <ac:spMk id="8" creationId="{2C02E9E7-4DE5-4B1F-A57C-1EAB766E188D}"/>
          </ac:spMkLst>
        </pc:spChg>
        <pc:spChg chg="mod">
          <ac:chgData name="Ragnhild Halvorsrud" userId="917ea340-fd63-490f-a7db-68428d24cf32" providerId="ADAL" clId="{3F26B701-AADC-4668-AAA4-FB7BA2B947B1}" dt="2020-06-19T17:20:47.553" v="16925" actId="790"/>
          <ac:spMkLst>
            <pc:docMk/>
            <pc:sldMk cId="409132237" sldId="812"/>
            <ac:spMk id="9" creationId="{6666B171-94C9-449A-9A4B-001ACB0EFC95}"/>
          </ac:spMkLst>
        </pc:spChg>
        <pc:spChg chg="mod">
          <ac:chgData name="Ragnhild Halvorsrud" userId="917ea340-fd63-490f-a7db-68428d24cf32" providerId="ADAL" clId="{3F26B701-AADC-4668-AAA4-FB7BA2B947B1}" dt="2020-06-19T17:20:47.554" v="16926" actId="790"/>
          <ac:spMkLst>
            <pc:docMk/>
            <pc:sldMk cId="409132237" sldId="812"/>
            <ac:spMk id="10" creationId="{F132CEBF-AFD9-4630-8E35-2CA2DFCD8C03}"/>
          </ac:spMkLst>
        </pc:spChg>
        <pc:spChg chg="mod">
          <ac:chgData name="Ragnhild Halvorsrud" userId="917ea340-fd63-490f-a7db-68428d24cf32" providerId="ADAL" clId="{3F26B701-AADC-4668-AAA4-FB7BA2B947B1}" dt="2020-06-19T17:20:47.556" v="16927" actId="790"/>
          <ac:spMkLst>
            <pc:docMk/>
            <pc:sldMk cId="409132237" sldId="812"/>
            <ac:spMk id="11" creationId="{924EEC5F-CB52-4CC2-B1CF-9D58CADE8D4F}"/>
          </ac:spMkLst>
        </pc:spChg>
        <pc:spChg chg="mod">
          <ac:chgData name="Ragnhild Halvorsrud" userId="917ea340-fd63-490f-a7db-68428d24cf32" providerId="ADAL" clId="{3F26B701-AADC-4668-AAA4-FB7BA2B947B1}" dt="2020-06-19T17:20:47.558" v="16928" actId="790"/>
          <ac:spMkLst>
            <pc:docMk/>
            <pc:sldMk cId="409132237" sldId="812"/>
            <ac:spMk id="12" creationId="{6B5F73BC-E00B-4314-A718-364B5FD62789}"/>
          </ac:spMkLst>
        </pc:spChg>
        <pc:spChg chg="mod">
          <ac:chgData name="Ragnhild Halvorsrud" userId="917ea340-fd63-490f-a7db-68428d24cf32" providerId="ADAL" clId="{3F26B701-AADC-4668-AAA4-FB7BA2B947B1}" dt="2020-06-19T17:20:47.559" v="16929" actId="790"/>
          <ac:spMkLst>
            <pc:docMk/>
            <pc:sldMk cId="409132237" sldId="812"/>
            <ac:spMk id="13" creationId="{CB2C7826-FA4F-4693-9C62-F1E4AD9BD8BB}"/>
          </ac:spMkLst>
        </pc:spChg>
        <pc:spChg chg="mod">
          <ac:chgData name="Ragnhild Halvorsrud" userId="917ea340-fd63-490f-a7db-68428d24cf32" providerId="ADAL" clId="{3F26B701-AADC-4668-AAA4-FB7BA2B947B1}" dt="2020-06-19T17:20:47.561" v="16930" actId="790"/>
          <ac:spMkLst>
            <pc:docMk/>
            <pc:sldMk cId="409132237" sldId="812"/>
            <ac:spMk id="14" creationId="{0F86F9E2-0BA8-4FEA-BA8F-F5BF1A8C1DD5}"/>
          </ac:spMkLst>
        </pc:spChg>
        <pc:spChg chg="mod">
          <ac:chgData name="Ragnhild Halvorsrud" userId="917ea340-fd63-490f-a7db-68428d24cf32" providerId="ADAL" clId="{3F26B701-AADC-4668-AAA4-FB7BA2B947B1}" dt="2020-06-19T17:20:47.562" v="16931" actId="790"/>
          <ac:spMkLst>
            <pc:docMk/>
            <pc:sldMk cId="409132237" sldId="812"/>
            <ac:spMk id="15" creationId="{535FF380-756F-4F3D-B4BA-8A8D2316379D}"/>
          </ac:spMkLst>
        </pc:spChg>
        <pc:spChg chg="mod">
          <ac:chgData name="Ragnhild Halvorsrud" userId="917ea340-fd63-490f-a7db-68428d24cf32" providerId="ADAL" clId="{3F26B701-AADC-4668-AAA4-FB7BA2B947B1}" dt="2020-06-19T17:20:47.564" v="16932" actId="790"/>
          <ac:spMkLst>
            <pc:docMk/>
            <pc:sldMk cId="409132237" sldId="812"/>
            <ac:spMk id="16" creationId="{124F0486-5C0C-486A-AF50-491D96857A29}"/>
          </ac:spMkLst>
        </pc:spChg>
        <pc:spChg chg="mod">
          <ac:chgData name="Ragnhild Halvorsrud" userId="917ea340-fd63-490f-a7db-68428d24cf32" providerId="ADAL" clId="{3F26B701-AADC-4668-AAA4-FB7BA2B947B1}" dt="2020-06-19T17:20:47.566" v="16933" actId="790"/>
          <ac:spMkLst>
            <pc:docMk/>
            <pc:sldMk cId="409132237" sldId="812"/>
            <ac:spMk id="17" creationId="{3F7459E6-BCD0-4B6A-BFFC-554BD509CD9C}"/>
          </ac:spMkLst>
        </pc:spChg>
        <pc:spChg chg="mod">
          <ac:chgData name="Ragnhild Halvorsrud" userId="917ea340-fd63-490f-a7db-68428d24cf32" providerId="ADAL" clId="{3F26B701-AADC-4668-AAA4-FB7BA2B947B1}" dt="2020-06-19T17:20:47.568" v="16934" actId="790"/>
          <ac:spMkLst>
            <pc:docMk/>
            <pc:sldMk cId="409132237" sldId="812"/>
            <ac:spMk id="18" creationId="{9117A36D-624C-43A4-8BC4-FD12AB4CE606}"/>
          </ac:spMkLst>
        </pc:spChg>
        <pc:spChg chg="mod">
          <ac:chgData name="Ragnhild Halvorsrud" userId="917ea340-fd63-490f-a7db-68428d24cf32" providerId="ADAL" clId="{3F26B701-AADC-4668-AAA4-FB7BA2B947B1}" dt="2020-06-19T17:20:47.570" v="16935" actId="790"/>
          <ac:spMkLst>
            <pc:docMk/>
            <pc:sldMk cId="409132237" sldId="812"/>
            <ac:spMk id="19" creationId="{4927A971-6BA5-4E8D-A46F-88240E44F866}"/>
          </ac:spMkLst>
        </pc:spChg>
        <pc:spChg chg="mod">
          <ac:chgData name="Ragnhild Halvorsrud" userId="917ea340-fd63-490f-a7db-68428d24cf32" providerId="ADAL" clId="{3F26B701-AADC-4668-AAA4-FB7BA2B947B1}" dt="2020-06-19T17:20:47.572" v="16936" actId="790"/>
          <ac:spMkLst>
            <pc:docMk/>
            <pc:sldMk cId="409132237" sldId="812"/>
            <ac:spMk id="20" creationId="{A7BEC4F1-B73B-44CE-9BF8-D1098976FA3B}"/>
          </ac:spMkLst>
        </pc:spChg>
        <pc:spChg chg="mod">
          <ac:chgData name="Ragnhild Halvorsrud" userId="917ea340-fd63-490f-a7db-68428d24cf32" providerId="ADAL" clId="{3F26B701-AADC-4668-AAA4-FB7BA2B947B1}" dt="2020-06-19T17:20:47.573" v="16937" actId="790"/>
          <ac:spMkLst>
            <pc:docMk/>
            <pc:sldMk cId="409132237" sldId="812"/>
            <ac:spMk id="21" creationId="{98FAA9BD-BDD1-4ECD-97ED-77F010FC230D}"/>
          </ac:spMkLst>
        </pc:spChg>
        <pc:spChg chg="mod">
          <ac:chgData name="Ragnhild Halvorsrud" userId="917ea340-fd63-490f-a7db-68428d24cf32" providerId="ADAL" clId="{3F26B701-AADC-4668-AAA4-FB7BA2B947B1}" dt="2020-06-19T17:20:47.575" v="16938" actId="790"/>
          <ac:spMkLst>
            <pc:docMk/>
            <pc:sldMk cId="409132237" sldId="812"/>
            <ac:spMk id="22" creationId="{290D163C-3610-4059-8E56-B61A49FD1A03}"/>
          </ac:spMkLst>
        </pc:spChg>
        <pc:spChg chg="mod">
          <ac:chgData name="Ragnhild Halvorsrud" userId="917ea340-fd63-490f-a7db-68428d24cf32" providerId="ADAL" clId="{3F26B701-AADC-4668-AAA4-FB7BA2B947B1}" dt="2020-06-19T17:20:47.577" v="16939" actId="790"/>
          <ac:spMkLst>
            <pc:docMk/>
            <pc:sldMk cId="409132237" sldId="812"/>
            <ac:spMk id="23" creationId="{473979EA-1645-4B0A-A088-710D84C5755C}"/>
          </ac:spMkLst>
        </pc:spChg>
        <pc:spChg chg="mod">
          <ac:chgData name="Ragnhild Halvorsrud" userId="917ea340-fd63-490f-a7db-68428d24cf32" providerId="ADAL" clId="{3F26B701-AADC-4668-AAA4-FB7BA2B947B1}" dt="2020-06-19T17:20:47.578" v="16940" actId="790"/>
          <ac:spMkLst>
            <pc:docMk/>
            <pc:sldMk cId="409132237" sldId="812"/>
            <ac:spMk id="24" creationId="{CD959D4C-1E0E-4DBD-9B8D-E2592EF0919E}"/>
          </ac:spMkLst>
        </pc:spChg>
        <pc:spChg chg="mod">
          <ac:chgData name="Ragnhild Halvorsrud" userId="917ea340-fd63-490f-a7db-68428d24cf32" providerId="ADAL" clId="{3F26B701-AADC-4668-AAA4-FB7BA2B947B1}" dt="2020-06-19T17:20:47.580" v="16941" actId="790"/>
          <ac:spMkLst>
            <pc:docMk/>
            <pc:sldMk cId="409132237" sldId="812"/>
            <ac:spMk id="36" creationId="{1E1E8150-474B-4A34-8021-8CBA52270124}"/>
          </ac:spMkLst>
        </pc:spChg>
        <pc:spChg chg="mod">
          <ac:chgData name="Ragnhild Halvorsrud" userId="917ea340-fd63-490f-a7db-68428d24cf32" providerId="ADAL" clId="{3F26B701-AADC-4668-AAA4-FB7BA2B947B1}" dt="2020-06-19T17:20:47.583" v="16942" actId="790"/>
          <ac:spMkLst>
            <pc:docMk/>
            <pc:sldMk cId="409132237" sldId="812"/>
            <ac:spMk id="52" creationId="{33441132-25DE-454C-98E1-3158731C5FDD}"/>
          </ac:spMkLst>
        </pc:spChg>
        <pc:spChg chg="mod">
          <ac:chgData name="Ragnhild Halvorsrud" userId="917ea340-fd63-490f-a7db-68428d24cf32" providerId="ADAL" clId="{3F26B701-AADC-4668-AAA4-FB7BA2B947B1}" dt="2020-06-19T17:20:47.585" v="16943" actId="790"/>
          <ac:spMkLst>
            <pc:docMk/>
            <pc:sldMk cId="409132237" sldId="812"/>
            <ac:spMk id="53" creationId="{376ED771-6999-4323-93B0-9B33AE9F8356}"/>
          </ac:spMkLst>
        </pc:spChg>
        <pc:spChg chg="mod">
          <ac:chgData name="Ragnhild Halvorsrud" userId="917ea340-fd63-490f-a7db-68428d24cf32" providerId="ADAL" clId="{3F26B701-AADC-4668-AAA4-FB7BA2B947B1}" dt="2020-06-19T17:20:47.587" v="16944" actId="790"/>
          <ac:spMkLst>
            <pc:docMk/>
            <pc:sldMk cId="409132237" sldId="812"/>
            <ac:spMk id="54" creationId="{B7B2688D-CA1A-4A84-B1C5-4936CA0114C2}"/>
          </ac:spMkLst>
        </pc:spChg>
        <pc:spChg chg="mod">
          <ac:chgData name="Ragnhild Halvorsrud" userId="917ea340-fd63-490f-a7db-68428d24cf32" providerId="ADAL" clId="{3F26B701-AADC-4668-AAA4-FB7BA2B947B1}" dt="2020-06-19T17:20:47.589" v="16945" actId="790"/>
          <ac:spMkLst>
            <pc:docMk/>
            <pc:sldMk cId="409132237" sldId="812"/>
            <ac:spMk id="57" creationId="{0B7476A0-AD2D-4F92-AA6A-924BAE3A7711}"/>
          </ac:spMkLst>
        </pc:spChg>
        <pc:spChg chg="mod">
          <ac:chgData name="Ragnhild Halvorsrud" userId="917ea340-fd63-490f-a7db-68428d24cf32" providerId="ADAL" clId="{3F26B701-AADC-4668-AAA4-FB7BA2B947B1}" dt="2020-06-19T17:20:47.590" v="16946" actId="790"/>
          <ac:spMkLst>
            <pc:docMk/>
            <pc:sldMk cId="409132237" sldId="812"/>
            <ac:spMk id="58" creationId="{B38682EB-94C1-4149-9185-D447271F30C0}"/>
          </ac:spMkLst>
        </pc:spChg>
        <pc:spChg chg="mod">
          <ac:chgData name="Ragnhild Halvorsrud" userId="917ea340-fd63-490f-a7db-68428d24cf32" providerId="ADAL" clId="{3F26B701-AADC-4668-AAA4-FB7BA2B947B1}" dt="2020-06-19T17:20:47.592" v="16947" actId="790"/>
          <ac:spMkLst>
            <pc:docMk/>
            <pc:sldMk cId="409132237" sldId="812"/>
            <ac:spMk id="59" creationId="{23956A3F-4FFE-43ED-A44D-D8AE65AC3AA9}"/>
          </ac:spMkLst>
        </pc:spChg>
        <pc:spChg chg="mod">
          <ac:chgData name="Ragnhild Halvorsrud" userId="917ea340-fd63-490f-a7db-68428d24cf32" providerId="ADAL" clId="{3F26B701-AADC-4668-AAA4-FB7BA2B947B1}" dt="2020-06-19T17:20:47.594" v="16948" actId="790"/>
          <ac:spMkLst>
            <pc:docMk/>
            <pc:sldMk cId="409132237" sldId="812"/>
            <ac:spMk id="60" creationId="{330F90C4-6B20-409A-940B-039945B2E69F}"/>
          </ac:spMkLst>
        </pc:spChg>
        <pc:spChg chg="mod">
          <ac:chgData name="Ragnhild Halvorsrud" userId="917ea340-fd63-490f-a7db-68428d24cf32" providerId="ADAL" clId="{3F26B701-AADC-4668-AAA4-FB7BA2B947B1}" dt="2020-06-19T17:20:47.596" v="16949" actId="790"/>
          <ac:spMkLst>
            <pc:docMk/>
            <pc:sldMk cId="409132237" sldId="812"/>
            <ac:spMk id="61" creationId="{B70E1A14-D6E9-42DA-96BD-C0C36025A615}"/>
          </ac:spMkLst>
        </pc:spChg>
        <pc:spChg chg="mod">
          <ac:chgData name="Ragnhild Halvorsrud" userId="917ea340-fd63-490f-a7db-68428d24cf32" providerId="ADAL" clId="{3F26B701-AADC-4668-AAA4-FB7BA2B947B1}" dt="2020-06-19T17:20:47.598" v="16950" actId="790"/>
          <ac:spMkLst>
            <pc:docMk/>
            <pc:sldMk cId="409132237" sldId="812"/>
            <ac:spMk id="62" creationId="{B6069352-5BBF-4EE4-A0A2-A700925B8569}"/>
          </ac:spMkLst>
        </pc:spChg>
        <pc:spChg chg="mod">
          <ac:chgData name="Ragnhild Halvorsrud" userId="917ea340-fd63-490f-a7db-68428d24cf32" providerId="ADAL" clId="{3F26B701-AADC-4668-AAA4-FB7BA2B947B1}" dt="2020-06-19T17:20:47.600" v="16951" actId="790"/>
          <ac:spMkLst>
            <pc:docMk/>
            <pc:sldMk cId="409132237" sldId="812"/>
            <ac:spMk id="63" creationId="{E37CB9B3-EC07-4CCF-B923-BCF836DDBF40}"/>
          </ac:spMkLst>
        </pc:spChg>
        <pc:spChg chg="mod">
          <ac:chgData name="Ragnhild Halvorsrud" userId="917ea340-fd63-490f-a7db-68428d24cf32" providerId="ADAL" clId="{3F26B701-AADC-4668-AAA4-FB7BA2B947B1}" dt="2020-06-19T17:20:47.602" v="16952" actId="790"/>
          <ac:spMkLst>
            <pc:docMk/>
            <pc:sldMk cId="409132237" sldId="812"/>
            <ac:spMk id="64" creationId="{21F4131F-143D-418E-8D99-A30E8FA37D29}"/>
          </ac:spMkLst>
        </pc:spChg>
        <pc:spChg chg="mod">
          <ac:chgData name="Ragnhild Halvorsrud" userId="917ea340-fd63-490f-a7db-68428d24cf32" providerId="ADAL" clId="{3F26B701-AADC-4668-AAA4-FB7BA2B947B1}" dt="2020-06-19T17:20:47.604" v="16953" actId="790"/>
          <ac:spMkLst>
            <pc:docMk/>
            <pc:sldMk cId="409132237" sldId="812"/>
            <ac:spMk id="65" creationId="{C90047BB-2D68-4CB9-94B1-2F2EFF29F618}"/>
          </ac:spMkLst>
        </pc:spChg>
        <pc:spChg chg="mod">
          <ac:chgData name="Ragnhild Halvorsrud" userId="917ea340-fd63-490f-a7db-68428d24cf32" providerId="ADAL" clId="{3F26B701-AADC-4668-AAA4-FB7BA2B947B1}" dt="2020-06-19T17:20:47.605" v="16954" actId="790"/>
          <ac:spMkLst>
            <pc:docMk/>
            <pc:sldMk cId="409132237" sldId="812"/>
            <ac:spMk id="66" creationId="{A5B0F5CD-52FB-4260-8921-5CC6FF198CE9}"/>
          </ac:spMkLst>
        </pc:spChg>
        <pc:spChg chg="mod">
          <ac:chgData name="Ragnhild Halvorsrud" userId="917ea340-fd63-490f-a7db-68428d24cf32" providerId="ADAL" clId="{3F26B701-AADC-4668-AAA4-FB7BA2B947B1}" dt="2020-06-19T17:20:47.607" v="16955" actId="790"/>
          <ac:spMkLst>
            <pc:docMk/>
            <pc:sldMk cId="409132237" sldId="812"/>
            <ac:spMk id="67" creationId="{F6204402-BEA5-4276-AE67-28B884A8A724}"/>
          </ac:spMkLst>
        </pc:spChg>
        <pc:spChg chg="mod">
          <ac:chgData name="Ragnhild Halvorsrud" userId="917ea340-fd63-490f-a7db-68428d24cf32" providerId="ADAL" clId="{3F26B701-AADC-4668-AAA4-FB7BA2B947B1}" dt="2020-06-19T17:20:47.609" v="16956" actId="790"/>
          <ac:spMkLst>
            <pc:docMk/>
            <pc:sldMk cId="409132237" sldId="812"/>
            <ac:spMk id="68" creationId="{19912E91-8AD4-41DD-A8ED-5EA33F82B215}"/>
          </ac:spMkLst>
        </pc:spChg>
        <pc:spChg chg="mod">
          <ac:chgData name="Ragnhild Halvorsrud" userId="917ea340-fd63-490f-a7db-68428d24cf32" providerId="ADAL" clId="{3F26B701-AADC-4668-AAA4-FB7BA2B947B1}" dt="2020-06-19T17:20:47.611" v="16957" actId="790"/>
          <ac:spMkLst>
            <pc:docMk/>
            <pc:sldMk cId="409132237" sldId="812"/>
            <ac:spMk id="69" creationId="{F1A1A2D1-4DC0-4671-A0C7-F0EE83EB39F8}"/>
          </ac:spMkLst>
        </pc:spChg>
        <pc:spChg chg="mod">
          <ac:chgData name="Ragnhild Halvorsrud" userId="917ea340-fd63-490f-a7db-68428d24cf32" providerId="ADAL" clId="{3F26B701-AADC-4668-AAA4-FB7BA2B947B1}" dt="2020-06-19T17:20:47.613" v="16958" actId="790"/>
          <ac:spMkLst>
            <pc:docMk/>
            <pc:sldMk cId="409132237" sldId="812"/>
            <ac:spMk id="70" creationId="{96E359E2-0C16-48C6-8AA6-BA6992E5A85C}"/>
          </ac:spMkLst>
        </pc:spChg>
        <pc:spChg chg="mod">
          <ac:chgData name="Ragnhild Halvorsrud" userId="917ea340-fd63-490f-a7db-68428d24cf32" providerId="ADAL" clId="{3F26B701-AADC-4668-AAA4-FB7BA2B947B1}" dt="2020-06-19T17:20:47.615" v="16959" actId="790"/>
          <ac:spMkLst>
            <pc:docMk/>
            <pc:sldMk cId="409132237" sldId="812"/>
            <ac:spMk id="71" creationId="{5A212AA3-9FFA-4967-8F28-88DC8C9479AB}"/>
          </ac:spMkLst>
        </pc:spChg>
        <pc:spChg chg="mod">
          <ac:chgData name="Ragnhild Halvorsrud" userId="917ea340-fd63-490f-a7db-68428d24cf32" providerId="ADAL" clId="{3F26B701-AADC-4668-AAA4-FB7BA2B947B1}" dt="2020-06-19T17:20:47.616" v="16960" actId="790"/>
          <ac:spMkLst>
            <pc:docMk/>
            <pc:sldMk cId="409132237" sldId="812"/>
            <ac:spMk id="72" creationId="{150C004D-90F2-43FC-B64B-764B6521485F}"/>
          </ac:spMkLst>
        </pc:spChg>
        <pc:spChg chg="mod">
          <ac:chgData name="Ragnhild Halvorsrud" userId="917ea340-fd63-490f-a7db-68428d24cf32" providerId="ADAL" clId="{3F26B701-AADC-4668-AAA4-FB7BA2B947B1}" dt="2020-06-19T17:20:47.618" v="16961" actId="790"/>
          <ac:spMkLst>
            <pc:docMk/>
            <pc:sldMk cId="409132237" sldId="812"/>
            <ac:spMk id="73" creationId="{58FB302C-91F8-4014-B874-202866069A72}"/>
          </ac:spMkLst>
        </pc:spChg>
        <pc:spChg chg="mod">
          <ac:chgData name="Ragnhild Halvorsrud" userId="917ea340-fd63-490f-a7db-68428d24cf32" providerId="ADAL" clId="{3F26B701-AADC-4668-AAA4-FB7BA2B947B1}" dt="2020-06-19T17:20:47.620" v="16962" actId="790"/>
          <ac:spMkLst>
            <pc:docMk/>
            <pc:sldMk cId="409132237" sldId="812"/>
            <ac:spMk id="74" creationId="{B601CEBF-AC89-4EA4-AF38-C3A7A4E3B9C7}"/>
          </ac:spMkLst>
        </pc:spChg>
        <pc:spChg chg="mod">
          <ac:chgData name="Ragnhild Halvorsrud" userId="917ea340-fd63-490f-a7db-68428d24cf32" providerId="ADAL" clId="{3F26B701-AADC-4668-AAA4-FB7BA2B947B1}" dt="2020-06-19T17:20:47.622" v="16963" actId="790"/>
          <ac:spMkLst>
            <pc:docMk/>
            <pc:sldMk cId="409132237" sldId="812"/>
            <ac:spMk id="75" creationId="{0DAD63F0-6430-4946-A035-414A0E3E2983}"/>
          </ac:spMkLst>
        </pc:spChg>
        <pc:spChg chg="mod">
          <ac:chgData name="Ragnhild Halvorsrud" userId="917ea340-fd63-490f-a7db-68428d24cf32" providerId="ADAL" clId="{3F26B701-AADC-4668-AAA4-FB7BA2B947B1}" dt="2020-06-19T17:20:47.624" v="16964" actId="790"/>
          <ac:spMkLst>
            <pc:docMk/>
            <pc:sldMk cId="409132237" sldId="812"/>
            <ac:spMk id="76" creationId="{F8E53519-999E-4FDC-8626-4E054D485F0A}"/>
          </ac:spMkLst>
        </pc:spChg>
        <pc:spChg chg="mod">
          <ac:chgData name="Ragnhild Halvorsrud" userId="917ea340-fd63-490f-a7db-68428d24cf32" providerId="ADAL" clId="{3F26B701-AADC-4668-AAA4-FB7BA2B947B1}" dt="2020-06-19T17:20:47.626" v="16965" actId="790"/>
          <ac:spMkLst>
            <pc:docMk/>
            <pc:sldMk cId="409132237" sldId="812"/>
            <ac:spMk id="77" creationId="{3A19E4FD-35F9-4BA4-AC65-77D7C9FFD807}"/>
          </ac:spMkLst>
        </pc:spChg>
        <pc:spChg chg="mod">
          <ac:chgData name="Ragnhild Halvorsrud" userId="917ea340-fd63-490f-a7db-68428d24cf32" providerId="ADAL" clId="{3F26B701-AADC-4668-AAA4-FB7BA2B947B1}" dt="2020-06-19T17:20:47.628" v="16966" actId="790"/>
          <ac:spMkLst>
            <pc:docMk/>
            <pc:sldMk cId="409132237" sldId="812"/>
            <ac:spMk id="78" creationId="{CE38CAE5-7FD5-4149-8490-6DBC19D694B0}"/>
          </ac:spMkLst>
        </pc:spChg>
        <pc:spChg chg="mod">
          <ac:chgData name="Ragnhild Halvorsrud" userId="917ea340-fd63-490f-a7db-68428d24cf32" providerId="ADAL" clId="{3F26B701-AADC-4668-AAA4-FB7BA2B947B1}" dt="2020-06-19T17:20:47.630" v="16967" actId="790"/>
          <ac:spMkLst>
            <pc:docMk/>
            <pc:sldMk cId="409132237" sldId="812"/>
            <ac:spMk id="79" creationId="{1E034EED-1F61-45FD-A309-FC42A4A1E85E}"/>
          </ac:spMkLst>
        </pc:spChg>
        <pc:spChg chg="add del mod">
          <ac:chgData name="Ragnhild Halvorsrud" userId="917ea340-fd63-490f-a7db-68428d24cf32" providerId="ADAL" clId="{3F26B701-AADC-4668-AAA4-FB7BA2B947B1}" dt="2020-06-19T12:23:07.621" v="10471"/>
          <ac:spMkLst>
            <pc:docMk/>
            <pc:sldMk cId="409132237" sldId="812"/>
            <ac:spMk id="80" creationId="{1118FBD9-4AF3-48F9-8128-925D3CA224B3}"/>
          </ac:spMkLst>
        </pc:spChg>
        <pc:spChg chg="add mod">
          <ac:chgData name="Ragnhild Halvorsrud" userId="917ea340-fd63-490f-a7db-68428d24cf32" providerId="ADAL" clId="{3F26B701-AADC-4668-AAA4-FB7BA2B947B1}" dt="2020-06-19T17:20:47.541" v="16918" actId="790"/>
          <ac:spMkLst>
            <pc:docMk/>
            <pc:sldMk cId="409132237" sldId="812"/>
            <ac:spMk id="81" creationId="{62ED5236-F41E-4987-BEDF-57FE239FA7B5}"/>
          </ac:spMkLst>
        </pc:spChg>
        <pc:spChg chg="add mod">
          <ac:chgData name="Ragnhild Halvorsrud" userId="917ea340-fd63-490f-a7db-68428d24cf32" providerId="ADAL" clId="{3F26B701-AADC-4668-AAA4-FB7BA2B947B1}" dt="2020-06-19T17:20:47.632" v="16968" actId="790"/>
          <ac:spMkLst>
            <pc:docMk/>
            <pc:sldMk cId="409132237" sldId="812"/>
            <ac:spMk id="82" creationId="{CABF49D0-8167-4E8A-8E9C-F239F07EC302}"/>
          </ac:spMkLst>
        </pc:spChg>
        <pc:picChg chg="mod">
          <ac:chgData name="Ragnhild Halvorsrud" userId="917ea340-fd63-490f-a7db-68428d24cf32" providerId="ADAL" clId="{3F26B701-AADC-4668-AAA4-FB7BA2B947B1}" dt="2020-06-19T12:23:31.481" v="10473" actId="1076"/>
          <ac:picMkLst>
            <pc:docMk/>
            <pc:sldMk cId="409132237" sldId="812"/>
            <ac:picMk id="25" creationId="{5B44BA27-B68E-4191-AA81-5981E77F7020}"/>
          </ac:picMkLst>
        </pc:picChg>
        <pc:picChg chg="mod">
          <ac:chgData name="Ragnhild Halvorsrud" userId="917ea340-fd63-490f-a7db-68428d24cf32" providerId="ADAL" clId="{3F26B701-AADC-4668-AAA4-FB7BA2B947B1}" dt="2020-06-19T12:23:31.481" v="10473" actId="1076"/>
          <ac:picMkLst>
            <pc:docMk/>
            <pc:sldMk cId="409132237" sldId="812"/>
            <ac:picMk id="26" creationId="{0735D38E-85C8-4E96-BE75-8074985014B6}"/>
          </ac:picMkLst>
        </pc:picChg>
        <pc:picChg chg="mod">
          <ac:chgData name="Ragnhild Halvorsrud" userId="917ea340-fd63-490f-a7db-68428d24cf32" providerId="ADAL" clId="{3F26B701-AADC-4668-AAA4-FB7BA2B947B1}" dt="2020-06-19T12:23:31.481" v="10473" actId="1076"/>
          <ac:picMkLst>
            <pc:docMk/>
            <pc:sldMk cId="409132237" sldId="812"/>
            <ac:picMk id="27" creationId="{305E308C-3975-4C08-9721-2797246E9491}"/>
          </ac:picMkLst>
        </pc:picChg>
        <pc:picChg chg="mod">
          <ac:chgData name="Ragnhild Halvorsrud" userId="917ea340-fd63-490f-a7db-68428d24cf32" providerId="ADAL" clId="{3F26B701-AADC-4668-AAA4-FB7BA2B947B1}" dt="2020-06-19T12:23:31.481" v="10473" actId="1076"/>
          <ac:picMkLst>
            <pc:docMk/>
            <pc:sldMk cId="409132237" sldId="812"/>
            <ac:picMk id="28" creationId="{75E7FE9E-3549-4522-8326-EE3E91BC48EF}"/>
          </ac:picMkLst>
        </pc:picChg>
        <pc:picChg chg="mod">
          <ac:chgData name="Ragnhild Halvorsrud" userId="917ea340-fd63-490f-a7db-68428d24cf32" providerId="ADAL" clId="{3F26B701-AADC-4668-AAA4-FB7BA2B947B1}" dt="2020-06-19T12:23:31.481" v="10473" actId="1076"/>
          <ac:picMkLst>
            <pc:docMk/>
            <pc:sldMk cId="409132237" sldId="812"/>
            <ac:picMk id="29" creationId="{7AABF10A-DEB1-453D-A5F3-1512D50125A0}"/>
          </ac:picMkLst>
        </pc:picChg>
        <pc:picChg chg="mod">
          <ac:chgData name="Ragnhild Halvorsrud" userId="917ea340-fd63-490f-a7db-68428d24cf32" providerId="ADAL" clId="{3F26B701-AADC-4668-AAA4-FB7BA2B947B1}" dt="2020-06-19T12:23:31.481" v="10473" actId="1076"/>
          <ac:picMkLst>
            <pc:docMk/>
            <pc:sldMk cId="409132237" sldId="812"/>
            <ac:picMk id="30" creationId="{F2B95A6C-9897-4EC7-8DA6-9C54EF8B1C1F}"/>
          </ac:picMkLst>
        </pc:picChg>
        <pc:picChg chg="mod">
          <ac:chgData name="Ragnhild Halvorsrud" userId="917ea340-fd63-490f-a7db-68428d24cf32" providerId="ADAL" clId="{3F26B701-AADC-4668-AAA4-FB7BA2B947B1}" dt="2020-06-19T12:23:31.481" v="10473" actId="1076"/>
          <ac:picMkLst>
            <pc:docMk/>
            <pc:sldMk cId="409132237" sldId="812"/>
            <ac:picMk id="31" creationId="{B5433BC1-99F3-4C66-9820-9782763F8F25}"/>
          </ac:picMkLst>
        </pc:picChg>
        <pc:picChg chg="mod">
          <ac:chgData name="Ragnhild Halvorsrud" userId="917ea340-fd63-490f-a7db-68428d24cf32" providerId="ADAL" clId="{3F26B701-AADC-4668-AAA4-FB7BA2B947B1}" dt="2020-06-19T12:23:31.481" v="10473" actId="1076"/>
          <ac:picMkLst>
            <pc:docMk/>
            <pc:sldMk cId="409132237" sldId="812"/>
            <ac:picMk id="32" creationId="{C856DE35-3CF8-46D2-AD36-DE6B08D2B334}"/>
          </ac:picMkLst>
        </pc:picChg>
        <pc:picChg chg="mod">
          <ac:chgData name="Ragnhild Halvorsrud" userId="917ea340-fd63-490f-a7db-68428d24cf32" providerId="ADAL" clId="{3F26B701-AADC-4668-AAA4-FB7BA2B947B1}" dt="2020-06-19T12:23:31.481" v="10473" actId="1076"/>
          <ac:picMkLst>
            <pc:docMk/>
            <pc:sldMk cId="409132237" sldId="812"/>
            <ac:picMk id="33" creationId="{C13C9D4F-6B43-4183-B976-70E6BDAB5607}"/>
          </ac:picMkLst>
        </pc:picChg>
        <pc:picChg chg="mod">
          <ac:chgData name="Ragnhild Halvorsrud" userId="917ea340-fd63-490f-a7db-68428d24cf32" providerId="ADAL" clId="{3F26B701-AADC-4668-AAA4-FB7BA2B947B1}" dt="2020-06-19T12:23:31.481" v="10473" actId="1076"/>
          <ac:picMkLst>
            <pc:docMk/>
            <pc:sldMk cId="409132237" sldId="812"/>
            <ac:picMk id="34" creationId="{15387AFC-EACC-4545-94F1-C9616F263539}"/>
          </ac:picMkLst>
        </pc:picChg>
        <pc:picChg chg="mod">
          <ac:chgData name="Ragnhild Halvorsrud" userId="917ea340-fd63-490f-a7db-68428d24cf32" providerId="ADAL" clId="{3F26B701-AADC-4668-AAA4-FB7BA2B947B1}" dt="2020-06-19T12:23:31.481" v="10473" actId="1076"/>
          <ac:picMkLst>
            <pc:docMk/>
            <pc:sldMk cId="409132237" sldId="812"/>
            <ac:picMk id="35" creationId="{D4DFD016-956D-4E3B-A28C-85F6C93D6D2D}"/>
          </ac:picMkLst>
        </pc:picChg>
        <pc:picChg chg="mod">
          <ac:chgData name="Ragnhild Halvorsrud" userId="917ea340-fd63-490f-a7db-68428d24cf32" providerId="ADAL" clId="{3F26B701-AADC-4668-AAA4-FB7BA2B947B1}" dt="2020-06-19T12:23:31.481" v="10473" actId="1076"/>
          <ac:picMkLst>
            <pc:docMk/>
            <pc:sldMk cId="409132237" sldId="812"/>
            <ac:picMk id="37" creationId="{02153DE5-F349-44E7-B089-28A5FAC1DBB3}"/>
          </ac:picMkLst>
        </pc:picChg>
        <pc:picChg chg="mod">
          <ac:chgData name="Ragnhild Halvorsrud" userId="917ea340-fd63-490f-a7db-68428d24cf32" providerId="ADAL" clId="{3F26B701-AADC-4668-AAA4-FB7BA2B947B1}" dt="2020-06-19T12:23:31.481" v="10473" actId="1076"/>
          <ac:picMkLst>
            <pc:docMk/>
            <pc:sldMk cId="409132237" sldId="812"/>
            <ac:picMk id="38" creationId="{E6D7D28E-62D6-46AC-AFA9-D23FA9624271}"/>
          </ac:picMkLst>
        </pc:picChg>
        <pc:picChg chg="mod">
          <ac:chgData name="Ragnhild Halvorsrud" userId="917ea340-fd63-490f-a7db-68428d24cf32" providerId="ADAL" clId="{3F26B701-AADC-4668-AAA4-FB7BA2B947B1}" dt="2020-06-19T12:23:31.481" v="10473" actId="1076"/>
          <ac:picMkLst>
            <pc:docMk/>
            <pc:sldMk cId="409132237" sldId="812"/>
            <ac:picMk id="39" creationId="{5F95A097-82F5-4840-89A7-5E5BADE04018}"/>
          </ac:picMkLst>
        </pc:picChg>
        <pc:picChg chg="mod">
          <ac:chgData name="Ragnhild Halvorsrud" userId="917ea340-fd63-490f-a7db-68428d24cf32" providerId="ADAL" clId="{3F26B701-AADC-4668-AAA4-FB7BA2B947B1}" dt="2020-06-19T12:23:31.481" v="10473" actId="1076"/>
          <ac:picMkLst>
            <pc:docMk/>
            <pc:sldMk cId="409132237" sldId="812"/>
            <ac:picMk id="40" creationId="{E5B8F34A-0ED4-44A0-96CE-4C778461E470}"/>
          </ac:picMkLst>
        </pc:picChg>
        <pc:picChg chg="mod">
          <ac:chgData name="Ragnhild Halvorsrud" userId="917ea340-fd63-490f-a7db-68428d24cf32" providerId="ADAL" clId="{3F26B701-AADC-4668-AAA4-FB7BA2B947B1}" dt="2020-06-19T12:23:31.481" v="10473" actId="1076"/>
          <ac:picMkLst>
            <pc:docMk/>
            <pc:sldMk cId="409132237" sldId="812"/>
            <ac:picMk id="41" creationId="{F42D27C0-7F71-4956-A3E3-9C9EC56E6FFF}"/>
          </ac:picMkLst>
        </pc:picChg>
        <pc:picChg chg="mod">
          <ac:chgData name="Ragnhild Halvorsrud" userId="917ea340-fd63-490f-a7db-68428d24cf32" providerId="ADAL" clId="{3F26B701-AADC-4668-AAA4-FB7BA2B947B1}" dt="2020-06-19T12:23:31.481" v="10473" actId="1076"/>
          <ac:picMkLst>
            <pc:docMk/>
            <pc:sldMk cId="409132237" sldId="812"/>
            <ac:picMk id="42" creationId="{2589BE81-49C0-47FF-A536-7422291CC93F}"/>
          </ac:picMkLst>
        </pc:picChg>
        <pc:picChg chg="mod">
          <ac:chgData name="Ragnhild Halvorsrud" userId="917ea340-fd63-490f-a7db-68428d24cf32" providerId="ADAL" clId="{3F26B701-AADC-4668-AAA4-FB7BA2B947B1}" dt="2020-06-19T12:23:31.481" v="10473" actId="1076"/>
          <ac:picMkLst>
            <pc:docMk/>
            <pc:sldMk cId="409132237" sldId="812"/>
            <ac:picMk id="43" creationId="{913E3307-B382-4420-9CC2-356FD90CC06D}"/>
          </ac:picMkLst>
        </pc:picChg>
        <pc:picChg chg="mod">
          <ac:chgData name="Ragnhild Halvorsrud" userId="917ea340-fd63-490f-a7db-68428d24cf32" providerId="ADAL" clId="{3F26B701-AADC-4668-AAA4-FB7BA2B947B1}" dt="2020-06-19T12:23:31.481" v="10473" actId="1076"/>
          <ac:picMkLst>
            <pc:docMk/>
            <pc:sldMk cId="409132237" sldId="812"/>
            <ac:picMk id="44" creationId="{5254E708-59EC-4648-9665-41D2F1D549A5}"/>
          </ac:picMkLst>
        </pc:picChg>
        <pc:picChg chg="mod">
          <ac:chgData name="Ragnhild Halvorsrud" userId="917ea340-fd63-490f-a7db-68428d24cf32" providerId="ADAL" clId="{3F26B701-AADC-4668-AAA4-FB7BA2B947B1}" dt="2020-06-19T12:23:31.481" v="10473" actId="1076"/>
          <ac:picMkLst>
            <pc:docMk/>
            <pc:sldMk cId="409132237" sldId="812"/>
            <ac:picMk id="45" creationId="{FCE1CED9-CEEA-42D9-B8FC-E7CB1B8325E2}"/>
          </ac:picMkLst>
        </pc:picChg>
        <pc:picChg chg="mod">
          <ac:chgData name="Ragnhild Halvorsrud" userId="917ea340-fd63-490f-a7db-68428d24cf32" providerId="ADAL" clId="{3F26B701-AADC-4668-AAA4-FB7BA2B947B1}" dt="2020-06-19T12:23:31.481" v="10473" actId="1076"/>
          <ac:picMkLst>
            <pc:docMk/>
            <pc:sldMk cId="409132237" sldId="812"/>
            <ac:picMk id="46" creationId="{72148421-44C2-4465-9312-A802C5CDC9A4}"/>
          </ac:picMkLst>
        </pc:picChg>
        <pc:picChg chg="mod">
          <ac:chgData name="Ragnhild Halvorsrud" userId="917ea340-fd63-490f-a7db-68428d24cf32" providerId="ADAL" clId="{3F26B701-AADC-4668-AAA4-FB7BA2B947B1}" dt="2020-06-19T12:23:31.481" v="10473" actId="1076"/>
          <ac:picMkLst>
            <pc:docMk/>
            <pc:sldMk cId="409132237" sldId="812"/>
            <ac:picMk id="47" creationId="{DEB129C9-2478-4D89-82FF-BEF1D9DAE842}"/>
          </ac:picMkLst>
        </pc:picChg>
        <pc:picChg chg="mod">
          <ac:chgData name="Ragnhild Halvorsrud" userId="917ea340-fd63-490f-a7db-68428d24cf32" providerId="ADAL" clId="{3F26B701-AADC-4668-AAA4-FB7BA2B947B1}" dt="2020-06-19T12:23:31.481" v="10473" actId="1076"/>
          <ac:picMkLst>
            <pc:docMk/>
            <pc:sldMk cId="409132237" sldId="812"/>
            <ac:picMk id="48" creationId="{CED31817-12A9-4B84-B3F6-EBF2243A5713}"/>
          </ac:picMkLst>
        </pc:picChg>
        <pc:picChg chg="mod">
          <ac:chgData name="Ragnhild Halvorsrud" userId="917ea340-fd63-490f-a7db-68428d24cf32" providerId="ADAL" clId="{3F26B701-AADC-4668-AAA4-FB7BA2B947B1}" dt="2020-06-19T12:23:31.481" v="10473" actId="1076"/>
          <ac:picMkLst>
            <pc:docMk/>
            <pc:sldMk cId="409132237" sldId="812"/>
            <ac:picMk id="49" creationId="{29E04E47-C779-4DDE-A7AE-66656625C6E3}"/>
          </ac:picMkLst>
        </pc:picChg>
        <pc:picChg chg="mod">
          <ac:chgData name="Ragnhild Halvorsrud" userId="917ea340-fd63-490f-a7db-68428d24cf32" providerId="ADAL" clId="{3F26B701-AADC-4668-AAA4-FB7BA2B947B1}" dt="2020-06-19T12:23:31.481" v="10473" actId="1076"/>
          <ac:picMkLst>
            <pc:docMk/>
            <pc:sldMk cId="409132237" sldId="812"/>
            <ac:picMk id="50" creationId="{7C4221AA-227F-40E9-8D25-64D9D18651B1}"/>
          </ac:picMkLst>
        </pc:picChg>
        <pc:picChg chg="mod">
          <ac:chgData name="Ragnhild Halvorsrud" userId="917ea340-fd63-490f-a7db-68428d24cf32" providerId="ADAL" clId="{3F26B701-AADC-4668-AAA4-FB7BA2B947B1}" dt="2020-06-19T12:23:31.481" v="10473" actId="1076"/>
          <ac:picMkLst>
            <pc:docMk/>
            <pc:sldMk cId="409132237" sldId="812"/>
            <ac:picMk id="51" creationId="{1D94E121-D413-49A7-99CA-D5A4584649EC}"/>
          </ac:picMkLst>
        </pc:picChg>
        <pc:picChg chg="mod">
          <ac:chgData name="Ragnhild Halvorsrud" userId="917ea340-fd63-490f-a7db-68428d24cf32" providerId="ADAL" clId="{3F26B701-AADC-4668-AAA4-FB7BA2B947B1}" dt="2020-06-19T12:23:31.481" v="10473" actId="1076"/>
          <ac:picMkLst>
            <pc:docMk/>
            <pc:sldMk cId="409132237" sldId="812"/>
            <ac:picMk id="55" creationId="{FC36C19C-E7D0-41ED-9A17-E4699DB728CC}"/>
          </ac:picMkLst>
        </pc:picChg>
        <pc:picChg chg="mod">
          <ac:chgData name="Ragnhild Halvorsrud" userId="917ea340-fd63-490f-a7db-68428d24cf32" providerId="ADAL" clId="{3F26B701-AADC-4668-AAA4-FB7BA2B947B1}" dt="2020-06-19T12:23:31.481" v="10473" actId="1076"/>
          <ac:picMkLst>
            <pc:docMk/>
            <pc:sldMk cId="409132237" sldId="812"/>
            <ac:picMk id="56" creationId="{13DB696F-70E0-4464-8F04-9EF31A934291}"/>
          </ac:picMkLst>
        </pc:picChg>
        <pc:picChg chg="add mod">
          <ac:chgData name="Ragnhild Halvorsrud" userId="917ea340-fd63-490f-a7db-68428d24cf32" providerId="ADAL" clId="{3F26B701-AADC-4668-AAA4-FB7BA2B947B1}" dt="2020-06-19T16:37:51.963" v="12255"/>
          <ac:picMkLst>
            <pc:docMk/>
            <pc:sldMk cId="409132237" sldId="812"/>
            <ac:picMk id="83" creationId="{9C4A390A-C8EA-40ED-87A0-80A288FC7012}"/>
          </ac:picMkLst>
        </pc:picChg>
      </pc:sldChg>
      <pc:sldChg chg="addSp delSp modSp add del mod modNotes">
        <pc:chgData name="Ragnhild Halvorsrud" userId="917ea340-fd63-490f-a7db-68428d24cf32" providerId="ADAL" clId="{3F26B701-AADC-4668-AAA4-FB7BA2B947B1}" dt="2020-06-19T12:52:01.760" v="10883" actId="47"/>
        <pc:sldMkLst>
          <pc:docMk/>
          <pc:sldMk cId="183797706" sldId="813"/>
        </pc:sldMkLst>
        <pc:spChg chg="add del mod">
          <ac:chgData name="Ragnhild Halvorsrud" userId="917ea340-fd63-490f-a7db-68428d24cf32" providerId="ADAL" clId="{3F26B701-AADC-4668-AAA4-FB7BA2B947B1}" dt="2020-06-19T12:50:20.955" v="10837"/>
          <ac:spMkLst>
            <pc:docMk/>
            <pc:sldMk cId="183797706" sldId="813"/>
            <ac:spMk id="2" creationId="{CE1C9D6E-EB59-4599-84E9-1A58CFC5D89E}"/>
          </ac:spMkLst>
        </pc:spChg>
        <pc:spChg chg="mod">
          <ac:chgData name="Ragnhild Halvorsrud" userId="917ea340-fd63-490f-a7db-68428d24cf32" providerId="ADAL" clId="{3F26B701-AADC-4668-AAA4-FB7BA2B947B1}" dt="2020-06-19T12:50:20.955" v="10837"/>
          <ac:spMkLst>
            <pc:docMk/>
            <pc:sldMk cId="183797706" sldId="813"/>
            <ac:spMk id="6" creationId="{00000000-0000-0000-0000-000000000000}"/>
          </ac:spMkLst>
        </pc:spChg>
        <pc:spChg chg="mod">
          <ac:chgData name="Ragnhild Halvorsrud" userId="917ea340-fd63-490f-a7db-68428d24cf32" providerId="ADAL" clId="{3F26B701-AADC-4668-AAA4-FB7BA2B947B1}" dt="2020-06-19T12:30:03.633" v="10595" actId="6549"/>
          <ac:spMkLst>
            <pc:docMk/>
            <pc:sldMk cId="183797706" sldId="813"/>
            <ac:spMk id="15" creationId="{7D2F3C46-C63A-4A58-AB32-F798F8E7FED7}"/>
          </ac:spMkLst>
        </pc:spChg>
        <pc:spChg chg="mod">
          <ac:chgData name="Ragnhild Halvorsrud" userId="917ea340-fd63-490f-a7db-68428d24cf32" providerId="ADAL" clId="{3F26B701-AADC-4668-AAA4-FB7BA2B947B1}" dt="2020-06-19T12:29:37.394" v="10546" actId="790"/>
          <ac:spMkLst>
            <pc:docMk/>
            <pc:sldMk cId="183797706" sldId="813"/>
            <ac:spMk id="45" creationId="{00000000-0000-0000-0000-000000000000}"/>
          </ac:spMkLst>
        </pc:spChg>
        <pc:spChg chg="mod">
          <ac:chgData name="Ragnhild Halvorsrud" userId="917ea340-fd63-490f-a7db-68428d24cf32" providerId="ADAL" clId="{3F26B701-AADC-4668-AAA4-FB7BA2B947B1}" dt="2020-06-19T12:29:37.399" v="10547" actId="790"/>
          <ac:spMkLst>
            <pc:docMk/>
            <pc:sldMk cId="183797706" sldId="813"/>
            <ac:spMk id="46" creationId="{00000000-0000-0000-0000-000000000000}"/>
          </ac:spMkLst>
        </pc:spChg>
        <pc:spChg chg="mod">
          <ac:chgData name="Ragnhild Halvorsrud" userId="917ea340-fd63-490f-a7db-68428d24cf32" providerId="ADAL" clId="{3F26B701-AADC-4668-AAA4-FB7BA2B947B1}" dt="2020-06-19T12:29:37.477" v="10571" actId="790"/>
          <ac:spMkLst>
            <pc:docMk/>
            <pc:sldMk cId="183797706" sldId="813"/>
            <ac:spMk id="52" creationId="{E5CA9D5B-30E1-4660-8B62-646DC70CF57F}"/>
          </ac:spMkLst>
        </pc:spChg>
        <pc:spChg chg="mod">
          <ac:chgData name="Ragnhild Halvorsrud" userId="917ea340-fd63-490f-a7db-68428d24cf32" providerId="ADAL" clId="{3F26B701-AADC-4668-AAA4-FB7BA2B947B1}" dt="2020-06-19T12:29:37.479" v="10572" actId="790"/>
          <ac:spMkLst>
            <pc:docMk/>
            <pc:sldMk cId="183797706" sldId="813"/>
            <ac:spMk id="54" creationId="{9ED97A1F-7A65-4CF6-88E8-DC0496A1AAE7}"/>
          </ac:spMkLst>
        </pc:spChg>
        <pc:spChg chg="mod">
          <ac:chgData name="Ragnhild Halvorsrud" userId="917ea340-fd63-490f-a7db-68428d24cf32" providerId="ADAL" clId="{3F26B701-AADC-4668-AAA4-FB7BA2B947B1}" dt="2020-06-19T12:29:37.481" v="10573" actId="790"/>
          <ac:spMkLst>
            <pc:docMk/>
            <pc:sldMk cId="183797706" sldId="813"/>
            <ac:spMk id="56" creationId="{39899463-DE55-4D8C-8401-339AAC92F109}"/>
          </ac:spMkLst>
        </pc:spChg>
        <pc:spChg chg="mod">
          <ac:chgData name="Ragnhild Halvorsrud" userId="917ea340-fd63-490f-a7db-68428d24cf32" providerId="ADAL" clId="{3F26B701-AADC-4668-AAA4-FB7BA2B947B1}" dt="2020-06-19T12:29:37.483" v="10574" actId="790"/>
          <ac:spMkLst>
            <pc:docMk/>
            <pc:sldMk cId="183797706" sldId="813"/>
            <ac:spMk id="57" creationId="{471CB2D6-8650-4A43-861F-C79F67AACE6E}"/>
          </ac:spMkLst>
        </pc:spChg>
        <pc:spChg chg="mod">
          <ac:chgData name="Ragnhild Halvorsrud" userId="917ea340-fd63-490f-a7db-68428d24cf32" providerId="ADAL" clId="{3F26B701-AADC-4668-AAA4-FB7BA2B947B1}" dt="2020-06-19T12:29:37.402" v="10548" actId="790"/>
          <ac:spMkLst>
            <pc:docMk/>
            <pc:sldMk cId="183797706" sldId="813"/>
            <ac:spMk id="60" creationId="{00000000-0000-0000-0000-000000000000}"/>
          </ac:spMkLst>
        </pc:spChg>
        <pc:spChg chg="mod">
          <ac:chgData name="Ragnhild Halvorsrud" userId="917ea340-fd63-490f-a7db-68428d24cf32" providerId="ADAL" clId="{3F26B701-AADC-4668-AAA4-FB7BA2B947B1}" dt="2020-06-19T12:29:37.406" v="10549" actId="790"/>
          <ac:spMkLst>
            <pc:docMk/>
            <pc:sldMk cId="183797706" sldId="813"/>
            <ac:spMk id="61" creationId="{00000000-0000-0000-0000-000000000000}"/>
          </ac:spMkLst>
        </pc:spChg>
        <pc:spChg chg="mod">
          <ac:chgData name="Ragnhild Halvorsrud" userId="917ea340-fd63-490f-a7db-68428d24cf32" providerId="ADAL" clId="{3F26B701-AADC-4668-AAA4-FB7BA2B947B1}" dt="2020-06-19T12:29:37.408" v="10550"/>
          <ac:spMkLst>
            <pc:docMk/>
            <pc:sldMk cId="183797706" sldId="813"/>
            <ac:spMk id="62" creationId="{00000000-0000-0000-0000-000000000000}"/>
          </ac:spMkLst>
        </pc:spChg>
        <pc:spChg chg="mod">
          <ac:chgData name="Ragnhild Halvorsrud" userId="917ea340-fd63-490f-a7db-68428d24cf32" providerId="ADAL" clId="{3F26B701-AADC-4668-AAA4-FB7BA2B947B1}" dt="2020-06-19T12:29:37.410" v="10551"/>
          <ac:spMkLst>
            <pc:docMk/>
            <pc:sldMk cId="183797706" sldId="813"/>
            <ac:spMk id="63" creationId="{00000000-0000-0000-0000-000000000000}"/>
          </ac:spMkLst>
        </pc:spChg>
        <pc:spChg chg="mod">
          <ac:chgData name="Ragnhild Halvorsrud" userId="917ea340-fd63-490f-a7db-68428d24cf32" providerId="ADAL" clId="{3F26B701-AADC-4668-AAA4-FB7BA2B947B1}" dt="2020-06-19T12:29:37.412" v="10552"/>
          <ac:spMkLst>
            <pc:docMk/>
            <pc:sldMk cId="183797706" sldId="813"/>
            <ac:spMk id="64" creationId="{00000000-0000-0000-0000-000000000000}"/>
          </ac:spMkLst>
        </pc:spChg>
        <pc:spChg chg="mod">
          <ac:chgData name="Ragnhild Halvorsrud" userId="917ea340-fd63-490f-a7db-68428d24cf32" providerId="ADAL" clId="{3F26B701-AADC-4668-AAA4-FB7BA2B947B1}" dt="2020-06-19T12:29:37.415" v="10553" actId="790"/>
          <ac:spMkLst>
            <pc:docMk/>
            <pc:sldMk cId="183797706" sldId="813"/>
            <ac:spMk id="68" creationId="{00000000-0000-0000-0000-000000000000}"/>
          </ac:spMkLst>
        </pc:spChg>
        <pc:spChg chg="mod">
          <ac:chgData name="Ragnhild Halvorsrud" userId="917ea340-fd63-490f-a7db-68428d24cf32" providerId="ADAL" clId="{3F26B701-AADC-4668-AAA4-FB7BA2B947B1}" dt="2020-06-19T12:29:37.417" v="10554" actId="790"/>
          <ac:spMkLst>
            <pc:docMk/>
            <pc:sldMk cId="183797706" sldId="813"/>
            <ac:spMk id="70" creationId="{00000000-0000-0000-0000-000000000000}"/>
          </ac:spMkLst>
        </pc:spChg>
        <pc:spChg chg="mod">
          <ac:chgData name="Ragnhild Halvorsrud" userId="917ea340-fd63-490f-a7db-68428d24cf32" providerId="ADAL" clId="{3F26B701-AADC-4668-AAA4-FB7BA2B947B1}" dt="2020-06-19T12:29:37.419" v="10555" actId="790"/>
          <ac:spMkLst>
            <pc:docMk/>
            <pc:sldMk cId="183797706" sldId="813"/>
            <ac:spMk id="76" creationId="{00000000-0000-0000-0000-000000000000}"/>
          </ac:spMkLst>
        </pc:spChg>
        <pc:spChg chg="mod">
          <ac:chgData name="Ragnhild Halvorsrud" userId="917ea340-fd63-490f-a7db-68428d24cf32" providerId="ADAL" clId="{3F26B701-AADC-4668-AAA4-FB7BA2B947B1}" dt="2020-06-19T12:29:37.421" v="10556" actId="790"/>
          <ac:spMkLst>
            <pc:docMk/>
            <pc:sldMk cId="183797706" sldId="813"/>
            <ac:spMk id="77" creationId="{00000000-0000-0000-0000-000000000000}"/>
          </ac:spMkLst>
        </pc:spChg>
        <pc:spChg chg="mod">
          <ac:chgData name="Ragnhild Halvorsrud" userId="917ea340-fd63-490f-a7db-68428d24cf32" providerId="ADAL" clId="{3F26B701-AADC-4668-AAA4-FB7BA2B947B1}" dt="2020-06-19T12:29:37.422" v="10557"/>
          <ac:spMkLst>
            <pc:docMk/>
            <pc:sldMk cId="183797706" sldId="813"/>
            <ac:spMk id="80" creationId="{00000000-0000-0000-0000-000000000000}"/>
          </ac:spMkLst>
        </pc:spChg>
        <pc:spChg chg="mod">
          <ac:chgData name="Ragnhild Halvorsrud" userId="917ea340-fd63-490f-a7db-68428d24cf32" providerId="ADAL" clId="{3F26B701-AADC-4668-AAA4-FB7BA2B947B1}" dt="2020-06-19T12:29:37.424" v="10558" actId="790"/>
          <ac:spMkLst>
            <pc:docMk/>
            <pc:sldMk cId="183797706" sldId="813"/>
            <ac:spMk id="81" creationId="{00000000-0000-0000-0000-000000000000}"/>
          </ac:spMkLst>
        </pc:spChg>
        <pc:spChg chg="mod">
          <ac:chgData name="Ragnhild Halvorsrud" userId="917ea340-fd63-490f-a7db-68428d24cf32" providerId="ADAL" clId="{3F26B701-AADC-4668-AAA4-FB7BA2B947B1}" dt="2020-06-19T12:29:37.426" v="10559" actId="790"/>
          <ac:spMkLst>
            <pc:docMk/>
            <pc:sldMk cId="183797706" sldId="813"/>
            <ac:spMk id="83" creationId="{00000000-0000-0000-0000-000000000000}"/>
          </ac:spMkLst>
        </pc:spChg>
        <pc:spChg chg="mod">
          <ac:chgData name="Ragnhild Halvorsrud" userId="917ea340-fd63-490f-a7db-68428d24cf32" providerId="ADAL" clId="{3F26B701-AADC-4668-AAA4-FB7BA2B947B1}" dt="2020-06-19T12:29:37.485" v="10575" actId="790"/>
          <ac:spMkLst>
            <pc:docMk/>
            <pc:sldMk cId="183797706" sldId="813"/>
            <ac:spMk id="84" creationId="{1C45DD4B-730D-4B08-9B80-8F23C03623C8}"/>
          </ac:spMkLst>
        </pc:spChg>
        <pc:spChg chg="del mod">
          <ac:chgData name="Ragnhild Halvorsrud" userId="917ea340-fd63-490f-a7db-68428d24cf32" providerId="ADAL" clId="{3F26B701-AADC-4668-AAA4-FB7BA2B947B1}" dt="2020-06-19T12:29:42.823" v="10589" actId="478"/>
          <ac:spMkLst>
            <pc:docMk/>
            <pc:sldMk cId="183797706" sldId="813"/>
            <ac:spMk id="85" creationId="{CEF3474B-44BA-4793-B633-225D2E76B087}"/>
          </ac:spMkLst>
        </pc:spChg>
        <pc:spChg chg="mod">
          <ac:chgData name="Ragnhild Halvorsrud" userId="917ea340-fd63-490f-a7db-68428d24cf32" providerId="ADAL" clId="{3F26B701-AADC-4668-AAA4-FB7BA2B947B1}" dt="2020-06-19T12:29:37.429" v="10560" actId="790"/>
          <ac:spMkLst>
            <pc:docMk/>
            <pc:sldMk cId="183797706" sldId="813"/>
            <ac:spMk id="86" creationId="{00000000-0000-0000-0000-000000000000}"/>
          </ac:spMkLst>
        </pc:spChg>
        <pc:spChg chg="mod">
          <ac:chgData name="Ragnhild Halvorsrud" userId="917ea340-fd63-490f-a7db-68428d24cf32" providerId="ADAL" clId="{3F26B701-AADC-4668-AAA4-FB7BA2B947B1}" dt="2020-06-19T12:29:37.438" v="10561" actId="790"/>
          <ac:spMkLst>
            <pc:docMk/>
            <pc:sldMk cId="183797706" sldId="813"/>
            <ac:spMk id="87" creationId="{00000000-0000-0000-0000-000000000000}"/>
          </ac:spMkLst>
        </pc:spChg>
        <pc:spChg chg="mod">
          <ac:chgData name="Ragnhild Halvorsrud" userId="917ea340-fd63-490f-a7db-68428d24cf32" providerId="ADAL" clId="{3F26B701-AADC-4668-AAA4-FB7BA2B947B1}" dt="2020-06-19T12:29:37.442" v="10562" actId="790"/>
          <ac:spMkLst>
            <pc:docMk/>
            <pc:sldMk cId="183797706" sldId="813"/>
            <ac:spMk id="88" creationId="{00000000-0000-0000-0000-000000000000}"/>
          </ac:spMkLst>
        </pc:spChg>
        <pc:spChg chg="mod">
          <ac:chgData name="Ragnhild Halvorsrud" userId="917ea340-fd63-490f-a7db-68428d24cf32" providerId="ADAL" clId="{3F26B701-AADC-4668-AAA4-FB7BA2B947B1}" dt="2020-06-19T12:29:37.445" v="10563" actId="790"/>
          <ac:spMkLst>
            <pc:docMk/>
            <pc:sldMk cId="183797706" sldId="813"/>
            <ac:spMk id="89" creationId="{00000000-0000-0000-0000-000000000000}"/>
          </ac:spMkLst>
        </pc:spChg>
        <pc:spChg chg="mod">
          <ac:chgData name="Ragnhild Halvorsrud" userId="917ea340-fd63-490f-a7db-68428d24cf32" providerId="ADAL" clId="{3F26B701-AADC-4668-AAA4-FB7BA2B947B1}" dt="2020-06-19T12:29:37.447" v="10564" actId="790"/>
          <ac:spMkLst>
            <pc:docMk/>
            <pc:sldMk cId="183797706" sldId="813"/>
            <ac:spMk id="90" creationId="{00000000-0000-0000-0000-000000000000}"/>
          </ac:spMkLst>
        </pc:spChg>
        <pc:spChg chg="mod">
          <ac:chgData name="Ragnhild Halvorsrud" userId="917ea340-fd63-490f-a7db-68428d24cf32" providerId="ADAL" clId="{3F26B701-AADC-4668-AAA4-FB7BA2B947B1}" dt="2020-06-19T12:29:37.452" v="10565" actId="790"/>
          <ac:spMkLst>
            <pc:docMk/>
            <pc:sldMk cId="183797706" sldId="813"/>
            <ac:spMk id="94" creationId="{00000000-0000-0000-0000-000000000000}"/>
          </ac:spMkLst>
        </pc:spChg>
        <pc:spChg chg="mod">
          <ac:chgData name="Ragnhild Halvorsrud" userId="917ea340-fd63-490f-a7db-68428d24cf32" providerId="ADAL" clId="{3F26B701-AADC-4668-AAA4-FB7BA2B947B1}" dt="2020-06-19T12:29:37.460" v="10566" actId="790"/>
          <ac:spMkLst>
            <pc:docMk/>
            <pc:sldMk cId="183797706" sldId="813"/>
            <ac:spMk id="95" creationId="{00000000-0000-0000-0000-000000000000}"/>
          </ac:spMkLst>
        </pc:spChg>
        <pc:spChg chg="mod">
          <ac:chgData name="Ragnhild Halvorsrud" userId="917ea340-fd63-490f-a7db-68428d24cf32" providerId="ADAL" clId="{3F26B701-AADC-4668-AAA4-FB7BA2B947B1}" dt="2020-06-19T12:29:37.487" v="10576" actId="790"/>
          <ac:spMkLst>
            <pc:docMk/>
            <pc:sldMk cId="183797706" sldId="813"/>
            <ac:spMk id="96" creationId="{651607DC-CD58-4B73-9ECD-131BCFCD64CF}"/>
          </ac:spMkLst>
        </pc:spChg>
        <pc:spChg chg="mod">
          <ac:chgData name="Ragnhild Halvorsrud" userId="917ea340-fd63-490f-a7db-68428d24cf32" providerId="ADAL" clId="{3F26B701-AADC-4668-AAA4-FB7BA2B947B1}" dt="2020-06-19T12:29:37.463" v="10567" actId="790"/>
          <ac:spMkLst>
            <pc:docMk/>
            <pc:sldMk cId="183797706" sldId="813"/>
            <ac:spMk id="101" creationId="{00000000-0000-0000-0000-000000000000}"/>
          </ac:spMkLst>
        </pc:spChg>
        <pc:spChg chg="mod">
          <ac:chgData name="Ragnhild Halvorsrud" userId="917ea340-fd63-490f-a7db-68428d24cf32" providerId="ADAL" clId="{3F26B701-AADC-4668-AAA4-FB7BA2B947B1}" dt="2020-06-19T12:29:37.467" v="10568" actId="790"/>
          <ac:spMkLst>
            <pc:docMk/>
            <pc:sldMk cId="183797706" sldId="813"/>
            <ac:spMk id="102" creationId="{00000000-0000-0000-0000-000000000000}"/>
          </ac:spMkLst>
        </pc:spChg>
        <pc:spChg chg="mod">
          <ac:chgData name="Ragnhild Halvorsrud" userId="917ea340-fd63-490f-a7db-68428d24cf32" providerId="ADAL" clId="{3F26B701-AADC-4668-AAA4-FB7BA2B947B1}" dt="2020-06-19T12:29:37.489" v="10577" actId="790"/>
          <ac:spMkLst>
            <pc:docMk/>
            <pc:sldMk cId="183797706" sldId="813"/>
            <ac:spMk id="110" creationId="{7B08D626-CE51-48DD-A5C6-3242B83A6C9D}"/>
          </ac:spMkLst>
        </pc:spChg>
        <pc:spChg chg="mod">
          <ac:chgData name="Ragnhild Halvorsrud" userId="917ea340-fd63-490f-a7db-68428d24cf32" providerId="ADAL" clId="{3F26B701-AADC-4668-AAA4-FB7BA2B947B1}" dt="2020-06-19T12:29:37.469" v="10569" actId="790"/>
          <ac:spMkLst>
            <pc:docMk/>
            <pc:sldMk cId="183797706" sldId="813"/>
            <ac:spMk id="111" creationId="{00000000-0000-0000-0000-000000000000}"/>
          </ac:spMkLst>
        </pc:spChg>
        <pc:spChg chg="mod">
          <ac:chgData name="Ragnhild Halvorsrud" userId="917ea340-fd63-490f-a7db-68428d24cf32" providerId="ADAL" clId="{3F26B701-AADC-4668-AAA4-FB7BA2B947B1}" dt="2020-06-19T12:29:37.474" v="10570" actId="790"/>
          <ac:spMkLst>
            <pc:docMk/>
            <pc:sldMk cId="183797706" sldId="813"/>
            <ac:spMk id="113" creationId="{00000000-0000-0000-0000-000000000000}"/>
          </ac:spMkLst>
        </pc:spChg>
        <pc:spChg chg="mod">
          <ac:chgData name="Ragnhild Halvorsrud" userId="917ea340-fd63-490f-a7db-68428d24cf32" providerId="ADAL" clId="{3F26B701-AADC-4668-AAA4-FB7BA2B947B1}" dt="2020-06-19T12:29:37.495" v="10578" actId="790"/>
          <ac:spMkLst>
            <pc:docMk/>
            <pc:sldMk cId="183797706" sldId="813"/>
            <ac:spMk id="116" creationId="{FBCED63D-9DCB-4129-8806-5C1A65320535}"/>
          </ac:spMkLst>
        </pc:spChg>
        <pc:spChg chg="mod">
          <ac:chgData name="Ragnhild Halvorsrud" userId="917ea340-fd63-490f-a7db-68428d24cf32" providerId="ADAL" clId="{3F26B701-AADC-4668-AAA4-FB7BA2B947B1}" dt="2020-06-19T12:29:37.500" v="10580" actId="790"/>
          <ac:spMkLst>
            <pc:docMk/>
            <pc:sldMk cId="183797706" sldId="813"/>
            <ac:spMk id="121" creationId="{5D4ECA95-18DE-4B7E-9E15-69633C8CF070}"/>
          </ac:spMkLst>
        </pc:spChg>
        <pc:spChg chg="mod">
          <ac:chgData name="Ragnhild Halvorsrud" userId="917ea340-fd63-490f-a7db-68428d24cf32" providerId="ADAL" clId="{3F26B701-AADC-4668-AAA4-FB7BA2B947B1}" dt="2020-06-19T12:29:37.502" v="10581" actId="790"/>
          <ac:spMkLst>
            <pc:docMk/>
            <pc:sldMk cId="183797706" sldId="813"/>
            <ac:spMk id="122" creationId="{2A6CFE4B-DA93-485F-9084-43E987850596}"/>
          </ac:spMkLst>
        </pc:spChg>
        <pc:spChg chg="mod">
          <ac:chgData name="Ragnhild Halvorsrud" userId="917ea340-fd63-490f-a7db-68428d24cf32" providerId="ADAL" clId="{3F26B701-AADC-4668-AAA4-FB7BA2B947B1}" dt="2020-06-19T12:29:37.504" v="10582" actId="790"/>
          <ac:spMkLst>
            <pc:docMk/>
            <pc:sldMk cId="183797706" sldId="813"/>
            <ac:spMk id="123" creationId="{A00DC851-569E-4515-9D47-FA61E8B87DB9}"/>
          </ac:spMkLst>
        </pc:spChg>
        <pc:spChg chg="mod">
          <ac:chgData name="Ragnhild Halvorsrud" userId="917ea340-fd63-490f-a7db-68428d24cf32" providerId="ADAL" clId="{3F26B701-AADC-4668-AAA4-FB7BA2B947B1}" dt="2020-06-19T12:29:37.506" v="10583" actId="790"/>
          <ac:spMkLst>
            <pc:docMk/>
            <pc:sldMk cId="183797706" sldId="813"/>
            <ac:spMk id="124" creationId="{8EC23345-3CCE-4395-93BE-EDBB387F82C5}"/>
          </ac:spMkLst>
        </pc:spChg>
        <pc:spChg chg="mod">
          <ac:chgData name="Ragnhild Halvorsrud" userId="917ea340-fd63-490f-a7db-68428d24cf32" providerId="ADAL" clId="{3F26B701-AADC-4668-AAA4-FB7BA2B947B1}" dt="2020-06-19T12:29:57.405" v="10591" actId="14100"/>
          <ac:spMkLst>
            <pc:docMk/>
            <pc:sldMk cId="183797706" sldId="813"/>
            <ac:spMk id="125" creationId="{2FB0659A-BA8B-41F9-BA7D-B86562E898F5}"/>
          </ac:spMkLst>
        </pc:spChg>
      </pc:sldChg>
      <pc:sldChg chg="addSp delSp modSp new mod modAnim modNotes">
        <pc:chgData name="Ragnhild Halvorsrud" userId="917ea340-fd63-490f-a7db-68428d24cf32" providerId="ADAL" clId="{3F26B701-AADC-4668-AAA4-FB7BA2B947B1}" dt="2020-06-19T17:20:47.329" v="16805" actId="790"/>
        <pc:sldMkLst>
          <pc:docMk/>
          <pc:sldMk cId="1604300621" sldId="814"/>
        </pc:sldMkLst>
        <pc:spChg chg="mod">
          <ac:chgData name="Ragnhild Halvorsrud" userId="917ea340-fd63-490f-a7db-68428d24cf32" providerId="ADAL" clId="{3F26B701-AADC-4668-AAA4-FB7BA2B947B1}" dt="2020-06-19T17:20:47.248" v="16759" actId="790"/>
          <ac:spMkLst>
            <pc:docMk/>
            <pc:sldMk cId="1604300621" sldId="814"/>
            <ac:spMk id="2" creationId="{0E1ADE6F-3919-49B5-BB0A-4F82314A7DE2}"/>
          </ac:spMkLst>
        </pc:spChg>
        <pc:spChg chg="mod">
          <ac:chgData name="Ragnhild Halvorsrud" userId="917ea340-fd63-490f-a7db-68428d24cf32" providerId="ADAL" clId="{3F26B701-AADC-4668-AAA4-FB7BA2B947B1}" dt="2020-06-19T17:20:47.250" v="16760" actId="790"/>
          <ac:spMkLst>
            <pc:docMk/>
            <pc:sldMk cId="1604300621" sldId="814"/>
            <ac:spMk id="3" creationId="{FD349BE2-C55D-4B03-ADAE-2E75B76C467F}"/>
          </ac:spMkLst>
        </pc:spChg>
        <pc:spChg chg="add del mod">
          <ac:chgData name="Ragnhild Halvorsrud" userId="917ea340-fd63-490f-a7db-68428d24cf32" providerId="ADAL" clId="{3F26B701-AADC-4668-AAA4-FB7BA2B947B1}" dt="2020-06-19T12:50:45.915" v="10871"/>
          <ac:spMkLst>
            <pc:docMk/>
            <pc:sldMk cId="1604300621" sldId="814"/>
            <ac:spMk id="9" creationId="{2E949F40-C745-4F15-BC49-F174C92052CC}"/>
          </ac:spMkLst>
        </pc:spChg>
        <pc:spChg chg="add del mod">
          <ac:chgData name="Ragnhild Halvorsrud" userId="917ea340-fd63-490f-a7db-68428d24cf32" providerId="ADAL" clId="{3F26B701-AADC-4668-AAA4-FB7BA2B947B1}" dt="2020-06-19T12:50:45.915" v="10871"/>
          <ac:spMkLst>
            <pc:docMk/>
            <pc:sldMk cId="1604300621" sldId="814"/>
            <ac:spMk id="10" creationId="{CCA8AADD-1D72-4EAF-A6DB-6FAA14730006}"/>
          </ac:spMkLst>
        </pc:spChg>
        <pc:spChg chg="add del mod">
          <ac:chgData name="Ragnhild Halvorsrud" userId="917ea340-fd63-490f-a7db-68428d24cf32" providerId="ADAL" clId="{3F26B701-AADC-4668-AAA4-FB7BA2B947B1}" dt="2020-06-19T12:50:45.915" v="10871"/>
          <ac:spMkLst>
            <pc:docMk/>
            <pc:sldMk cId="1604300621" sldId="814"/>
            <ac:spMk id="11" creationId="{FDDB0BC6-5A43-423D-B767-B782F240AFD0}"/>
          </ac:spMkLst>
        </pc:spChg>
        <pc:spChg chg="add del mod">
          <ac:chgData name="Ragnhild Halvorsrud" userId="917ea340-fd63-490f-a7db-68428d24cf32" providerId="ADAL" clId="{3F26B701-AADC-4668-AAA4-FB7BA2B947B1}" dt="2020-06-19T12:50:45.915" v="10871"/>
          <ac:spMkLst>
            <pc:docMk/>
            <pc:sldMk cId="1604300621" sldId="814"/>
            <ac:spMk id="12" creationId="{34572CDB-9D70-4010-AEFE-F0D8869F373C}"/>
          </ac:spMkLst>
        </pc:spChg>
        <pc:spChg chg="add del mod">
          <ac:chgData name="Ragnhild Halvorsrud" userId="917ea340-fd63-490f-a7db-68428d24cf32" providerId="ADAL" clId="{3F26B701-AADC-4668-AAA4-FB7BA2B947B1}" dt="2020-06-19T12:50:45.915" v="10871"/>
          <ac:spMkLst>
            <pc:docMk/>
            <pc:sldMk cId="1604300621" sldId="814"/>
            <ac:spMk id="13" creationId="{FECA129D-A390-4C1D-9F96-89C659D5FFDF}"/>
          </ac:spMkLst>
        </pc:spChg>
        <pc:spChg chg="add del mod">
          <ac:chgData name="Ragnhild Halvorsrud" userId="917ea340-fd63-490f-a7db-68428d24cf32" providerId="ADAL" clId="{3F26B701-AADC-4668-AAA4-FB7BA2B947B1}" dt="2020-06-19T12:50:45.915" v="10871"/>
          <ac:spMkLst>
            <pc:docMk/>
            <pc:sldMk cId="1604300621" sldId="814"/>
            <ac:spMk id="14" creationId="{03596F7D-82CA-4E15-9A77-4420AAC52D95}"/>
          </ac:spMkLst>
        </pc:spChg>
        <pc:spChg chg="add del mod">
          <ac:chgData name="Ragnhild Halvorsrud" userId="917ea340-fd63-490f-a7db-68428d24cf32" providerId="ADAL" clId="{3F26B701-AADC-4668-AAA4-FB7BA2B947B1}" dt="2020-06-19T12:50:45.915" v="10871"/>
          <ac:spMkLst>
            <pc:docMk/>
            <pc:sldMk cId="1604300621" sldId="814"/>
            <ac:spMk id="15" creationId="{5874D2D7-D817-4042-B343-4A7FF920C1AB}"/>
          </ac:spMkLst>
        </pc:spChg>
        <pc:spChg chg="add del mod">
          <ac:chgData name="Ragnhild Halvorsrud" userId="917ea340-fd63-490f-a7db-68428d24cf32" providerId="ADAL" clId="{3F26B701-AADC-4668-AAA4-FB7BA2B947B1}" dt="2020-06-19T12:50:45.915" v="10871"/>
          <ac:spMkLst>
            <pc:docMk/>
            <pc:sldMk cId="1604300621" sldId="814"/>
            <ac:spMk id="18" creationId="{45081C63-C496-4EAD-8882-0D7A29B42B97}"/>
          </ac:spMkLst>
        </pc:spChg>
        <pc:spChg chg="add del mod">
          <ac:chgData name="Ragnhild Halvorsrud" userId="917ea340-fd63-490f-a7db-68428d24cf32" providerId="ADAL" clId="{3F26B701-AADC-4668-AAA4-FB7BA2B947B1}" dt="2020-06-19T12:50:45.915" v="10871"/>
          <ac:spMkLst>
            <pc:docMk/>
            <pc:sldMk cId="1604300621" sldId="814"/>
            <ac:spMk id="19" creationId="{EED103ED-6ABA-4802-BB92-775DD781BC15}"/>
          </ac:spMkLst>
        </pc:spChg>
        <pc:spChg chg="add del mod">
          <ac:chgData name="Ragnhild Halvorsrud" userId="917ea340-fd63-490f-a7db-68428d24cf32" providerId="ADAL" clId="{3F26B701-AADC-4668-AAA4-FB7BA2B947B1}" dt="2020-06-19T12:50:45.915" v="10871"/>
          <ac:spMkLst>
            <pc:docMk/>
            <pc:sldMk cId="1604300621" sldId="814"/>
            <ac:spMk id="23" creationId="{422EE547-EC59-4F62-893B-304BC309FA48}"/>
          </ac:spMkLst>
        </pc:spChg>
        <pc:spChg chg="add del mod">
          <ac:chgData name="Ragnhild Halvorsrud" userId="917ea340-fd63-490f-a7db-68428d24cf32" providerId="ADAL" clId="{3F26B701-AADC-4668-AAA4-FB7BA2B947B1}" dt="2020-06-19T12:50:45.915" v="10871"/>
          <ac:spMkLst>
            <pc:docMk/>
            <pc:sldMk cId="1604300621" sldId="814"/>
            <ac:spMk id="24" creationId="{BDA268D7-5AF2-4027-99D9-63C5BAC5260D}"/>
          </ac:spMkLst>
        </pc:spChg>
        <pc:spChg chg="add del mod">
          <ac:chgData name="Ragnhild Halvorsrud" userId="917ea340-fd63-490f-a7db-68428d24cf32" providerId="ADAL" clId="{3F26B701-AADC-4668-AAA4-FB7BA2B947B1}" dt="2020-06-19T12:50:45.915" v="10871"/>
          <ac:spMkLst>
            <pc:docMk/>
            <pc:sldMk cId="1604300621" sldId="814"/>
            <ac:spMk id="27" creationId="{E6BC75BA-6526-415F-B28E-1B6C72AEE9D2}"/>
          </ac:spMkLst>
        </pc:spChg>
        <pc:spChg chg="add del mod">
          <ac:chgData name="Ragnhild Halvorsrud" userId="917ea340-fd63-490f-a7db-68428d24cf32" providerId="ADAL" clId="{3F26B701-AADC-4668-AAA4-FB7BA2B947B1}" dt="2020-06-19T12:50:45.915" v="10871"/>
          <ac:spMkLst>
            <pc:docMk/>
            <pc:sldMk cId="1604300621" sldId="814"/>
            <ac:spMk id="28" creationId="{5E447927-D2AF-407D-97A5-609E4AC6D3B2}"/>
          </ac:spMkLst>
        </pc:spChg>
        <pc:spChg chg="add del mod">
          <ac:chgData name="Ragnhild Halvorsrud" userId="917ea340-fd63-490f-a7db-68428d24cf32" providerId="ADAL" clId="{3F26B701-AADC-4668-AAA4-FB7BA2B947B1}" dt="2020-06-19T12:50:45.915" v="10871"/>
          <ac:spMkLst>
            <pc:docMk/>
            <pc:sldMk cId="1604300621" sldId="814"/>
            <ac:spMk id="30" creationId="{8BAE2D38-C818-496C-A9E1-5AD8E422ACEC}"/>
          </ac:spMkLst>
        </pc:spChg>
        <pc:spChg chg="add del mod">
          <ac:chgData name="Ragnhild Halvorsrud" userId="917ea340-fd63-490f-a7db-68428d24cf32" providerId="ADAL" clId="{3F26B701-AADC-4668-AAA4-FB7BA2B947B1}" dt="2020-06-19T12:50:45.915" v="10871"/>
          <ac:spMkLst>
            <pc:docMk/>
            <pc:sldMk cId="1604300621" sldId="814"/>
            <ac:spMk id="31" creationId="{46BF3759-CBD7-49CA-86E4-11A404FEEDC8}"/>
          </ac:spMkLst>
        </pc:spChg>
        <pc:spChg chg="add del mod">
          <ac:chgData name="Ragnhild Halvorsrud" userId="917ea340-fd63-490f-a7db-68428d24cf32" providerId="ADAL" clId="{3F26B701-AADC-4668-AAA4-FB7BA2B947B1}" dt="2020-06-19T12:50:45.915" v="10871"/>
          <ac:spMkLst>
            <pc:docMk/>
            <pc:sldMk cId="1604300621" sldId="814"/>
            <ac:spMk id="32" creationId="{02323A1D-0696-402E-B5B5-60E7DE6F31D8}"/>
          </ac:spMkLst>
        </pc:spChg>
        <pc:spChg chg="add del mod">
          <ac:chgData name="Ragnhild Halvorsrud" userId="917ea340-fd63-490f-a7db-68428d24cf32" providerId="ADAL" clId="{3F26B701-AADC-4668-AAA4-FB7BA2B947B1}" dt="2020-06-19T12:50:45.915" v="10871"/>
          <ac:spMkLst>
            <pc:docMk/>
            <pc:sldMk cId="1604300621" sldId="814"/>
            <ac:spMk id="33" creationId="{FE7335F4-9116-4A0E-BAAC-78636DF5AF5A}"/>
          </ac:spMkLst>
        </pc:spChg>
        <pc:spChg chg="add del mod">
          <ac:chgData name="Ragnhild Halvorsrud" userId="917ea340-fd63-490f-a7db-68428d24cf32" providerId="ADAL" clId="{3F26B701-AADC-4668-AAA4-FB7BA2B947B1}" dt="2020-06-19T12:50:45.915" v="10871"/>
          <ac:spMkLst>
            <pc:docMk/>
            <pc:sldMk cId="1604300621" sldId="814"/>
            <ac:spMk id="34" creationId="{EAD8B495-5F10-431F-A6E3-50A8CD1B301A}"/>
          </ac:spMkLst>
        </pc:spChg>
        <pc:spChg chg="add del mod">
          <ac:chgData name="Ragnhild Halvorsrud" userId="917ea340-fd63-490f-a7db-68428d24cf32" providerId="ADAL" clId="{3F26B701-AADC-4668-AAA4-FB7BA2B947B1}" dt="2020-06-19T12:50:45.915" v="10871"/>
          <ac:spMkLst>
            <pc:docMk/>
            <pc:sldMk cId="1604300621" sldId="814"/>
            <ac:spMk id="35" creationId="{FEE2C991-3C5A-43A0-9044-DF72D5B4DD21}"/>
          </ac:spMkLst>
        </pc:spChg>
        <pc:spChg chg="add del mod">
          <ac:chgData name="Ragnhild Halvorsrud" userId="917ea340-fd63-490f-a7db-68428d24cf32" providerId="ADAL" clId="{3F26B701-AADC-4668-AAA4-FB7BA2B947B1}" dt="2020-06-19T12:50:45.915" v="10871"/>
          <ac:spMkLst>
            <pc:docMk/>
            <pc:sldMk cId="1604300621" sldId="814"/>
            <ac:spMk id="39" creationId="{E5BAB25A-DAA3-4F79-ADE8-936317C33C2D}"/>
          </ac:spMkLst>
        </pc:spChg>
        <pc:spChg chg="add del mod">
          <ac:chgData name="Ragnhild Halvorsrud" userId="917ea340-fd63-490f-a7db-68428d24cf32" providerId="ADAL" clId="{3F26B701-AADC-4668-AAA4-FB7BA2B947B1}" dt="2020-06-19T12:50:45.915" v="10871"/>
          <ac:spMkLst>
            <pc:docMk/>
            <pc:sldMk cId="1604300621" sldId="814"/>
            <ac:spMk id="40" creationId="{41C0CCFF-1180-4F7F-8107-CF9C42D478CB}"/>
          </ac:spMkLst>
        </pc:spChg>
        <pc:spChg chg="add del mod">
          <ac:chgData name="Ragnhild Halvorsrud" userId="917ea340-fd63-490f-a7db-68428d24cf32" providerId="ADAL" clId="{3F26B701-AADC-4668-AAA4-FB7BA2B947B1}" dt="2020-06-19T12:50:45.915" v="10871"/>
          <ac:spMkLst>
            <pc:docMk/>
            <pc:sldMk cId="1604300621" sldId="814"/>
            <ac:spMk id="44" creationId="{BA13ECEE-968A-4D65-ADC3-B9D800BB7D33}"/>
          </ac:spMkLst>
        </pc:spChg>
        <pc:spChg chg="add del mod">
          <ac:chgData name="Ragnhild Halvorsrud" userId="917ea340-fd63-490f-a7db-68428d24cf32" providerId="ADAL" clId="{3F26B701-AADC-4668-AAA4-FB7BA2B947B1}" dt="2020-06-19T12:50:45.915" v="10871"/>
          <ac:spMkLst>
            <pc:docMk/>
            <pc:sldMk cId="1604300621" sldId="814"/>
            <ac:spMk id="45" creationId="{A8843258-0467-492C-ABAA-4ED06EF14709}"/>
          </ac:spMkLst>
        </pc:spChg>
        <pc:spChg chg="add del mod">
          <ac:chgData name="Ragnhild Halvorsrud" userId="917ea340-fd63-490f-a7db-68428d24cf32" providerId="ADAL" clId="{3F26B701-AADC-4668-AAA4-FB7BA2B947B1}" dt="2020-06-19T12:50:45.915" v="10871"/>
          <ac:spMkLst>
            <pc:docMk/>
            <pc:sldMk cId="1604300621" sldId="814"/>
            <ac:spMk id="52" creationId="{48A5C667-178D-44F7-8F57-24DA5337A1EE}"/>
          </ac:spMkLst>
        </pc:spChg>
        <pc:spChg chg="add del mod">
          <ac:chgData name="Ragnhild Halvorsrud" userId="917ea340-fd63-490f-a7db-68428d24cf32" providerId="ADAL" clId="{3F26B701-AADC-4668-AAA4-FB7BA2B947B1}" dt="2020-06-19T12:50:45.915" v="10871"/>
          <ac:spMkLst>
            <pc:docMk/>
            <pc:sldMk cId="1604300621" sldId="814"/>
            <ac:spMk id="54" creationId="{9694C3CA-C320-414D-9C96-F4B9D7D26AEE}"/>
          </ac:spMkLst>
        </pc:spChg>
        <pc:spChg chg="add del mod">
          <ac:chgData name="Ragnhild Halvorsrud" userId="917ea340-fd63-490f-a7db-68428d24cf32" providerId="ADAL" clId="{3F26B701-AADC-4668-AAA4-FB7BA2B947B1}" dt="2020-06-19T12:50:45.915" v="10871"/>
          <ac:spMkLst>
            <pc:docMk/>
            <pc:sldMk cId="1604300621" sldId="814"/>
            <ac:spMk id="55" creationId="{72FBAB1E-B861-4987-BA8D-80CE8CA6C133}"/>
          </ac:spMkLst>
        </pc:spChg>
        <pc:spChg chg="add del mod">
          <ac:chgData name="Ragnhild Halvorsrud" userId="917ea340-fd63-490f-a7db-68428d24cf32" providerId="ADAL" clId="{3F26B701-AADC-4668-AAA4-FB7BA2B947B1}" dt="2020-06-19T12:50:45.915" v="10871"/>
          <ac:spMkLst>
            <pc:docMk/>
            <pc:sldMk cId="1604300621" sldId="814"/>
            <ac:spMk id="57" creationId="{57537CAF-659C-4E55-9906-C0C413EF50D8}"/>
          </ac:spMkLst>
        </pc:spChg>
        <pc:spChg chg="add del mod">
          <ac:chgData name="Ragnhild Halvorsrud" userId="917ea340-fd63-490f-a7db-68428d24cf32" providerId="ADAL" clId="{3F26B701-AADC-4668-AAA4-FB7BA2B947B1}" dt="2020-06-19T12:50:45.915" v="10871"/>
          <ac:spMkLst>
            <pc:docMk/>
            <pc:sldMk cId="1604300621" sldId="814"/>
            <ac:spMk id="60" creationId="{2BB7F442-97DA-425D-A585-6826862258A4}"/>
          </ac:spMkLst>
        </pc:spChg>
        <pc:spChg chg="add del mod">
          <ac:chgData name="Ragnhild Halvorsrud" userId="917ea340-fd63-490f-a7db-68428d24cf32" providerId="ADAL" clId="{3F26B701-AADC-4668-AAA4-FB7BA2B947B1}" dt="2020-06-19T12:50:45.915" v="10871"/>
          <ac:spMkLst>
            <pc:docMk/>
            <pc:sldMk cId="1604300621" sldId="814"/>
            <ac:spMk id="62" creationId="{6BD251D5-BC0C-43E0-9025-65FE615B848D}"/>
          </ac:spMkLst>
        </pc:spChg>
        <pc:spChg chg="add del mod">
          <ac:chgData name="Ragnhild Halvorsrud" userId="917ea340-fd63-490f-a7db-68428d24cf32" providerId="ADAL" clId="{3F26B701-AADC-4668-AAA4-FB7BA2B947B1}" dt="2020-06-19T12:50:45.915" v="10871"/>
          <ac:spMkLst>
            <pc:docMk/>
            <pc:sldMk cId="1604300621" sldId="814"/>
            <ac:spMk id="63" creationId="{E2383A8A-FEBE-45F2-90B7-260FE34CA625}"/>
          </ac:spMkLst>
        </pc:spChg>
        <pc:spChg chg="add del mod">
          <ac:chgData name="Ragnhild Halvorsrud" userId="917ea340-fd63-490f-a7db-68428d24cf32" providerId="ADAL" clId="{3F26B701-AADC-4668-AAA4-FB7BA2B947B1}" dt="2020-06-19T12:50:45.915" v="10871"/>
          <ac:spMkLst>
            <pc:docMk/>
            <pc:sldMk cId="1604300621" sldId="814"/>
            <ac:spMk id="64" creationId="{1076503C-509B-45FB-9718-AE167A8FC685}"/>
          </ac:spMkLst>
        </pc:spChg>
        <pc:spChg chg="add del mod">
          <ac:chgData name="Ragnhild Halvorsrud" userId="917ea340-fd63-490f-a7db-68428d24cf32" providerId="ADAL" clId="{3F26B701-AADC-4668-AAA4-FB7BA2B947B1}" dt="2020-06-19T12:50:45.915" v="10871"/>
          <ac:spMkLst>
            <pc:docMk/>
            <pc:sldMk cId="1604300621" sldId="814"/>
            <ac:spMk id="66" creationId="{277B61C3-0FAE-447D-98B7-2B6B195D3100}"/>
          </ac:spMkLst>
        </pc:spChg>
        <pc:spChg chg="add del mod">
          <ac:chgData name="Ragnhild Halvorsrud" userId="917ea340-fd63-490f-a7db-68428d24cf32" providerId="ADAL" clId="{3F26B701-AADC-4668-AAA4-FB7BA2B947B1}" dt="2020-06-19T12:50:45.915" v="10871"/>
          <ac:spMkLst>
            <pc:docMk/>
            <pc:sldMk cId="1604300621" sldId="814"/>
            <ac:spMk id="67" creationId="{489A13D9-30E6-43E2-9FB7-F1CC3F7AACFB}"/>
          </ac:spMkLst>
        </pc:spChg>
        <pc:spChg chg="add del mod">
          <ac:chgData name="Ragnhild Halvorsrud" userId="917ea340-fd63-490f-a7db-68428d24cf32" providerId="ADAL" clId="{3F26B701-AADC-4668-AAA4-FB7BA2B947B1}" dt="2020-06-19T12:50:45.915" v="10871"/>
          <ac:spMkLst>
            <pc:docMk/>
            <pc:sldMk cId="1604300621" sldId="814"/>
            <ac:spMk id="68" creationId="{39C76FFB-E049-4A81-B4A4-91E08EB83410}"/>
          </ac:spMkLst>
        </pc:spChg>
        <pc:spChg chg="add del mod">
          <ac:chgData name="Ragnhild Halvorsrud" userId="917ea340-fd63-490f-a7db-68428d24cf32" providerId="ADAL" clId="{3F26B701-AADC-4668-AAA4-FB7BA2B947B1}" dt="2020-06-19T12:50:45.915" v="10871"/>
          <ac:spMkLst>
            <pc:docMk/>
            <pc:sldMk cId="1604300621" sldId="814"/>
            <ac:spMk id="69" creationId="{0DB3A36D-B4FD-4E55-ADE3-E905F8DCCBF7}"/>
          </ac:spMkLst>
        </pc:spChg>
        <pc:spChg chg="add del mod">
          <ac:chgData name="Ragnhild Halvorsrud" userId="917ea340-fd63-490f-a7db-68428d24cf32" providerId="ADAL" clId="{3F26B701-AADC-4668-AAA4-FB7BA2B947B1}" dt="2020-06-19T12:50:45.915" v="10871"/>
          <ac:spMkLst>
            <pc:docMk/>
            <pc:sldMk cId="1604300621" sldId="814"/>
            <ac:spMk id="70" creationId="{961FC971-6E93-4E07-B68B-14B85805103F}"/>
          </ac:spMkLst>
        </pc:spChg>
        <pc:spChg chg="add del mod">
          <ac:chgData name="Ragnhild Halvorsrud" userId="917ea340-fd63-490f-a7db-68428d24cf32" providerId="ADAL" clId="{3F26B701-AADC-4668-AAA4-FB7BA2B947B1}" dt="2020-06-19T12:50:45.915" v="10871"/>
          <ac:spMkLst>
            <pc:docMk/>
            <pc:sldMk cId="1604300621" sldId="814"/>
            <ac:spMk id="71" creationId="{8C7AD115-6CA5-4711-84F0-C0964218D5FD}"/>
          </ac:spMkLst>
        </pc:spChg>
        <pc:spChg chg="add del mod">
          <ac:chgData name="Ragnhild Halvorsrud" userId="917ea340-fd63-490f-a7db-68428d24cf32" providerId="ADAL" clId="{3F26B701-AADC-4668-AAA4-FB7BA2B947B1}" dt="2020-06-19T12:50:45.915" v="10871"/>
          <ac:spMkLst>
            <pc:docMk/>
            <pc:sldMk cId="1604300621" sldId="814"/>
            <ac:spMk id="72" creationId="{14BD5C63-BD51-4C66-A95C-B2BD01C06AC2}"/>
          </ac:spMkLst>
        </pc:spChg>
        <pc:spChg chg="add del mod">
          <ac:chgData name="Ragnhild Halvorsrud" userId="917ea340-fd63-490f-a7db-68428d24cf32" providerId="ADAL" clId="{3F26B701-AADC-4668-AAA4-FB7BA2B947B1}" dt="2020-06-19T12:50:45.915" v="10871"/>
          <ac:spMkLst>
            <pc:docMk/>
            <pc:sldMk cId="1604300621" sldId="814"/>
            <ac:spMk id="73" creationId="{4E513587-5D40-44BB-98BE-882D8166C1EB}"/>
          </ac:spMkLst>
        </pc:spChg>
        <pc:spChg chg="add mod">
          <ac:chgData name="Ragnhild Halvorsrud" userId="917ea340-fd63-490f-a7db-68428d24cf32" providerId="ADAL" clId="{3F26B701-AADC-4668-AAA4-FB7BA2B947B1}" dt="2020-06-19T17:20:47.252" v="16761" actId="790"/>
          <ac:spMkLst>
            <pc:docMk/>
            <pc:sldMk cId="1604300621" sldId="814"/>
            <ac:spMk id="79" creationId="{AFF1F3A7-656A-488A-9F7E-A4C9A709F574}"/>
          </ac:spMkLst>
        </pc:spChg>
        <pc:spChg chg="add mod">
          <ac:chgData name="Ragnhild Halvorsrud" userId="917ea340-fd63-490f-a7db-68428d24cf32" providerId="ADAL" clId="{3F26B701-AADC-4668-AAA4-FB7BA2B947B1}" dt="2020-06-19T17:20:47.253" v="16762" actId="790"/>
          <ac:spMkLst>
            <pc:docMk/>
            <pc:sldMk cId="1604300621" sldId="814"/>
            <ac:spMk id="80" creationId="{D15BC7A0-1D0F-4DF9-B3D1-94F79C9A8EA2}"/>
          </ac:spMkLst>
        </pc:spChg>
        <pc:spChg chg="add mod">
          <ac:chgData name="Ragnhild Halvorsrud" userId="917ea340-fd63-490f-a7db-68428d24cf32" providerId="ADAL" clId="{3F26B701-AADC-4668-AAA4-FB7BA2B947B1}" dt="2020-06-19T17:20:47.255" v="16763" actId="790"/>
          <ac:spMkLst>
            <pc:docMk/>
            <pc:sldMk cId="1604300621" sldId="814"/>
            <ac:spMk id="81" creationId="{CF0EBBB9-4F04-44F0-A96D-ACD0C6660E3E}"/>
          </ac:spMkLst>
        </pc:spChg>
        <pc:spChg chg="add mod">
          <ac:chgData name="Ragnhild Halvorsrud" userId="917ea340-fd63-490f-a7db-68428d24cf32" providerId="ADAL" clId="{3F26B701-AADC-4668-AAA4-FB7BA2B947B1}" dt="2020-06-19T17:20:47.257" v="16764" actId="790"/>
          <ac:spMkLst>
            <pc:docMk/>
            <pc:sldMk cId="1604300621" sldId="814"/>
            <ac:spMk id="82" creationId="{2D7FF630-B076-482E-8584-1A6C5DDDBABE}"/>
          </ac:spMkLst>
        </pc:spChg>
        <pc:spChg chg="add mod">
          <ac:chgData name="Ragnhild Halvorsrud" userId="917ea340-fd63-490f-a7db-68428d24cf32" providerId="ADAL" clId="{3F26B701-AADC-4668-AAA4-FB7BA2B947B1}" dt="2020-06-19T17:20:47.259" v="16765"/>
          <ac:spMkLst>
            <pc:docMk/>
            <pc:sldMk cId="1604300621" sldId="814"/>
            <ac:spMk id="83" creationId="{44C7A51E-A0EF-4070-B9DC-A35D8AEC161A}"/>
          </ac:spMkLst>
        </pc:spChg>
        <pc:spChg chg="add mod">
          <ac:chgData name="Ragnhild Halvorsrud" userId="917ea340-fd63-490f-a7db-68428d24cf32" providerId="ADAL" clId="{3F26B701-AADC-4668-AAA4-FB7BA2B947B1}" dt="2020-06-19T17:20:47.260" v="16766"/>
          <ac:spMkLst>
            <pc:docMk/>
            <pc:sldMk cId="1604300621" sldId="814"/>
            <ac:spMk id="84" creationId="{CEF41AFD-59F3-4C4A-A91D-4945FDE1FA0C}"/>
          </ac:spMkLst>
        </pc:spChg>
        <pc:spChg chg="add mod">
          <ac:chgData name="Ragnhild Halvorsrud" userId="917ea340-fd63-490f-a7db-68428d24cf32" providerId="ADAL" clId="{3F26B701-AADC-4668-AAA4-FB7BA2B947B1}" dt="2020-06-19T17:20:47.261" v="16767"/>
          <ac:spMkLst>
            <pc:docMk/>
            <pc:sldMk cId="1604300621" sldId="814"/>
            <ac:spMk id="85" creationId="{CAFC21DF-650A-4F40-BFAA-AE0DABA38482}"/>
          </ac:spMkLst>
        </pc:spChg>
        <pc:spChg chg="add mod">
          <ac:chgData name="Ragnhild Halvorsrud" userId="917ea340-fd63-490f-a7db-68428d24cf32" providerId="ADAL" clId="{3F26B701-AADC-4668-AAA4-FB7BA2B947B1}" dt="2020-06-19T17:20:47.263" v="16768" actId="790"/>
          <ac:spMkLst>
            <pc:docMk/>
            <pc:sldMk cId="1604300621" sldId="814"/>
            <ac:spMk id="88" creationId="{A50B04A4-94D5-4EA9-BDE5-17644567FA42}"/>
          </ac:spMkLst>
        </pc:spChg>
        <pc:spChg chg="add mod">
          <ac:chgData name="Ragnhild Halvorsrud" userId="917ea340-fd63-490f-a7db-68428d24cf32" providerId="ADAL" clId="{3F26B701-AADC-4668-AAA4-FB7BA2B947B1}" dt="2020-06-19T17:20:47.265" v="16769" actId="790"/>
          <ac:spMkLst>
            <pc:docMk/>
            <pc:sldMk cId="1604300621" sldId="814"/>
            <ac:spMk id="89" creationId="{B143030B-0255-4F7C-B2C6-F3903C6C6EFA}"/>
          </ac:spMkLst>
        </pc:spChg>
        <pc:spChg chg="add mod">
          <ac:chgData name="Ragnhild Halvorsrud" userId="917ea340-fd63-490f-a7db-68428d24cf32" providerId="ADAL" clId="{3F26B701-AADC-4668-AAA4-FB7BA2B947B1}" dt="2020-06-19T17:20:47.266" v="16770" actId="790"/>
          <ac:spMkLst>
            <pc:docMk/>
            <pc:sldMk cId="1604300621" sldId="814"/>
            <ac:spMk id="93" creationId="{C8C1A3B1-E2D6-4729-BC83-C65A0381C936}"/>
          </ac:spMkLst>
        </pc:spChg>
        <pc:spChg chg="add mod">
          <ac:chgData name="Ragnhild Halvorsrud" userId="917ea340-fd63-490f-a7db-68428d24cf32" providerId="ADAL" clId="{3F26B701-AADC-4668-AAA4-FB7BA2B947B1}" dt="2020-06-19T17:20:47.269" v="16771" actId="790"/>
          <ac:spMkLst>
            <pc:docMk/>
            <pc:sldMk cId="1604300621" sldId="814"/>
            <ac:spMk id="94" creationId="{78016C8D-F6A9-4793-B27A-B7A27E0F9697}"/>
          </ac:spMkLst>
        </pc:spChg>
        <pc:spChg chg="add mod">
          <ac:chgData name="Ragnhild Halvorsrud" userId="917ea340-fd63-490f-a7db-68428d24cf32" providerId="ADAL" clId="{3F26B701-AADC-4668-AAA4-FB7BA2B947B1}" dt="2020-06-19T17:20:47.270" v="16772"/>
          <ac:spMkLst>
            <pc:docMk/>
            <pc:sldMk cId="1604300621" sldId="814"/>
            <ac:spMk id="97" creationId="{30494614-1D9F-43C6-9660-2D3AE405D489}"/>
          </ac:spMkLst>
        </pc:spChg>
        <pc:spChg chg="add mod">
          <ac:chgData name="Ragnhild Halvorsrud" userId="917ea340-fd63-490f-a7db-68428d24cf32" providerId="ADAL" clId="{3F26B701-AADC-4668-AAA4-FB7BA2B947B1}" dt="2020-06-19T17:20:47.272" v="16773" actId="790"/>
          <ac:spMkLst>
            <pc:docMk/>
            <pc:sldMk cId="1604300621" sldId="814"/>
            <ac:spMk id="98" creationId="{4BA0B0D4-343A-44EB-8840-A2D60FFC357B}"/>
          </ac:spMkLst>
        </pc:spChg>
        <pc:spChg chg="add mod">
          <ac:chgData name="Ragnhild Halvorsrud" userId="917ea340-fd63-490f-a7db-68428d24cf32" providerId="ADAL" clId="{3F26B701-AADC-4668-AAA4-FB7BA2B947B1}" dt="2020-06-19T17:20:47.274" v="16774" actId="790"/>
          <ac:spMkLst>
            <pc:docMk/>
            <pc:sldMk cId="1604300621" sldId="814"/>
            <ac:spMk id="100" creationId="{86C92996-FB5A-42E5-93F9-5884D3696599}"/>
          </ac:spMkLst>
        </pc:spChg>
        <pc:spChg chg="add mod">
          <ac:chgData name="Ragnhild Halvorsrud" userId="917ea340-fd63-490f-a7db-68428d24cf32" providerId="ADAL" clId="{3F26B701-AADC-4668-AAA4-FB7BA2B947B1}" dt="2020-06-19T17:20:47.276" v="16775" actId="790"/>
          <ac:spMkLst>
            <pc:docMk/>
            <pc:sldMk cId="1604300621" sldId="814"/>
            <ac:spMk id="101" creationId="{1187F7C8-E09A-46BB-BEFD-5FADE0A74E5C}"/>
          </ac:spMkLst>
        </pc:spChg>
        <pc:spChg chg="add mod">
          <ac:chgData name="Ragnhild Halvorsrud" userId="917ea340-fd63-490f-a7db-68428d24cf32" providerId="ADAL" clId="{3F26B701-AADC-4668-AAA4-FB7BA2B947B1}" dt="2020-06-19T17:20:47.278" v="16776" actId="790"/>
          <ac:spMkLst>
            <pc:docMk/>
            <pc:sldMk cId="1604300621" sldId="814"/>
            <ac:spMk id="102" creationId="{4C8D12BA-1583-41B3-9A54-5037F95073EA}"/>
          </ac:spMkLst>
        </pc:spChg>
        <pc:spChg chg="add mod">
          <ac:chgData name="Ragnhild Halvorsrud" userId="917ea340-fd63-490f-a7db-68428d24cf32" providerId="ADAL" clId="{3F26B701-AADC-4668-AAA4-FB7BA2B947B1}" dt="2020-06-19T17:20:47.279" v="16777" actId="790"/>
          <ac:spMkLst>
            <pc:docMk/>
            <pc:sldMk cId="1604300621" sldId="814"/>
            <ac:spMk id="103" creationId="{FF703A99-D9D9-4F15-A6BF-796B95FF43F1}"/>
          </ac:spMkLst>
        </pc:spChg>
        <pc:spChg chg="add mod">
          <ac:chgData name="Ragnhild Halvorsrud" userId="917ea340-fd63-490f-a7db-68428d24cf32" providerId="ADAL" clId="{3F26B701-AADC-4668-AAA4-FB7BA2B947B1}" dt="2020-06-19T17:20:47.281" v="16778" actId="790"/>
          <ac:spMkLst>
            <pc:docMk/>
            <pc:sldMk cId="1604300621" sldId="814"/>
            <ac:spMk id="104" creationId="{15AE4FB7-D1C9-4978-B3D1-1429CCCC16E5}"/>
          </ac:spMkLst>
        </pc:spChg>
        <pc:spChg chg="add mod">
          <ac:chgData name="Ragnhild Halvorsrud" userId="917ea340-fd63-490f-a7db-68428d24cf32" providerId="ADAL" clId="{3F26B701-AADC-4668-AAA4-FB7BA2B947B1}" dt="2020-06-19T17:20:47.284" v="16779" actId="790"/>
          <ac:spMkLst>
            <pc:docMk/>
            <pc:sldMk cId="1604300621" sldId="814"/>
            <ac:spMk id="105" creationId="{B4C41A6A-9D2E-4D4D-A519-9BB2B5FFAA9C}"/>
          </ac:spMkLst>
        </pc:spChg>
        <pc:spChg chg="add mod">
          <ac:chgData name="Ragnhild Halvorsrud" userId="917ea340-fd63-490f-a7db-68428d24cf32" providerId="ADAL" clId="{3F26B701-AADC-4668-AAA4-FB7BA2B947B1}" dt="2020-06-19T17:20:47.286" v="16780" actId="790"/>
          <ac:spMkLst>
            <pc:docMk/>
            <pc:sldMk cId="1604300621" sldId="814"/>
            <ac:spMk id="109" creationId="{4FD6C5E4-EAFB-4E60-AC86-651D8C41563C}"/>
          </ac:spMkLst>
        </pc:spChg>
        <pc:spChg chg="add mod">
          <ac:chgData name="Ragnhild Halvorsrud" userId="917ea340-fd63-490f-a7db-68428d24cf32" providerId="ADAL" clId="{3F26B701-AADC-4668-AAA4-FB7BA2B947B1}" dt="2020-06-19T17:20:47.288" v="16781" actId="790"/>
          <ac:spMkLst>
            <pc:docMk/>
            <pc:sldMk cId="1604300621" sldId="814"/>
            <ac:spMk id="110" creationId="{8E2C8B28-6C5C-4C7E-836E-195913D23D63}"/>
          </ac:spMkLst>
        </pc:spChg>
        <pc:spChg chg="add mod">
          <ac:chgData name="Ragnhild Halvorsrud" userId="917ea340-fd63-490f-a7db-68428d24cf32" providerId="ADAL" clId="{3F26B701-AADC-4668-AAA4-FB7BA2B947B1}" dt="2020-06-19T17:20:47.290" v="16782" actId="790"/>
          <ac:spMkLst>
            <pc:docMk/>
            <pc:sldMk cId="1604300621" sldId="814"/>
            <ac:spMk id="114" creationId="{87E43D54-E1F5-4014-8665-2F247ADCFFAC}"/>
          </ac:spMkLst>
        </pc:spChg>
        <pc:spChg chg="add mod">
          <ac:chgData name="Ragnhild Halvorsrud" userId="917ea340-fd63-490f-a7db-68428d24cf32" providerId="ADAL" clId="{3F26B701-AADC-4668-AAA4-FB7BA2B947B1}" dt="2020-06-19T17:20:47.292" v="16783" actId="790"/>
          <ac:spMkLst>
            <pc:docMk/>
            <pc:sldMk cId="1604300621" sldId="814"/>
            <ac:spMk id="115" creationId="{E0524BFC-7AEB-41B0-999B-7FC7315935EF}"/>
          </ac:spMkLst>
        </pc:spChg>
        <pc:spChg chg="add mod">
          <ac:chgData name="Ragnhild Halvorsrud" userId="917ea340-fd63-490f-a7db-68428d24cf32" providerId="ADAL" clId="{3F26B701-AADC-4668-AAA4-FB7BA2B947B1}" dt="2020-06-19T17:20:47.293" v="16784" actId="790"/>
          <ac:spMkLst>
            <pc:docMk/>
            <pc:sldMk cId="1604300621" sldId="814"/>
            <ac:spMk id="122" creationId="{38644A66-4233-4B6E-B43E-21A9A15970D8}"/>
          </ac:spMkLst>
        </pc:spChg>
        <pc:spChg chg="add mod">
          <ac:chgData name="Ragnhild Halvorsrud" userId="917ea340-fd63-490f-a7db-68428d24cf32" providerId="ADAL" clId="{3F26B701-AADC-4668-AAA4-FB7BA2B947B1}" dt="2020-06-19T17:20:47.295" v="16785" actId="790"/>
          <ac:spMkLst>
            <pc:docMk/>
            <pc:sldMk cId="1604300621" sldId="814"/>
            <ac:spMk id="124" creationId="{74B24BBC-1913-4203-A974-D4E8AEA14376}"/>
          </ac:spMkLst>
        </pc:spChg>
        <pc:spChg chg="add mod">
          <ac:chgData name="Ragnhild Halvorsrud" userId="917ea340-fd63-490f-a7db-68428d24cf32" providerId="ADAL" clId="{3F26B701-AADC-4668-AAA4-FB7BA2B947B1}" dt="2020-06-19T17:20:47.298" v="16786" actId="790"/>
          <ac:spMkLst>
            <pc:docMk/>
            <pc:sldMk cId="1604300621" sldId="814"/>
            <ac:spMk id="125" creationId="{3EBF19EE-2F3F-4E80-9E3D-D65E80823C2B}"/>
          </ac:spMkLst>
        </pc:spChg>
        <pc:spChg chg="add mod">
          <ac:chgData name="Ragnhild Halvorsrud" userId="917ea340-fd63-490f-a7db-68428d24cf32" providerId="ADAL" clId="{3F26B701-AADC-4668-AAA4-FB7BA2B947B1}" dt="2020-06-19T17:20:47.300" v="16787" actId="790"/>
          <ac:spMkLst>
            <pc:docMk/>
            <pc:sldMk cId="1604300621" sldId="814"/>
            <ac:spMk id="127" creationId="{6250F928-663E-4723-9CE1-7B9A8F27F3BF}"/>
          </ac:spMkLst>
        </pc:spChg>
        <pc:spChg chg="add mod">
          <ac:chgData name="Ragnhild Halvorsrud" userId="917ea340-fd63-490f-a7db-68428d24cf32" providerId="ADAL" clId="{3F26B701-AADC-4668-AAA4-FB7BA2B947B1}" dt="2020-06-19T17:20:47.301" v="16788" actId="790"/>
          <ac:spMkLst>
            <pc:docMk/>
            <pc:sldMk cId="1604300621" sldId="814"/>
            <ac:spMk id="130" creationId="{49FC8F14-0FC7-4365-9BB1-FC6B4DAD504F}"/>
          </ac:spMkLst>
        </pc:spChg>
        <pc:spChg chg="add mod">
          <ac:chgData name="Ragnhild Halvorsrud" userId="917ea340-fd63-490f-a7db-68428d24cf32" providerId="ADAL" clId="{3F26B701-AADC-4668-AAA4-FB7BA2B947B1}" dt="2020-06-19T17:20:47.303" v="16789" actId="790"/>
          <ac:spMkLst>
            <pc:docMk/>
            <pc:sldMk cId="1604300621" sldId="814"/>
            <ac:spMk id="132" creationId="{96C2E334-FA43-4F53-AA6A-DCB3284C1012}"/>
          </ac:spMkLst>
        </pc:spChg>
        <pc:spChg chg="add mod">
          <ac:chgData name="Ragnhild Halvorsrud" userId="917ea340-fd63-490f-a7db-68428d24cf32" providerId="ADAL" clId="{3F26B701-AADC-4668-AAA4-FB7BA2B947B1}" dt="2020-06-19T17:20:47.305" v="16790" actId="790"/>
          <ac:spMkLst>
            <pc:docMk/>
            <pc:sldMk cId="1604300621" sldId="814"/>
            <ac:spMk id="133" creationId="{8B4700BC-F134-4F42-BF30-F5722B656435}"/>
          </ac:spMkLst>
        </pc:spChg>
        <pc:spChg chg="add mod">
          <ac:chgData name="Ragnhild Halvorsrud" userId="917ea340-fd63-490f-a7db-68428d24cf32" providerId="ADAL" clId="{3F26B701-AADC-4668-AAA4-FB7BA2B947B1}" dt="2020-06-19T17:20:47.306" v="16791" actId="790"/>
          <ac:spMkLst>
            <pc:docMk/>
            <pc:sldMk cId="1604300621" sldId="814"/>
            <ac:spMk id="134" creationId="{D8FDFF00-5523-460B-8AB5-D37106889482}"/>
          </ac:spMkLst>
        </pc:spChg>
        <pc:spChg chg="add mod">
          <ac:chgData name="Ragnhild Halvorsrud" userId="917ea340-fd63-490f-a7db-68428d24cf32" providerId="ADAL" clId="{3F26B701-AADC-4668-AAA4-FB7BA2B947B1}" dt="2020-06-19T17:20:47.308" v="16792" actId="790"/>
          <ac:spMkLst>
            <pc:docMk/>
            <pc:sldMk cId="1604300621" sldId="814"/>
            <ac:spMk id="136" creationId="{EF93091F-7D05-46B1-A36A-279BC1A05476}"/>
          </ac:spMkLst>
        </pc:spChg>
        <pc:spChg chg="add mod">
          <ac:chgData name="Ragnhild Halvorsrud" userId="917ea340-fd63-490f-a7db-68428d24cf32" providerId="ADAL" clId="{3F26B701-AADC-4668-AAA4-FB7BA2B947B1}" dt="2020-06-19T17:20:47.310" v="16793" actId="790"/>
          <ac:spMkLst>
            <pc:docMk/>
            <pc:sldMk cId="1604300621" sldId="814"/>
            <ac:spMk id="137" creationId="{1F8DE400-0CD3-4261-ACDB-EC5E42FF8BAF}"/>
          </ac:spMkLst>
        </pc:spChg>
        <pc:spChg chg="add mod">
          <ac:chgData name="Ragnhild Halvorsrud" userId="917ea340-fd63-490f-a7db-68428d24cf32" providerId="ADAL" clId="{3F26B701-AADC-4668-AAA4-FB7BA2B947B1}" dt="2020-06-19T17:20:47.312" v="16794" actId="790"/>
          <ac:spMkLst>
            <pc:docMk/>
            <pc:sldMk cId="1604300621" sldId="814"/>
            <ac:spMk id="138" creationId="{94D2F6A3-9C8B-4AFD-920E-86F62ABEE8C0}"/>
          </ac:spMkLst>
        </pc:spChg>
        <pc:spChg chg="add mod">
          <ac:chgData name="Ragnhild Halvorsrud" userId="917ea340-fd63-490f-a7db-68428d24cf32" providerId="ADAL" clId="{3F26B701-AADC-4668-AAA4-FB7BA2B947B1}" dt="2020-06-19T17:20:47.314" v="16795" actId="790"/>
          <ac:spMkLst>
            <pc:docMk/>
            <pc:sldMk cId="1604300621" sldId="814"/>
            <ac:spMk id="139" creationId="{C9DEEFC9-BD91-46AC-B517-C5F242163BDC}"/>
          </ac:spMkLst>
        </pc:spChg>
        <pc:spChg chg="add mod">
          <ac:chgData name="Ragnhild Halvorsrud" userId="917ea340-fd63-490f-a7db-68428d24cf32" providerId="ADAL" clId="{3F26B701-AADC-4668-AAA4-FB7BA2B947B1}" dt="2020-06-19T17:20:47.316" v="16796" actId="790"/>
          <ac:spMkLst>
            <pc:docMk/>
            <pc:sldMk cId="1604300621" sldId="814"/>
            <ac:spMk id="140" creationId="{F2DA1193-5B37-44C6-B323-02D0C4CD0162}"/>
          </ac:spMkLst>
        </pc:spChg>
        <pc:spChg chg="add mod">
          <ac:chgData name="Ragnhild Halvorsrud" userId="917ea340-fd63-490f-a7db-68428d24cf32" providerId="ADAL" clId="{3F26B701-AADC-4668-AAA4-FB7BA2B947B1}" dt="2020-06-19T17:20:47.318" v="16797" actId="790"/>
          <ac:spMkLst>
            <pc:docMk/>
            <pc:sldMk cId="1604300621" sldId="814"/>
            <ac:spMk id="141" creationId="{7C734440-3788-473C-ABD0-95931ED9B4B8}"/>
          </ac:spMkLst>
        </pc:spChg>
        <pc:spChg chg="add mod">
          <ac:chgData name="Ragnhild Halvorsrud" userId="917ea340-fd63-490f-a7db-68428d24cf32" providerId="ADAL" clId="{3F26B701-AADC-4668-AAA4-FB7BA2B947B1}" dt="2020-06-19T17:20:47.319" v="16798" actId="790"/>
          <ac:spMkLst>
            <pc:docMk/>
            <pc:sldMk cId="1604300621" sldId="814"/>
            <ac:spMk id="142" creationId="{101E6771-EA55-4892-B92E-253CFB91FF7C}"/>
          </ac:spMkLst>
        </pc:spChg>
        <pc:spChg chg="add mod">
          <ac:chgData name="Ragnhild Halvorsrud" userId="917ea340-fd63-490f-a7db-68428d24cf32" providerId="ADAL" clId="{3F26B701-AADC-4668-AAA4-FB7BA2B947B1}" dt="2020-06-19T17:20:47.321" v="16799" actId="790"/>
          <ac:spMkLst>
            <pc:docMk/>
            <pc:sldMk cId="1604300621" sldId="814"/>
            <ac:spMk id="143" creationId="{886F0F15-4E10-46C0-A9EE-A6AB58321529}"/>
          </ac:spMkLst>
        </pc:spChg>
        <pc:spChg chg="add mod">
          <ac:chgData name="Ragnhild Halvorsrud" userId="917ea340-fd63-490f-a7db-68428d24cf32" providerId="ADAL" clId="{3F26B701-AADC-4668-AAA4-FB7BA2B947B1}" dt="2020-06-19T17:20:47.323" v="16800"/>
          <ac:spMkLst>
            <pc:docMk/>
            <pc:sldMk cId="1604300621" sldId="814"/>
            <ac:spMk id="146" creationId="{BFF13D39-7BF7-4873-AD7C-8F32195C7342}"/>
          </ac:spMkLst>
        </pc:spChg>
        <pc:spChg chg="add mod">
          <ac:chgData name="Ragnhild Halvorsrud" userId="917ea340-fd63-490f-a7db-68428d24cf32" providerId="ADAL" clId="{3F26B701-AADC-4668-AAA4-FB7BA2B947B1}" dt="2020-06-19T17:20:47.324" v="16801"/>
          <ac:spMkLst>
            <pc:docMk/>
            <pc:sldMk cId="1604300621" sldId="814"/>
            <ac:spMk id="148" creationId="{950F163E-C14B-4E53-A9C6-8F26804E7916}"/>
          </ac:spMkLst>
        </pc:spChg>
        <pc:spChg chg="add mod">
          <ac:chgData name="Ragnhild Halvorsrud" userId="917ea340-fd63-490f-a7db-68428d24cf32" providerId="ADAL" clId="{3F26B701-AADC-4668-AAA4-FB7BA2B947B1}" dt="2020-06-19T17:20:47.325" v="16802"/>
          <ac:spMkLst>
            <pc:docMk/>
            <pc:sldMk cId="1604300621" sldId="814"/>
            <ac:spMk id="149" creationId="{29A828E3-3252-46EC-A0E5-E477AD77E3DA}"/>
          </ac:spMkLst>
        </pc:spChg>
        <pc:spChg chg="add mod">
          <ac:chgData name="Ragnhild Halvorsrud" userId="917ea340-fd63-490f-a7db-68428d24cf32" providerId="ADAL" clId="{3F26B701-AADC-4668-AAA4-FB7BA2B947B1}" dt="2020-06-19T17:20:47.326" v="16803"/>
          <ac:spMkLst>
            <pc:docMk/>
            <pc:sldMk cId="1604300621" sldId="814"/>
            <ac:spMk id="153" creationId="{9CC3FFA5-5940-4E11-9166-895C9C364D94}"/>
          </ac:spMkLst>
        </pc:spChg>
        <pc:picChg chg="add del mod">
          <ac:chgData name="Ragnhild Halvorsrud" userId="917ea340-fd63-490f-a7db-68428d24cf32" providerId="ADAL" clId="{3F26B701-AADC-4668-AAA4-FB7BA2B947B1}" dt="2020-06-19T12:50:45.915" v="10871"/>
          <ac:picMkLst>
            <pc:docMk/>
            <pc:sldMk cId="1604300621" sldId="814"/>
            <ac:picMk id="16" creationId="{9214B898-EF04-4666-8AB7-1A71D1309725}"/>
          </ac:picMkLst>
        </pc:picChg>
        <pc:picChg chg="add del mod">
          <ac:chgData name="Ragnhild Halvorsrud" userId="917ea340-fd63-490f-a7db-68428d24cf32" providerId="ADAL" clId="{3F26B701-AADC-4668-AAA4-FB7BA2B947B1}" dt="2020-06-19T12:50:45.915" v="10871"/>
          <ac:picMkLst>
            <pc:docMk/>
            <pc:sldMk cId="1604300621" sldId="814"/>
            <ac:picMk id="17" creationId="{D4C294BC-1F31-4C03-B403-8A5C32B31F78}"/>
          </ac:picMkLst>
        </pc:picChg>
        <pc:picChg chg="add del mod">
          <ac:chgData name="Ragnhild Halvorsrud" userId="917ea340-fd63-490f-a7db-68428d24cf32" providerId="ADAL" clId="{3F26B701-AADC-4668-AAA4-FB7BA2B947B1}" dt="2020-06-19T12:50:45.915" v="10871"/>
          <ac:picMkLst>
            <pc:docMk/>
            <pc:sldMk cId="1604300621" sldId="814"/>
            <ac:picMk id="20" creationId="{F15E4A38-76EA-41E1-B392-22E3C92459B9}"/>
          </ac:picMkLst>
        </pc:picChg>
        <pc:picChg chg="add del mod">
          <ac:chgData name="Ragnhild Halvorsrud" userId="917ea340-fd63-490f-a7db-68428d24cf32" providerId="ADAL" clId="{3F26B701-AADC-4668-AAA4-FB7BA2B947B1}" dt="2020-06-19T12:50:45.915" v="10871"/>
          <ac:picMkLst>
            <pc:docMk/>
            <pc:sldMk cId="1604300621" sldId="814"/>
            <ac:picMk id="25" creationId="{AE7CFF67-EB2E-4A51-BAC7-5DB69D93A1E3}"/>
          </ac:picMkLst>
        </pc:picChg>
        <pc:picChg chg="add del mod">
          <ac:chgData name="Ragnhild Halvorsrud" userId="917ea340-fd63-490f-a7db-68428d24cf32" providerId="ADAL" clId="{3F26B701-AADC-4668-AAA4-FB7BA2B947B1}" dt="2020-06-19T12:50:45.915" v="10871"/>
          <ac:picMkLst>
            <pc:docMk/>
            <pc:sldMk cId="1604300621" sldId="814"/>
            <ac:picMk id="26" creationId="{C384E7EF-ED92-4784-9BD4-28BB9F59B484}"/>
          </ac:picMkLst>
        </pc:picChg>
        <pc:picChg chg="add del mod">
          <ac:chgData name="Ragnhild Halvorsrud" userId="917ea340-fd63-490f-a7db-68428d24cf32" providerId="ADAL" clId="{3F26B701-AADC-4668-AAA4-FB7BA2B947B1}" dt="2020-06-19T12:50:45.915" v="10871"/>
          <ac:picMkLst>
            <pc:docMk/>
            <pc:sldMk cId="1604300621" sldId="814"/>
            <ac:picMk id="29" creationId="{E6FD7E37-FD21-4897-850C-3FECA81C7E93}"/>
          </ac:picMkLst>
        </pc:picChg>
        <pc:picChg chg="add del mod">
          <ac:chgData name="Ragnhild Halvorsrud" userId="917ea340-fd63-490f-a7db-68428d24cf32" providerId="ADAL" clId="{3F26B701-AADC-4668-AAA4-FB7BA2B947B1}" dt="2020-06-19T12:50:45.915" v="10871"/>
          <ac:picMkLst>
            <pc:docMk/>
            <pc:sldMk cId="1604300621" sldId="814"/>
            <ac:picMk id="37" creationId="{491ED6D6-183F-47B8-9D36-0B555FA32D48}"/>
          </ac:picMkLst>
        </pc:picChg>
        <pc:picChg chg="add del mod">
          <ac:chgData name="Ragnhild Halvorsrud" userId="917ea340-fd63-490f-a7db-68428d24cf32" providerId="ADAL" clId="{3F26B701-AADC-4668-AAA4-FB7BA2B947B1}" dt="2020-06-19T12:50:45.915" v="10871"/>
          <ac:picMkLst>
            <pc:docMk/>
            <pc:sldMk cId="1604300621" sldId="814"/>
            <ac:picMk id="38" creationId="{FAAFC090-0036-418F-86B9-8A069B9A32E6}"/>
          </ac:picMkLst>
        </pc:picChg>
        <pc:picChg chg="add del mod">
          <ac:chgData name="Ragnhild Halvorsrud" userId="917ea340-fd63-490f-a7db-68428d24cf32" providerId="ADAL" clId="{3F26B701-AADC-4668-AAA4-FB7BA2B947B1}" dt="2020-06-19T12:50:45.915" v="10871"/>
          <ac:picMkLst>
            <pc:docMk/>
            <pc:sldMk cId="1604300621" sldId="814"/>
            <ac:picMk id="42" creationId="{CB99D5C0-8E59-4031-AC40-D9D715896697}"/>
          </ac:picMkLst>
        </pc:picChg>
        <pc:picChg chg="add del mod">
          <ac:chgData name="Ragnhild Halvorsrud" userId="917ea340-fd63-490f-a7db-68428d24cf32" providerId="ADAL" clId="{3F26B701-AADC-4668-AAA4-FB7BA2B947B1}" dt="2020-06-19T12:50:45.915" v="10871"/>
          <ac:picMkLst>
            <pc:docMk/>
            <pc:sldMk cId="1604300621" sldId="814"/>
            <ac:picMk id="43" creationId="{65881FA0-B689-4604-AC47-B6038F4C6E32}"/>
          </ac:picMkLst>
        </pc:picChg>
        <pc:picChg chg="add del mod">
          <ac:chgData name="Ragnhild Halvorsrud" userId="917ea340-fd63-490f-a7db-68428d24cf32" providerId="ADAL" clId="{3F26B701-AADC-4668-AAA4-FB7BA2B947B1}" dt="2020-06-19T12:50:45.915" v="10871"/>
          <ac:picMkLst>
            <pc:docMk/>
            <pc:sldMk cId="1604300621" sldId="814"/>
            <ac:picMk id="46" creationId="{BA9C56B7-44E0-4522-AD53-9BBF44D4A8A4}"/>
          </ac:picMkLst>
        </pc:picChg>
        <pc:picChg chg="add del mod">
          <ac:chgData name="Ragnhild Halvorsrud" userId="917ea340-fd63-490f-a7db-68428d24cf32" providerId="ADAL" clId="{3F26B701-AADC-4668-AAA4-FB7BA2B947B1}" dt="2020-06-19T12:50:45.915" v="10871"/>
          <ac:picMkLst>
            <pc:docMk/>
            <pc:sldMk cId="1604300621" sldId="814"/>
            <ac:picMk id="47" creationId="{BE30CE54-9F96-4DA1-9052-9799ADD86937}"/>
          </ac:picMkLst>
        </pc:picChg>
        <pc:picChg chg="add del mod">
          <ac:chgData name="Ragnhild Halvorsrud" userId="917ea340-fd63-490f-a7db-68428d24cf32" providerId="ADAL" clId="{3F26B701-AADC-4668-AAA4-FB7BA2B947B1}" dt="2020-06-19T12:50:45.915" v="10871"/>
          <ac:picMkLst>
            <pc:docMk/>
            <pc:sldMk cId="1604300621" sldId="814"/>
            <ac:picMk id="49" creationId="{4A07A6E9-45A6-4BD8-9B65-F421DC888D89}"/>
          </ac:picMkLst>
        </pc:picChg>
        <pc:picChg chg="add del mod">
          <ac:chgData name="Ragnhild Halvorsrud" userId="917ea340-fd63-490f-a7db-68428d24cf32" providerId="ADAL" clId="{3F26B701-AADC-4668-AAA4-FB7BA2B947B1}" dt="2020-06-19T12:50:45.915" v="10871"/>
          <ac:picMkLst>
            <pc:docMk/>
            <pc:sldMk cId="1604300621" sldId="814"/>
            <ac:picMk id="50" creationId="{B35E1BA4-B6AC-4E1F-BD2B-45F2490AA925}"/>
          </ac:picMkLst>
        </pc:picChg>
        <pc:picChg chg="add del mod">
          <ac:chgData name="Ragnhild Halvorsrud" userId="917ea340-fd63-490f-a7db-68428d24cf32" providerId="ADAL" clId="{3F26B701-AADC-4668-AAA4-FB7BA2B947B1}" dt="2020-06-19T12:50:45.915" v="10871"/>
          <ac:picMkLst>
            <pc:docMk/>
            <pc:sldMk cId="1604300621" sldId="814"/>
            <ac:picMk id="58" creationId="{3ADA9A9F-D5CD-4174-90A3-77EC80E5AB89}"/>
          </ac:picMkLst>
        </pc:picChg>
        <pc:picChg chg="add del mod">
          <ac:chgData name="Ragnhild Halvorsrud" userId="917ea340-fd63-490f-a7db-68428d24cf32" providerId="ADAL" clId="{3F26B701-AADC-4668-AAA4-FB7BA2B947B1}" dt="2020-06-19T12:50:45.915" v="10871"/>
          <ac:picMkLst>
            <pc:docMk/>
            <pc:sldMk cId="1604300621" sldId="814"/>
            <ac:picMk id="59" creationId="{FDFF4343-C448-4721-BCB5-1E3BCB61D3C9}"/>
          </ac:picMkLst>
        </pc:picChg>
        <pc:picChg chg="add del mod">
          <ac:chgData name="Ragnhild Halvorsrud" userId="917ea340-fd63-490f-a7db-68428d24cf32" providerId="ADAL" clId="{3F26B701-AADC-4668-AAA4-FB7BA2B947B1}" dt="2020-06-19T12:50:45.915" v="10871"/>
          <ac:picMkLst>
            <pc:docMk/>
            <pc:sldMk cId="1604300621" sldId="814"/>
            <ac:picMk id="61" creationId="{CDFACA5A-91B3-43E7-9680-B3F06A035B98}"/>
          </ac:picMkLst>
        </pc:picChg>
        <pc:picChg chg="add del mod">
          <ac:chgData name="Ragnhild Halvorsrud" userId="917ea340-fd63-490f-a7db-68428d24cf32" providerId="ADAL" clId="{3F26B701-AADC-4668-AAA4-FB7BA2B947B1}" dt="2020-06-19T12:50:45.915" v="10871"/>
          <ac:picMkLst>
            <pc:docMk/>
            <pc:sldMk cId="1604300621" sldId="814"/>
            <ac:picMk id="65" creationId="{1677DCE5-B0C5-4EED-A7F3-4F403CD57253}"/>
          </ac:picMkLst>
        </pc:picChg>
        <pc:picChg chg="add mod">
          <ac:chgData name="Ragnhild Halvorsrud" userId="917ea340-fd63-490f-a7db-68428d24cf32" providerId="ADAL" clId="{3F26B701-AADC-4668-AAA4-FB7BA2B947B1}" dt="2020-06-19T16:21:55.344" v="11553" actId="1037"/>
          <ac:picMkLst>
            <pc:docMk/>
            <pc:sldMk cId="1604300621" sldId="814"/>
            <ac:picMk id="86" creationId="{EBD15CA1-8182-4436-BD56-C4FB49E03995}"/>
          </ac:picMkLst>
        </pc:picChg>
        <pc:picChg chg="add mod">
          <ac:chgData name="Ragnhild Halvorsrud" userId="917ea340-fd63-490f-a7db-68428d24cf32" providerId="ADAL" clId="{3F26B701-AADC-4668-AAA4-FB7BA2B947B1}" dt="2020-06-19T16:21:55.344" v="11553" actId="1037"/>
          <ac:picMkLst>
            <pc:docMk/>
            <pc:sldMk cId="1604300621" sldId="814"/>
            <ac:picMk id="87" creationId="{D89C43CA-B4A3-4E5E-A41E-1BCB47376A89}"/>
          </ac:picMkLst>
        </pc:picChg>
        <pc:picChg chg="add mod">
          <ac:chgData name="Ragnhild Halvorsrud" userId="917ea340-fd63-490f-a7db-68428d24cf32" providerId="ADAL" clId="{3F26B701-AADC-4668-AAA4-FB7BA2B947B1}" dt="2020-06-19T16:21:55.344" v="11553" actId="1037"/>
          <ac:picMkLst>
            <pc:docMk/>
            <pc:sldMk cId="1604300621" sldId="814"/>
            <ac:picMk id="90" creationId="{216DE40A-7F70-423D-9930-1F5C8C5CC570}"/>
          </ac:picMkLst>
        </pc:picChg>
        <pc:picChg chg="add mod">
          <ac:chgData name="Ragnhild Halvorsrud" userId="917ea340-fd63-490f-a7db-68428d24cf32" providerId="ADAL" clId="{3F26B701-AADC-4668-AAA4-FB7BA2B947B1}" dt="2020-06-19T16:21:55.344" v="11553" actId="1037"/>
          <ac:picMkLst>
            <pc:docMk/>
            <pc:sldMk cId="1604300621" sldId="814"/>
            <ac:picMk id="95" creationId="{36354682-A0E8-4170-8FD8-51A2237EE281}"/>
          </ac:picMkLst>
        </pc:picChg>
        <pc:picChg chg="add mod">
          <ac:chgData name="Ragnhild Halvorsrud" userId="917ea340-fd63-490f-a7db-68428d24cf32" providerId="ADAL" clId="{3F26B701-AADC-4668-AAA4-FB7BA2B947B1}" dt="2020-06-19T16:21:55.344" v="11553" actId="1037"/>
          <ac:picMkLst>
            <pc:docMk/>
            <pc:sldMk cId="1604300621" sldId="814"/>
            <ac:picMk id="96" creationId="{1AFA4AF7-F7D3-4777-9A46-E293D8F41EBB}"/>
          </ac:picMkLst>
        </pc:picChg>
        <pc:picChg chg="add mod">
          <ac:chgData name="Ragnhild Halvorsrud" userId="917ea340-fd63-490f-a7db-68428d24cf32" providerId="ADAL" clId="{3F26B701-AADC-4668-AAA4-FB7BA2B947B1}" dt="2020-06-19T16:21:55.344" v="11553" actId="1037"/>
          <ac:picMkLst>
            <pc:docMk/>
            <pc:sldMk cId="1604300621" sldId="814"/>
            <ac:picMk id="99" creationId="{B4FC7F52-4245-4A74-84E9-3E05B47B77BF}"/>
          </ac:picMkLst>
        </pc:picChg>
        <pc:picChg chg="add mod">
          <ac:chgData name="Ragnhild Halvorsrud" userId="917ea340-fd63-490f-a7db-68428d24cf32" providerId="ADAL" clId="{3F26B701-AADC-4668-AAA4-FB7BA2B947B1}" dt="2020-06-19T16:21:55.344" v="11553" actId="1037"/>
          <ac:picMkLst>
            <pc:docMk/>
            <pc:sldMk cId="1604300621" sldId="814"/>
            <ac:picMk id="107" creationId="{E8C78931-8654-4A07-B337-426F58E4F835}"/>
          </ac:picMkLst>
        </pc:picChg>
        <pc:picChg chg="add mod">
          <ac:chgData name="Ragnhild Halvorsrud" userId="917ea340-fd63-490f-a7db-68428d24cf32" providerId="ADAL" clId="{3F26B701-AADC-4668-AAA4-FB7BA2B947B1}" dt="2020-06-19T16:21:55.344" v="11553" actId="1037"/>
          <ac:picMkLst>
            <pc:docMk/>
            <pc:sldMk cId="1604300621" sldId="814"/>
            <ac:picMk id="108" creationId="{5AC34F03-6E5D-4FAF-A13F-14652D7BC357}"/>
          </ac:picMkLst>
        </pc:picChg>
        <pc:picChg chg="add mod">
          <ac:chgData name="Ragnhild Halvorsrud" userId="917ea340-fd63-490f-a7db-68428d24cf32" providerId="ADAL" clId="{3F26B701-AADC-4668-AAA4-FB7BA2B947B1}" dt="2020-06-19T16:21:55.344" v="11553" actId="1037"/>
          <ac:picMkLst>
            <pc:docMk/>
            <pc:sldMk cId="1604300621" sldId="814"/>
            <ac:picMk id="112" creationId="{94ED8962-7170-4A09-B257-4EDC10C73701}"/>
          </ac:picMkLst>
        </pc:picChg>
        <pc:picChg chg="add mod">
          <ac:chgData name="Ragnhild Halvorsrud" userId="917ea340-fd63-490f-a7db-68428d24cf32" providerId="ADAL" clId="{3F26B701-AADC-4668-AAA4-FB7BA2B947B1}" dt="2020-06-19T16:21:55.344" v="11553" actId="1037"/>
          <ac:picMkLst>
            <pc:docMk/>
            <pc:sldMk cId="1604300621" sldId="814"/>
            <ac:picMk id="113" creationId="{3B4908ED-FF00-4225-AA19-3A625A72E416}"/>
          </ac:picMkLst>
        </pc:picChg>
        <pc:picChg chg="add mod">
          <ac:chgData name="Ragnhild Halvorsrud" userId="917ea340-fd63-490f-a7db-68428d24cf32" providerId="ADAL" clId="{3F26B701-AADC-4668-AAA4-FB7BA2B947B1}" dt="2020-06-19T16:21:55.344" v="11553" actId="1037"/>
          <ac:picMkLst>
            <pc:docMk/>
            <pc:sldMk cId="1604300621" sldId="814"/>
            <ac:picMk id="116" creationId="{D2C04EED-C708-452A-8F15-B0A0FEF1AEBA}"/>
          </ac:picMkLst>
        </pc:picChg>
        <pc:picChg chg="add mod">
          <ac:chgData name="Ragnhild Halvorsrud" userId="917ea340-fd63-490f-a7db-68428d24cf32" providerId="ADAL" clId="{3F26B701-AADC-4668-AAA4-FB7BA2B947B1}" dt="2020-06-19T16:21:55.344" v="11553" actId="1037"/>
          <ac:picMkLst>
            <pc:docMk/>
            <pc:sldMk cId="1604300621" sldId="814"/>
            <ac:picMk id="117" creationId="{59C99374-F037-4C2D-877C-6CAA70479F61}"/>
          </ac:picMkLst>
        </pc:picChg>
        <pc:picChg chg="add mod">
          <ac:chgData name="Ragnhild Halvorsrud" userId="917ea340-fd63-490f-a7db-68428d24cf32" providerId="ADAL" clId="{3F26B701-AADC-4668-AAA4-FB7BA2B947B1}" dt="2020-06-19T16:21:55.344" v="11553" actId="1037"/>
          <ac:picMkLst>
            <pc:docMk/>
            <pc:sldMk cId="1604300621" sldId="814"/>
            <ac:picMk id="119" creationId="{0E2262D4-C253-4866-96D0-CDE3275CCA6D}"/>
          </ac:picMkLst>
        </pc:picChg>
        <pc:picChg chg="add mod">
          <ac:chgData name="Ragnhild Halvorsrud" userId="917ea340-fd63-490f-a7db-68428d24cf32" providerId="ADAL" clId="{3F26B701-AADC-4668-AAA4-FB7BA2B947B1}" dt="2020-06-19T16:21:55.344" v="11553" actId="1037"/>
          <ac:picMkLst>
            <pc:docMk/>
            <pc:sldMk cId="1604300621" sldId="814"/>
            <ac:picMk id="120" creationId="{F9E217D3-4863-46AF-9C4C-8D94394D9C90}"/>
          </ac:picMkLst>
        </pc:picChg>
        <pc:picChg chg="add mod">
          <ac:chgData name="Ragnhild Halvorsrud" userId="917ea340-fd63-490f-a7db-68428d24cf32" providerId="ADAL" clId="{3F26B701-AADC-4668-AAA4-FB7BA2B947B1}" dt="2020-06-19T16:21:55.344" v="11553" actId="1037"/>
          <ac:picMkLst>
            <pc:docMk/>
            <pc:sldMk cId="1604300621" sldId="814"/>
            <ac:picMk id="128" creationId="{ACBAA7FB-5DD3-45DC-9668-0C9DCB7BE3BA}"/>
          </ac:picMkLst>
        </pc:picChg>
        <pc:picChg chg="add mod">
          <ac:chgData name="Ragnhild Halvorsrud" userId="917ea340-fd63-490f-a7db-68428d24cf32" providerId="ADAL" clId="{3F26B701-AADC-4668-AAA4-FB7BA2B947B1}" dt="2020-06-19T16:21:55.344" v="11553" actId="1037"/>
          <ac:picMkLst>
            <pc:docMk/>
            <pc:sldMk cId="1604300621" sldId="814"/>
            <ac:picMk id="129" creationId="{31F4BF54-FE99-4F03-AAF6-958DB508E845}"/>
          </ac:picMkLst>
        </pc:picChg>
        <pc:picChg chg="add mod">
          <ac:chgData name="Ragnhild Halvorsrud" userId="917ea340-fd63-490f-a7db-68428d24cf32" providerId="ADAL" clId="{3F26B701-AADC-4668-AAA4-FB7BA2B947B1}" dt="2020-06-19T16:21:55.344" v="11553" actId="1037"/>
          <ac:picMkLst>
            <pc:docMk/>
            <pc:sldMk cId="1604300621" sldId="814"/>
            <ac:picMk id="131" creationId="{E4510BE1-2FC7-44AD-AC5D-AAC136EDBFCE}"/>
          </ac:picMkLst>
        </pc:picChg>
        <pc:picChg chg="add mod">
          <ac:chgData name="Ragnhild Halvorsrud" userId="917ea340-fd63-490f-a7db-68428d24cf32" providerId="ADAL" clId="{3F26B701-AADC-4668-AAA4-FB7BA2B947B1}" dt="2020-06-19T16:21:55.344" v="11553" actId="1037"/>
          <ac:picMkLst>
            <pc:docMk/>
            <pc:sldMk cId="1604300621" sldId="814"/>
            <ac:picMk id="135" creationId="{7DB15841-2415-485E-9F5B-A8FA4E34028B}"/>
          </ac:picMkLst>
        </pc:picChg>
        <pc:picChg chg="add mod">
          <ac:chgData name="Ragnhild Halvorsrud" userId="917ea340-fd63-490f-a7db-68428d24cf32" providerId="ADAL" clId="{3F26B701-AADC-4668-AAA4-FB7BA2B947B1}" dt="2020-06-19T16:29:37.303" v="11861" actId="1076"/>
          <ac:picMkLst>
            <pc:docMk/>
            <pc:sldMk cId="1604300621" sldId="814"/>
            <ac:picMk id="147" creationId="{08D88A81-FF8F-4C08-B202-DFCE30FB8E5C}"/>
          </ac:picMkLst>
        </pc:picChg>
        <pc:picChg chg="add del mod">
          <ac:chgData name="Ragnhild Halvorsrud" userId="917ea340-fd63-490f-a7db-68428d24cf32" providerId="ADAL" clId="{3F26B701-AADC-4668-AAA4-FB7BA2B947B1}" dt="2020-06-19T16:28:57.078" v="11855" actId="478"/>
          <ac:picMkLst>
            <pc:docMk/>
            <pc:sldMk cId="1604300621" sldId="814"/>
            <ac:picMk id="154" creationId="{3020AFDA-5C54-42A8-BD9C-653CDC34FC6F}"/>
          </ac:picMkLst>
        </pc:picChg>
        <pc:picChg chg="add mod">
          <ac:chgData name="Ragnhild Halvorsrud" userId="917ea340-fd63-490f-a7db-68428d24cf32" providerId="ADAL" clId="{3F26B701-AADC-4668-AAA4-FB7BA2B947B1}" dt="2020-06-19T16:29:45.119" v="11863" actId="1076"/>
          <ac:picMkLst>
            <pc:docMk/>
            <pc:sldMk cId="1604300621" sldId="814"/>
            <ac:picMk id="155" creationId="{A46C9C40-F583-4FEB-A11C-8171C1BD2194}"/>
          </ac:picMkLst>
        </pc:picChg>
        <pc:cxnChg chg="add del mod">
          <ac:chgData name="Ragnhild Halvorsrud" userId="917ea340-fd63-490f-a7db-68428d24cf32" providerId="ADAL" clId="{3F26B701-AADC-4668-AAA4-FB7BA2B947B1}" dt="2020-06-19T12:50:45.915" v="10871"/>
          <ac:cxnSpMkLst>
            <pc:docMk/>
            <pc:sldMk cId="1604300621" sldId="814"/>
            <ac:cxnSpMk id="4" creationId="{DD97CD22-E543-4D7D-9795-7CFB903A50CE}"/>
          </ac:cxnSpMkLst>
        </pc:cxnChg>
        <pc:cxnChg chg="add del mod">
          <ac:chgData name="Ragnhild Halvorsrud" userId="917ea340-fd63-490f-a7db-68428d24cf32" providerId="ADAL" clId="{3F26B701-AADC-4668-AAA4-FB7BA2B947B1}" dt="2020-06-19T12:50:45.915" v="10871"/>
          <ac:cxnSpMkLst>
            <pc:docMk/>
            <pc:sldMk cId="1604300621" sldId="814"/>
            <ac:cxnSpMk id="5" creationId="{AAAF73F2-7DAD-4B29-897F-D16DFC741892}"/>
          </ac:cxnSpMkLst>
        </pc:cxnChg>
        <pc:cxnChg chg="add del mod">
          <ac:chgData name="Ragnhild Halvorsrud" userId="917ea340-fd63-490f-a7db-68428d24cf32" providerId="ADAL" clId="{3F26B701-AADC-4668-AAA4-FB7BA2B947B1}" dt="2020-06-19T12:50:45.915" v="10871"/>
          <ac:cxnSpMkLst>
            <pc:docMk/>
            <pc:sldMk cId="1604300621" sldId="814"/>
            <ac:cxnSpMk id="6" creationId="{F55B5040-43CF-48C1-9A46-42ECA33C37FE}"/>
          </ac:cxnSpMkLst>
        </pc:cxnChg>
        <pc:cxnChg chg="add del mod">
          <ac:chgData name="Ragnhild Halvorsrud" userId="917ea340-fd63-490f-a7db-68428d24cf32" providerId="ADAL" clId="{3F26B701-AADC-4668-AAA4-FB7BA2B947B1}" dt="2020-06-19T12:50:45.915" v="10871"/>
          <ac:cxnSpMkLst>
            <pc:docMk/>
            <pc:sldMk cId="1604300621" sldId="814"/>
            <ac:cxnSpMk id="7" creationId="{6E3B8DDE-00F9-448E-A10A-643949A5E498}"/>
          </ac:cxnSpMkLst>
        </pc:cxnChg>
        <pc:cxnChg chg="add del mod">
          <ac:chgData name="Ragnhild Halvorsrud" userId="917ea340-fd63-490f-a7db-68428d24cf32" providerId="ADAL" clId="{3F26B701-AADC-4668-AAA4-FB7BA2B947B1}" dt="2020-06-19T12:50:45.915" v="10871"/>
          <ac:cxnSpMkLst>
            <pc:docMk/>
            <pc:sldMk cId="1604300621" sldId="814"/>
            <ac:cxnSpMk id="8" creationId="{77EABBD0-1957-4D7F-A5DC-951B0F0D7F3D}"/>
          </ac:cxnSpMkLst>
        </pc:cxnChg>
        <pc:cxnChg chg="add del mod">
          <ac:chgData name="Ragnhild Halvorsrud" userId="917ea340-fd63-490f-a7db-68428d24cf32" providerId="ADAL" clId="{3F26B701-AADC-4668-AAA4-FB7BA2B947B1}" dt="2020-06-19T12:50:45.915" v="10871"/>
          <ac:cxnSpMkLst>
            <pc:docMk/>
            <pc:sldMk cId="1604300621" sldId="814"/>
            <ac:cxnSpMk id="21" creationId="{C0B20E74-597C-461F-9F1D-7B5B32C0167A}"/>
          </ac:cxnSpMkLst>
        </pc:cxnChg>
        <pc:cxnChg chg="add del mod">
          <ac:chgData name="Ragnhild Halvorsrud" userId="917ea340-fd63-490f-a7db-68428d24cf32" providerId="ADAL" clId="{3F26B701-AADC-4668-AAA4-FB7BA2B947B1}" dt="2020-06-19T12:50:45.915" v="10871"/>
          <ac:cxnSpMkLst>
            <pc:docMk/>
            <pc:sldMk cId="1604300621" sldId="814"/>
            <ac:cxnSpMk id="22" creationId="{42F33990-C829-4060-AD0E-8C6BB60E9556}"/>
          </ac:cxnSpMkLst>
        </pc:cxnChg>
        <pc:cxnChg chg="add del mod">
          <ac:chgData name="Ragnhild Halvorsrud" userId="917ea340-fd63-490f-a7db-68428d24cf32" providerId="ADAL" clId="{3F26B701-AADC-4668-AAA4-FB7BA2B947B1}" dt="2020-06-19T12:50:45.915" v="10871"/>
          <ac:cxnSpMkLst>
            <pc:docMk/>
            <pc:sldMk cId="1604300621" sldId="814"/>
            <ac:cxnSpMk id="36" creationId="{51B4629F-735A-4662-A9FE-CC2DD403C3AB}"/>
          </ac:cxnSpMkLst>
        </pc:cxnChg>
        <pc:cxnChg chg="add del mod">
          <ac:chgData name="Ragnhild Halvorsrud" userId="917ea340-fd63-490f-a7db-68428d24cf32" providerId="ADAL" clId="{3F26B701-AADC-4668-AAA4-FB7BA2B947B1}" dt="2020-06-19T12:50:45.915" v="10871"/>
          <ac:cxnSpMkLst>
            <pc:docMk/>
            <pc:sldMk cId="1604300621" sldId="814"/>
            <ac:cxnSpMk id="41" creationId="{78189601-B9EC-4E7B-955D-3E53F254EAE8}"/>
          </ac:cxnSpMkLst>
        </pc:cxnChg>
        <pc:cxnChg chg="add del mod">
          <ac:chgData name="Ragnhild Halvorsrud" userId="917ea340-fd63-490f-a7db-68428d24cf32" providerId="ADAL" clId="{3F26B701-AADC-4668-AAA4-FB7BA2B947B1}" dt="2020-06-19T12:50:45.915" v="10871"/>
          <ac:cxnSpMkLst>
            <pc:docMk/>
            <pc:sldMk cId="1604300621" sldId="814"/>
            <ac:cxnSpMk id="48" creationId="{3DC6D9B3-7E7F-4755-84B9-148BE233FEF3}"/>
          </ac:cxnSpMkLst>
        </pc:cxnChg>
        <pc:cxnChg chg="add del mod">
          <ac:chgData name="Ragnhild Halvorsrud" userId="917ea340-fd63-490f-a7db-68428d24cf32" providerId="ADAL" clId="{3F26B701-AADC-4668-AAA4-FB7BA2B947B1}" dt="2020-06-19T12:50:45.915" v="10871"/>
          <ac:cxnSpMkLst>
            <pc:docMk/>
            <pc:sldMk cId="1604300621" sldId="814"/>
            <ac:cxnSpMk id="51" creationId="{A1E87821-1EC8-4B9A-A668-3DA385122939}"/>
          </ac:cxnSpMkLst>
        </pc:cxnChg>
        <pc:cxnChg chg="add del mod">
          <ac:chgData name="Ragnhild Halvorsrud" userId="917ea340-fd63-490f-a7db-68428d24cf32" providerId="ADAL" clId="{3F26B701-AADC-4668-AAA4-FB7BA2B947B1}" dt="2020-06-19T12:50:45.915" v="10871"/>
          <ac:cxnSpMkLst>
            <pc:docMk/>
            <pc:sldMk cId="1604300621" sldId="814"/>
            <ac:cxnSpMk id="53" creationId="{0A3BCC99-69A5-49CA-B003-0FA7846BA4ED}"/>
          </ac:cxnSpMkLst>
        </pc:cxnChg>
        <pc:cxnChg chg="add del mod">
          <ac:chgData name="Ragnhild Halvorsrud" userId="917ea340-fd63-490f-a7db-68428d24cf32" providerId="ADAL" clId="{3F26B701-AADC-4668-AAA4-FB7BA2B947B1}" dt="2020-06-19T12:50:45.915" v="10871"/>
          <ac:cxnSpMkLst>
            <pc:docMk/>
            <pc:sldMk cId="1604300621" sldId="814"/>
            <ac:cxnSpMk id="56" creationId="{073FA76E-D8FC-491C-83EE-7D665CC8D902}"/>
          </ac:cxnSpMkLst>
        </pc:cxnChg>
        <pc:cxnChg chg="add mod">
          <ac:chgData name="Ragnhild Halvorsrud" userId="917ea340-fd63-490f-a7db-68428d24cf32" providerId="ADAL" clId="{3F26B701-AADC-4668-AAA4-FB7BA2B947B1}" dt="2020-06-19T16:21:55.344" v="11553" actId="1037"/>
          <ac:cxnSpMkLst>
            <pc:docMk/>
            <pc:sldMk cId="1604300621" sldId="814"/>
            <ac:cxnSpMk id="74" creationId="{934D9294-2C2C-4D6E-A0DC-07296DED2ED3}"/>
          </ac:cxnSpMkLst>
        </pc:cxnChg>
        <pc:cxnChg chg="add mod">
          <ac:chgData name="Ragnhild Halvorsrud" userId="917ea340-fd63-490f-a7db-68428d24cf32" providerId="ADAL" clId="{3F26B701-AADC-4668-AAA4-FB7BA2B947B1}" dt="2020-06-19T16:21:55.344" v="11553" actId="1037"/>
          <ac:cxnSpMkLst>
            <pc:docMk/>
            <pc:sldMk cId="1604300621" sldId="814"/>
            <ac:cxnSpMk id="75" creationId="{01C87275-5326-4413-86D9-5E8F55ACB547}"/>
          </ac:cxnSpMkLst>
        </pc:cxnChg>
        <pc:cxnChg chg="add mod">
          <ac:chgData name="Ragnhild Halvorsrud" userId="917ea340-fd63-490f-a7db-68428d24cf32" providerId="ADAL" clId="{3F26B701-AADC-4668-AAA4-FB7BA2B947B1}" dt="2020-06-19T16:21:55.344" v="11553" actId="1037"/>
          <ac:cxnSpMkLst>
            <pc:docMk/>
            <pc:sldMk cId="1604300621" sldId="814"/>
            <ac:cxnSpMk id="76" creationId="{F2FBD78B-CD6E-4AE5-967E-E8EB79FB76F1}"/>
          </ac:cxnSpMkLst>
        </pc:cxnChg>
        <pc:cxnChg chg="add mod">
          <ac:chgData name="Ragnhild Halvorsrud" userId="917ea340-fd63-490f-a7db-68428d24cf32" providerId="ADAL" clId="{3F26B701-AADC-4668-AAA4-FB7BA2B947B1}" dt="2020-06-19T16:21:55.344" v="11553" actId="1037"/>
          <ac:cxnSpMkLst>
            <pc:docMk/>
            <pc:sldMk cId="1604300621" sldId="814"/>
            <ac:cxnSpMk id="77" creationId="{8B1B0C68-672C-470B-970F-374FFC06B3EF}"/>
          </ac:cxnSpMkLst>
        </pc:cxnChg>
        <pc:cxnChg chg="add mod">
          <ac:chgData name="Ragnhild Halvorsrud" userId="917ea340-fd63-490f-a7db-68428d24cf32" providerId="ADAL" clId="{3F26B701-AADC-4668-AAA4-FB7BA2B947B1}" dt="2020-06-19T16:21:55.344" v="11553" actId="1037"/>
          <ac:cxnSpMkLst>
            <pc:docMk/>
            <pc:sldMk cId="1604300621" sldId="814"/>
            <ac:cxnSpMk id="78" creationId="{9A92EBF1-0754-4280-A680-3B6308C8A170}"/>
          </ac:cxnSpMkLst>
        </pc:cxnChg>
        <pc:cxnChg chg="add mod">
          <ac:chgData name="Ragnhild Halvorsrud" userId="917ea340-fd63-490f-a7db-68428d24cf32" providerId="ADAL" clId="{3F26B701-AADC-4668-AAA4-FB7BA2B947B1}" dt="2020-06-19T16:21:55.344" v="11553" actId="1037"/>
          <ac:cxnSpMkLst>
            <pc:docMk/>
            <pc:sldMk cId="1604300621" sldId="814"/>
            <ac:cxnSpMk id="91" creationId="{F569AAEF-FACA-42BB-9BAA-3C2972DFFE15}"/>
          </ac:cxnSpMkLst>
        </pc:cxnChg>
        <pc:cxnChg chg="add mod">
          <ac:chgData name="Ragnhild Halvorsrud" userId="917ea340-fd63-490f-a7db-68428d24cf32" providerId="ADAL" clId="{3F26B701-AADC-4668-AAA4-FB7BA2B947B1}" dt="2020-06-19T16:21:55.344" v="11553" actId="1037"/>
          <ac:cxnSpMkLst>
            <pc:docMk/>
            <pc:sldMk cId="1604300621" sldId="814"/>
            <ac:cxnSpMk id="92" creationId="{C474E740-8C47-4025-B77A-2E94AC2F8DEA}"/>
          </ac:cxnSpMkLst>
        </pc:cxnChg>
        <pc:cxnChg chg="add mod">
          <ac:chgData name="Ragnhild Halvorsrud" userId="917ea340-fd63-490f-a7db-68428d24cf32" providerId="ADAL" clId="{3F26B701-AADC-4668-AAA4-FB7BA2B947B1}" dt="2020-06-19T16:21:55.344" v="11553" actId="1037"/>
          <ac:cxnSpMkLst>
            <pc:docMk/>
            <pc:sldMk cId="1604300621" sldId="814"/>
            <ac:cxnSpMk id="106" creationId="{E92FC41C-A32F-4ED7-8F3C-5352F55FF7CC}"/>
          </ac:cxnSpMkLst>
        </pc:cxnChg>
        <pc:cxnChg chg="add mod">
          <ac:chgData name="Ragnhild Halvorsrud" userId="917ea340-fd63-490f-a7db-68428d24cf32" providerId="ADAL" clId="{3F26B701-AADC-4668-AAA4-FB7BA2B947B1}" dt="2020-06-19T16:21:55.344" v="11553" actId="1037"/>
          <ac:cxnSpMkLst>
            <pc:docMk/>
            <pc:sldMk cId="1604300621" sldId="814"/>
            <ac:cxnSpMk id="111" creationId="{F75BE99B-D469-4F69-9A69-53873141934E}"/>
          </ac:cxnSpMkLst>
        </pc:cxnChg>
        <pc:cxnChg chg="add mod">
          <ac:chgData name="Ragnhild Halvorsrud" userId="917ea340-fd63-490f-a7db-68428d24cf32" providerId="ADAL" clId="{3F26B701-AADC-4668-AAA4-FB7BA2B947B1}" dt="2020-06-19T16:21:55.344" v="11553" actId="1037"/>
          <ac:cxnSpMkLst>
            <pc:docMk/>
            <pc:sldMk cId="1604300621" sldId="814"/>
            <ac:cxnSpMk id="118" creationId="{14370E25-8618-4E44-BED2-F8C0C2C7A374}"/>
          </ac:cxnSpMkLst>
        </pc:cxnChg>
        <pc:cxnChg chg="add mod">
          <ac:chgData name="Ragnhild Halvorsrud" userId="917ea340-fd63-490f-a7db-68428d24cf32" providerId="ADAL" clId="{3F26B701-AADC-4668-AAA4-FB7BA2B947B1}" dt="2020-06-19T16:21:55.344" v="11553" actId="1037"/>
          <ac:cxnSpMkLst>
            <pc:docMk/>
            <pc:sldMk cId="1604300621" sldId="814"/>
            <ac:cxnSpMk id="121" creationId="{6E5CD38B-BDFB-432F-93D1-07E217ABCB32}"/>
          </ac:cxnSpMkLst>
        </pc:cxnChg>
        <pc:cxnChg chg="add mod">
          <ac:chgData name="Ragnhild Halvorsrud" userId="917ea340-fd63-490f-a7db-68428d24cf32" providerId="ADAL" clId="{3F26B701-AADC-4668-AAA4-FB7BA2B947B1}" dt="2020-06-19T16:21:55.344" v="11553" actId="1037"/>
          <ac:cxnSpMkLst>
            <pc:docMk/>
            <pc:sldMk cId="1604300621" sldId="814"/>
            <ac:cxnSpMk id="123" creationId="{06DBFA05-8161-4B5B-BB63-671E327B3543}"/>
          </ac:cxnSpMkLst>
        </pc:cxnChg>
        <pc:cxnChg chg="add mod">
          <ac:chgData name="Ragnhild Halvorsrud" userId="917ea340-fd63-490f-a7db-68428d24cf32" providerId="ADAL" clId="{3F26B701-AADC-4668-AAA4-FB7BA2B947B1}" dt="2020-06-19T16:21:55.344" v="11553" actId="1037"/>
          <ac:cxnSpMkLst>
            <pc:docMk/>
            <pc:sldMk cId="1604300621" sldId="814"/>
            <ac:cxnSpMk id="126" creationId="{DDFD390D-E34B-46ED-9C5A-3B3070936E21}"/>
          </ac:cxnSpMkLst>
        </pc:cxnChg>
        <pc:cxnChg chg="add del mod">
          <ac:chgData name="Ragnhild Halvorsrud" userId="917ea340-fd63-490f-a7db-68428d24cf32" providerId="ADAL" clId="{3F26B701-AADC-4668-AAA4-FB7BA2B947B1}" dt="2020-06-19T12:51:23.716" v="10878" actId="478"/>
          <ac:cxnSpMkLst>
            <pc:docMk/>
            <pc:sldMk cId="1604300621" sldId="814"/>
            <ac:cxnSpMk id="145" creationId="{D90CD511-1331-40AE-9B87-B19CC04EC121}"/>
          </ac:cxnSpMkLst>
        </pc:cxnChg>
        <pc:cxnChg chg="add mod">
          <ac:chgData name="Ragnhild Halvorsrud" userId="917ea340-fd63-490f-a7db-68428d24cf32" providerId="ADAL" clId="{3F26B701-AADC-4668-AAA4-FB7BA2B947B1}" dt="2020-06-19T16:30:41.016" v="11872" actId="1035"/>
          <ac:cxnSpMkLst>
            <pc:docMk/>
            <pc:sldMk cId="1604300621" sldId="814"/>
            <ac:cxnSpMk id="150" creationId="{82255F06-87C4-45DC-B39F-0C230F8F2A5C}"/>
          </ac:cxnSpMkLst>
        </pc:cxnChg>
      </pc:sldChg>
      <pc:sldChg chg="addSp delSp modSp new del mod modNotes">
        <pc:chgData name="Ragnhild Halvorsrud" userId="917ea340-fd63-490f-a7db-68428d24cf32" providerId="ADAL" clId="{3F26B701-AADC-4668-AAA4-FB7BA2B947B1}" dt="2020-06-19T17:09:17.886" v="14465" actId="47"/>
        <pc:sldMkLst>
          <pc:docMk/>
          <pc:sldMk cId="1299911654" sldId="815"/>
        </pc:sldMkLst>
        <pc:spChg chg="mod">
          <ac:chgData name="Ragnhild Halvorsrud" userId="917ea340-fd63-490f-a7db-68428d24cf32" providerId="ADAL" clId="{3F26B701-AADC-4668-AAA4-FB7BA2B947B1}" dt="2020-06-19T17:04:57.233" v="14314" actId="790"/>
          <ac:spMkLst>
            <pc:docMk/>
            <pc:sldMk cId="1299911654" sldId="815"/>
            <ac:spMk id="2" creationId="{1830D4C6-B005-4DE3-9BCF-AC047AA110DF}"/>
          </ac:spMkLst>
        </pc:spChg>
        <pc:spChg chg="add del mod">
          <ac:chgData name="Ragnhild Halvorsrud" userId="917ea340-fd63-490f-a7db-68428d24cf32" providerId="ADAL" clId="{3F26B701-AADC-4668-AAA4-FB7BA2B947B1}" dt="2020-06-19T15:52:05.785" v="10957"/>
          <ac:spMkLst>
            <pc:docMk/>
            <pc:sldMk cId="1299911654" sldId="815"/>
            <ac:spMk id="3" creationId="{67515BDF-2901-4FCE-AC4F-2506D9CB1146}"/>
          </ac:spMkLst>
        </pc:spChg>
        <pc:spChg chg="add del mod">
          <ac:chgData name="Ragnhild Halvorsrud" userId="917ea340-fd63-490f-a7db-68428d24cf32" providerId="ADAL" clId="{3F26B701-AADC-4668-AAA4-FB7BA2B947B1}" dt="2020-06-19T15:52:05.785" v="10957"/>
          <ac:spMkLst>
            <pc:docMk/>
            <pc:sldMk cId="1299911654" sldId="815"/>
            <ac:spMk id="4" creationId="{9EA1F3F9-C743-4F58-B030-FC26C9D71B81}"/>
          </ac:spMkLst>
        </pc:spChg>
        <pc:spChg chg="add del mod">
          <ac:chgData name="Ragnhild Halvorsrud" userId="917ea340-fd63-490f-a7db-68428d24cf32" providerId="ADAL" clId="{3F26B701-AADC-4668-AAA4-FB7BA2B947B1}" dt="2020-06-19T15:52:05.785" v="10957"/>
          <ac:spMkLst>
            <pc:docMk/>
            <pc:sldMk cId="1299911654" sldId="815"/>
            <ac:spMk id="8" creationId="{9336A383-8C47-4D76-8B75-946AEC490AB4}"/>
          </ac:spMkLst>
        </pc:spChg>
        <pc:spChg chg="add del mod">
          <ac:chgData name="Ragnhild Halvorsrud" userId="917ea340-fd63-490f-a7db-68428d24cf32" providerId="ADAL" clId="{3F26B701-AADC-4668-AAA4-FB7BA2B947B1}" dt="2020-06-19T15:52:05.785" v="10957"/>
          <ac:spMkLst>
            <pc:docMk/>
            <pc:sldMk cId="1299911654" sldId="815"/>
            <ac:spMk id="9" creationId="{843CDE27-AAD0-4F3E-BDCF-5AF3D3C7FD19}"/>
          </ac:spMkLst>
        </pc:spChg>
        <pc:spChg chg="add del mod">
          <ac:chgData name="Ragnhild Halvorsrud" userId="917ea340-fd63-490f-a7db-68428d24cf32" providerId="ADAL" clId="{3F26B701-AADC-4668-AAA4-FB7BA2B947B1}" dt="2020-06-19T15:52:05.785" v="10957"/>
          <ac:spMkLst>
            <pc:docMk/>
            <pc:sldMk cId="1299911654" sldId="815"/>
            <ac:spMk id="10" creationId="{4FB31D2B-39C7-43EC-9844-6E44C98FD8EF}"/>
          </ac:spMkLst>
        </pc:spChg>
        <pc:spChg chg="add del mod">
          <ac:chgData name="Ragnhild Halvorsrud" userId="917ea340-fd63-490f-a7db-68428d24cf32" providerId="ADAL" clId="{3F26B701-AADC-4668-AAA4-FB7BA2B947B1}" dt="2020-06-19T15:52:05.785" v="10957"/>
          <ac:spMkLst>
            <pc:docMk/>
            <pc:sldMk cId="1299911654" sldId="815"/>
            <ac:spMk id="13" creationId="{3D54DEEC-FAFE-4354-861F-8A3387F1694C}"/>
          </ac:spMkLst>
        </pc:spChg>
        <pc:spChg chg="add del mod">
          <ac:chgData name="Ragnhild Halvorsrud" userId="917ea340-fd63-490f-a7db-68428d24cf32" providerId="ADAL" clId="{3F26B701-AADC-4668-AAA4-FB7BA2B947B1}" dt="2020-06-19T15:52:05.785" v="10957"/>
          <ac:spMkLst>
            <pc:docMk/>
            <pc:sldMk cId="1299911654" sldId="815"/>
            <ac:spMk id="14" creationId="{3EB567EA-99D5-4783-B5EE-74F15E6A2A2E}"/>
          </ac:spMkLst>
        </pc:spChg>
        <pc:spChg chg="add del mod">
          <ac:chgData name="Ragnhild Halvorsrud" userId="917ea340-fd63-490f-a7db-68428d24cf32" providerId="ADAL" clId="{3F26B701-AADC-4668-AAA4-FB7BA2B947B1}" dt="2020-06-19T15:52:05.785" v="10957"/>
          <ac:spMkLst>
            <pc:docMk/>
            <pc:sldMk cId="1299911654" sldId="815"/>
            <ac:spMk id="15" creationId="{D23B9E17-A6A4-4B5D-8B60-93C0116A9E24}"/>
          </ac:spMkLst>
        </pc:spChg>
        <pc:spChg chg="add del mod">
          <ac:chgData name="Ragnhild Halvorsrud" userId="917ea340-fd63-490f-a7db-68428d24cf32" providerId="ADAL" clId="{3F26B701-AADC-4668-AAA4-FB7BA2B947B1}" dt="2020-06-19T15:52:05.785" v="10957"/>
          <ac:spMkLst>
            <pc:docMk/>
            <pc:sldMk cId="1299911654" sldId="815"/>
            <ac:spMk id="16" creationId="{1308D20A-C98C-4E1D-B6CE-22459911A126}"/>
          </ac:spMkLst>
        </pc:spChg>
        <pc:spChg chg="add del mod">
          <ac:chgData name="Ragnhild Halvorsrud" userId="917ea340-fd63-490f-a7db-68428d24cf32" providerId="ADAL" clId="{3F26B701-AADC-4668-AAA4-FB7BA2B947B1}" dt="2020-06-19T15:52:05.785" v="10957"/>
          <ac:spMkLst>
            <pc:docMk/>
            <pc:sldMk cId="1299911654" sldId="815"/>
            <ac:spMk id="17" creationId="{B8BCC934-9533-42E6-9264-8C22908CC2DD}"/>
          </ac:spMkLst>
        </pc:spChg>
        <pc:spChg chg="add del mod">
          <ac:chgData name="Ragnhild Halvorsrud" userId="917ea340-fd63-490f-a7db-68428d24cf32" providerId="ADAL" clId="{3F26B701-AADC-4668-AAA4-FB7BA2B947B1}" dt="2020-06-19T15:52:05.785" v="10957"/>
          <ac:spMkLst>
            <pc:docMk/>
            <pc:sldMk cId="1299911654" sldId="815"/>
            <ac:spMk id="18" creationId="{9CDE879B-7F19-4DBC-8D61-FA224792CA19}"/>
          </ac:spMkLst>
        </pc:spChg>
        <pc:spChg chg="add del mod">
          <ac:chgData name="Ragnhild Halvorsrud" userId="917ea340-fd63-490f-a7db-68428d24cf32" providerId="ADAL" clId="{3F26B701-AADC-4668-AAA4-FB7BA2B947B1}" dt="2020-06-19T15:52:05.785" v="10957"/>
          <ac:spMkLst>
            <pc:docMk/>
            <pc:sldMk cId="1299911654" sldId="815"/>
            <ac:spMk id="19" creationId="{14EDC819-B183-40A1-9111-1ED139B0EF21}"/>
          </ac:spMkLst>
        </pc:spChg>
        <pc:spChg chg="add mod">
          <ac:chgData name="Ragnhild Halvorsrud" userId="917ea340-fd63-490f-a7db-68428d24cf32" providerId="ADAL" clId="{3F26B701-AADC-4668-AAA4-FB7BA2B947B1}" dt="2020-06-19T17:04:57.235" v="14315" actId="790"/>
          <ac:spMkLst>
            <pc:docMk/>
            <pc:sldMk cId="1299911654" sldId="815"/>
            <ac:spMk id="20" creationId="{28C3B98D-FDEE-4446-A99C-473BA9448E8E}"/>
          </ac:spMkLst>
        </pc:spChg>
        <pc:spChg chg="add mod">
          <ac:chgData name="Ragnhild Halvorsrud" userId="917ea340-fd63-490f-a7db-68428d24cf32" providerId="ADAL" clId="{3F26B701-AADC-4668-AAA4-FB7BA2B947B1}" dt="2020-06-19T17:04:57.240" v="14316" actId="790"/>
          <ac:spMkLst>
            <pc:docMk/>
            <pc:sldMk cId="1299911654" sldId="815"/>
            <ac:spMk id="21" creationId="{3D10BD7C-F805-4379-9BAF-A596127B3E16}"/>
          </ac:spMkLst>
        </pc:spChg>
        <pc:spChg chg="add mod">
          <ac:chgData name="Ragnhild Halvorsrud" userId="917ea340-fd63-490f-a7db-68428d24cf32" providerId="ADAL" clId="{3F26B701-AADC-4668-AAA4-FB7BA2B947B1}" dt="2020-06-19T17:04:57.241" v="14317" actId="790"/>
          <ac:spMkLst>
            <pc:docMk/>
            <pc:sldMk cId="1299911654" sldId="815"/>
            <ac:spMk id="25" creationId="{57F89785-3F12-4B87-9070-EF268093AB03}"/>
          </ac:spMkLst>
        </pc:spChg>
        <pc:spChg chg="add mod">
          <ac:chgData name="Ragnhild Halvorsrud" userId="917ea340-fd63-490f-a7db-68428d24cf32" providerId="ADAL" clId="{3F26B701-AADC-4668-AAA4-FB7BA2B947B1}" dt="2020-06-19T17:04:57.243" v="14318" actId="790"/>
          <ac:spMkLst>
            <pc:docMk/>
            <pc:sldMk cId="1299911654" sldId="815"/>
            <ac:spMk id="26" creationId="{8F851621-FFFD-499E-8941-233D00B0875E}"/>
          </ac:spMkLst>
        </pc:spChg>
        <pc:spChg chg="add mod">
          <ac:chgData name="Ragnhild Halvorsrud" userId="917ea340-fd63-490f-a7db-68428d24cf32" providerId="ADAL" clId="{3F26B701-AADC-4668-AAA4-FB7BA2B947B1}" dt="2020-06-19T17:04:57.244" v="14319" actId="790"/>
          <ac:spMkLst>
            <pc:docMk/>
            <pc:sldMk cId="1299911654" sldId="815"/>
            <ac:spMk id="27" creationId="{44F11CC9-76C9-4304-A355-554AE01CAE94}"/>
          </ac:spMkLst>
        </pc:spChg>
        <pc:spChg chg="add mod">
          <ac:chgData name="Ragnhild Halvorsrud" userId="917ea340-fd63-490f-a7db-68428d24cf32" providerId="ADAL" clId="{3F26B701-AADC-4668-AAA4-FB7BA2B947B1}" dt="2020-06-19T17:04:57.246" v="14320" actId="790"/>
          <ac:spMkLst>
            <pc:docMk/>
            <pc:sldMk cId="1299911654" sldId="815"/>
            <ac:spMk id="30" creationId="{92343D4B-BA20-4AD1-B8F3-98539C9B652B}"/>
          </ac:spMkLst>
        </pc:spChg>
        <pc:spChg chg="add mod">
          <ac:chgData name="Ragnhild Halvorsrud" userId="917ea340-fd63-490f-a7db-68428d24cf32" providerId="ADAL" clId="{3F26B701-AADC-4668-AAA4-FB7BA2B947B1}" dt="2020-06-19T17:04:57.247" v="14321" actId="790"/>
          <ac:spMkLst>
            <pc:docMk/>
            <pc:sldMk cId="1299911654" sldId="815"/>
            <ac:spMk id="31" creationId="{03EEE3C9-31F6-4871-8F68-557A801C2E6D}"/>
          </ac:spMkLst>
        </pc:spChg>
        <pc:spChg chg="add mod">
          <ac:chgData name="Ragnhild Halvorsrud" userId="917ea340-fd63-490f-a7db-68428d24cf32" providerId="ADAL" clId="{3F26B701-AADC-4668-AAA4-FB7BA2B947B1}" dt="2020-06-19T17:04:57.249" v="14322" actId="790"/>
          <ac:spMkLst>
            <pc:docMk/>
            <pc:sldMk cId="1299911654" sldId="815"/>
            <ac:spMk id="32" creationId="{962DC6BB-3F2C-4E8C-8894-053457870108}"/>
          </ac:spMkLst>
        </pc:spChg>
        <pc:spChg chg="add mod">
          <ac:chgData name="Ragnhild Halvorsrud" userId="917ea340-fd63-490f-a7db-68428d24cf32" providerId="ADAL" clId="{3F26B701-AADC-4668-AAA4-FB7BA2B947B1}" dt="2020-06-19T17:04:57.250" v="14323" actId="790"/>
          <ac:spMkLst>
            <pc:docMk/>
            <pc:sldMk cId="1299911654" sldId="815"/>
            <ac:spMk id="33" creationId="{105B93C5-DC9B-4907-BB92-CF366F563D44}"/>
          </ac:spMkLst>
        </pc:spChg>
        <pc:spChg chg="add mod">
          <ac:chgData name="Ragnhild Halvorsrud" userId="917ea340-fd63-490f-a7db-68428d24cf32" providerId="ADAL" clId="{3F26B701-AADC-4668-AAA4-FB7BA2B947B1}" dt="2020-06-19T17:04:57.252" v="14324" actId="790"/>
          <ac:spMkLst>
            <pc:docMk/>
            <pc:sldMk cId="1299911654" sldId="815"/>
            <ac:spMk id="34" creationId="{69E3E9B3-8DF0-450B-BE6E-3243DE54D65C}"/>
          </ac:spMkLst>
        </pc:spChg>
        <pc:spChg chg="add mod">
          <ac:chgData name="Ragnhild Halvorsrud" userId="917ea340-fd63-490f-a7db-68428d24cf32" providerId="ADAL" clId="{3F26B701-AADC-4668-AAA4-FB7BA2B947B1}" dt="2020-06-19T17:04:57.253" v="14325" actId="790"/>
          <ac:spMkLst>
            <pc:docMk/>
            <pc:sldMk cId="1299911654" sldId="815"/>
            <ac:spMk id="35" creationId="{73869446-BEE3-4157-8EEE-7B4AA966CB7B}"/>
          </ac:spMkLst>
        </pc:spChg>
        <pc:spChg chg="add mod">
          <ac:chgData name="Ragnhild Halvorsrud" userId="917ea340-fd63-490f-a7db-68428d24cf32" providerId="ADAL" clId="{3F26B701-AADC-4668-AAA4-FB7BA2B947B1}" dt="2020-06-19T17:04:57.255" v="14326" actId="790"/>
          <ac:spMkLst>
            <pc:docMk/>
            <pc:sldMk cId="1299911654" sldId="815"/>
            <ac:spMk id="36" creationId="{CBE30034-99EF-470C-A291-0FF3DED32D57}"/>
          </ac:spMkLst>
        </pc:spChg>
        <pc:picChg chg="add del mod">
          <ac:chgData name="Ragnhild Halvorsrud" userId="917ea340-fd63-490f-a7db-68428d24cf32" providerId="ADAL" clId="{3F26B701-AADC-4668-AAA4-FB7BA2B947B1}" dt="2020-06-19T15:52:05.785" v="10957"/>
          <ac:picMkLst>
            <pc:docMk/>
            <pc:sldMk cId="1299911654" sldId="815"/>
            <ac:picMk id="5" creationId="{910B3F50-3A66-4D1F-8BD7-263635CAA6A0}"/>
          </ac:picMkLst>
        </pc:picChg>
        <pc:picChg chg="add del mod">
          <ac:chgData name="Ragnhild Halvorsrud" userId="917ea340-fd63-490f-a7db-68428d24cf32" providerId="ADAL" clId="{3F26B701-AADC-4668-AAA4-FB7BA2B947B1}" dt="2020-06-19T15:52:05.785" v="10957"/>
          <ac:picMkLst>
            <pc:docMk/>
            <pc:sldMk cId="1299911654" sldId="815"/>
            <ac:picMk id="6" creationId="{F9C46BD9-1933-4479-B1DA-D4995E347920}"/>
          </ac:picMkLst>
        </pc:picChg>
        <pc:picChg chg="add del mod">
          <ac:chgData name="Ragnhild Halvorsrud" userId="917ea340-fd63-490f-a7db-68428d24cf32" providerId="ADAL" clId="{3F26B701-AADC-4668-AAA4-FB7BA2B947B1}" dt="2020-06-19T15:52:05.785" v="10957"/>
          <ac:picMkLst>
            <pc:docMk/>
            <pc:sldMk cId="1299911654" sldId="815"/>
            <ac:picMk id="7" creationId="{839F5C80-2659-464E-95F7-B8B7900BA0FB}"/>
          </ac:picMkLst>
        </pc:picChg>
        <pc:picChg chg="add del mod">
          <ac:chgData name="Ragnhild Halvorsrud" userId="917ea340-fd63-490f-a7db-68428d24cf32" providerId="ADAL" clId="{3F26B701-AADC-4668-AAA4-FB7BA2B947B1}" dt="2020-06-19T15:52:05.785" v="10957"/>
          <ac:picMkLst>
            <pc:docMk/>
            <pc:sldMk cId="1299911654" sldId="815"/>
            <ac:picMk id="11" creationId="{783E0655-D46F-4D3B-A430-0CDCDAB7C050}"/>
          </ac:picMkLst>
        </pc:picChg>
        <pc:picChg chg="add del mod">
          <ac:chgData name="Ragnhild Halvorsrud" userId="917ea340-fd63-490f-a7db-68428d24cf32" providerId="ADAL" clId="{3F26B701-AADC-4668-AAA4-FB7BA2B947B1}" dt="2020-06-19T15:52:05.785" v="10957"/>
          <ac:picMkLst>
            <pc:docMk/>
            <pc:sldMk cId="1299911654" sldId="815"/>
            <ac:picMk id="12" creationId="{FA432582-1B64-4271-AFFE-40C538AF4E2D}"/>
          </ac:picMkLst>
        </pc:picChg>
        <pc:picChg chg="add mod">
          <ac:chgData name="Ragnhild Halvorsrud" userId="917ea340-fd63-490f-a7db-68428d24cf32" providerId="ADAL" clId="{3F26B701-AADC-4668-AAA4-FB7BA2B947B1}" dt="2020-06-19T15:52:05.805" v="10958"/>
          <ac:picMkLst>
            <pc:docMk/>
            <pc:sldMk cId="1299911654" sldId="815"/>
            <ac:picMk id="22" creationId="{57186683-DC11-4E0C-8F37-BAD586C0F534}"/>
          </ac:picMkLst>
        </pc:picChg>
        <pc:picChg chg="add mod">
          <ac:chgData name="Ragnhild Halvorsrud" userId="917ea340-fd63-490f-a7db-68428d24cf32" providerId="ADAL" clId="{3F26B701-AADC-4668-AAA4-FB7BA2B947B1}" dt="2020-06-19T15:52:05.805" v="10958"/>
          <ac:picMkLst>
            <pc:docMk/>
            <pc:sldMk cId="1299911654" sldId="815"/>
            <ac:picMk id="23" creationId="{12F8B6E0-DE01-4E71-A423-70994177019E}"/>
          </ac:picMkLst>
        </pc:picChg>
        <pc:picChg chg="add mod">
          <ac:chgData name="Ragnhild Halvorsrud" userId="917ea340-fd63-490f-a7db-68428d24cf32" providerId="ADAL" clId="{3F26B701-AADC-4668-AAA4-FB7BA2B947B1}" dt="2020-06-19T15:52:05.805" v="10958"/>
          <ac:picMkLst>
            <pc:docMk/>
            <pc:sldMk cId="1299911654" sldId="815"/>
            <ac:picMk id="24" creationId="{C96E14EA-F4E6-47ED-BE87-BE59E36C2329}"/>
          </ac:picMkLst>
        </pc:picChg>
        <pc:picChg chg="add mod">
          <ac:chgData name="Ragnhild Halvorsrud" userId="917ea340-fd63-490f-a7db-68428d24cf32" providerId="ADAL" clId="{3F26B701-AADC-4668-AAA4-FB7BA2B947B1}" dt="2020-06-19T15:52:05.805" v="10958"/>
          <ac:picMkLst>
            <pc:docMk/>
            <pc:sldMk cId="1299911654" sldId="815"/>
            <ac:picMk id="28" creationId="{D7BE6191-A8F8-4473-9345-706C1E561F00}"/>
          </ac:picMkLst>
        </pc:picChg>
        <pc:picChg chg="add mod">
          <ac:chgData name="Ragnhild Halvorsrud" userId="917ea340-fd63-490f-a7db-68428d24cf32" providerId="ADAL" clId="{3F26B701-AADC-4668-AAA4-FB7BA2B947B1}" dt="2020-06-19T15:52:05.805" v="10958"/>
          <ac:picMkLst>
            <pc:docMk/>
            <pc:sldMk cId="1299911654" sldId="815"/>
            <ac:picMk id="29" creationId="{1CCA9481-1973-4B23-B7C6-2EA4770B28E0}"/>
          </ac:picMkLst>
        </pc:picChg>
      </pc:sldChg>
      <pc:sldChg chg="addSp delSp modSp new mod modNotes">
        <pc:chgData name="Ragnhild Halvorsrud" userId="917ea340-fd63-490f-a7db-68428d24cf32" providerId="ADAL" clId="{3F26B701-AADC-4668-AAA4-FB7BA2B947B1}" dt="2020-06-19T17:20:45.947" v="16089" actId="790"/>
        <pc:sldMkLst>
          <pc:docMk/>
          <pc:sldMk cId="3219094029" sldId="816"/>
        </pc:sldMkLst>
        <pc:spChg chg="del mod">
          <ac:chgData name="Ragnhild Halvorsrud" userId="917ea340-fd63-490f-a7db-68428d24cf32" providerId="ADAL" clId="{3F26B701-AADC-4668-AAA4-FB7BA2B947B1}" dt="2020-06-19T16:55:32.963" v="12586"/>
          <ac:spMkLst>
            <pc:docMk/>
            <pc:sldMk cId="3219094029" sldId="816"/>
            <ac:spMk id="2" creationId="{32E99631-42BC-4BD9-A334-11D8FB65A2D6}"/>
          </ac:spMkLst>
        </pc:spChg>
        <pc:spChg chg="mod">
          <ac:chgData name="Ragnhild Halvorsrud" userId="917ea340-fd63-490f-a7db-68428d24cf32" providerId="ADAL" clId="{3F26B701-AADC-4668-AAA4-FB7BA2B947B1}" dt="2020-06-19T17:20:45.941" v="16086" actId="790"/>
          <ac:spMkLst>
            <pc:docMk/>
            <pc:sldMk cId="3219094029" sldId="816"/>
            <ac:spMk id="3" creationId="{00DA2F44-CE98-49BA-84FA-4BCF7A7CFF3C}"/>
          </ac:spMkLst>
        </pc:spChg>
        <pc:spChg chg="add mod">
          <ac:chgData name="Ragnhild Halvorsrud" userId="917ea340-fd63-490f-a7db-68428d24cf32" providerId="ADAL" clId="{3F26B701-AADC-4668-AAA4-FB7BA2B947B1}" dt="2020-06-19T17:20:45.935" v="16084" actId="790"/>
          <ac:spMkLst>
            <pc:docMk/>
            <pc:sldMk cId="3219094029" sldId="816"/>
            <ac:spMk id="4" creationId="{AB5A6E4F-A8CB-40BC-846D-CA5BEDFCEC7C}"/>
          </ac:spMkLst>
        </pc:spChg>
        <pc:spChg chg="add mod">
          <ac:chgData name="Ragnhild Halvorsrud" userId="917ea340-fd63-490f-a7db-68428d24cf32" providerId="ADAL" clId="{3F26B701-AADC-4668-AAA4-FB7BA2B947B1}" dt="2020-06-19T17:20:45.938" v="16085" actId="790"/>
          <ac:spMkLst>
            <pc:docMk/>
            <pc:sldMk cId="3219094029" sldId="816"/>
            <ac:spMk id="5" creationId="{350478A3-16F6-44AE-A201-47C1B0E913DB}"/>
          </ac:spMkLst>
        </pc:spChg>
        <pc:spChg chg="add del mod">
          <ac:chgData name="Ragnhild Halvorsrud" userId="917ea340-fd63-490f-a7db-68428d24cf32" providerId="ADAL" clId="{3F26B701-AADC-4668-AAA4-FB7BA2B947B1}" dt="2020-06-19T17:04:26.006" v="13253" actId="478"/>
          <ac:spMkLst>
            <pc:docMk/>
            <pc:sldMk cId="3219094029" sldId="816"/>
            <ac:spMk id="9" creationId="{5CC8B942-DD83-464F-A754-4028AF241D78}"/>
          </ac:spMkLst>
        </pc:spChg>
        <pc:spChg chg="add del mod">
          <ac:chgData name="Ragnhild Halvorsrud" userId="917ea340-fd63-490f-a7db-68428d24cf32" providerId="ADAL" clId="{3F26B701-AADC-4668-AAA4-FB7BA2B947B1}" dt="2020-06-19T17:04:26.006" v="13253" actId="478"/>
          <ac:spMkLst>
            <pc:docMk/>
            <pc:sldMk cId="3219094029" sldId="816"/>
            <ac:spMk id="10" creationId="{519B4C53-EDB9-46CD-83A8-BB0ABFBFF9C5}"/>
          </ac:spMkLst>
        </pc:spChg>
        <pc:spChg chg="add del mod">
          <ac:chgData name="Ragnhild Halvorsrud" userId="917ea340-fd63-490f-a7db-68428d24cf32" providerId="ADAL" clId="{3F26B701-AADC-4668-AAA4-FB7BA2B947B1}" dt="2020-06-19T17:04:26.006" v="13253" actId="478"/>
          <ac:spMkLst>
            <pc:docMk/>
            <pc:sldMk cId="3219094029" sldId="816"/>
            <ac:spMk id="11" creationId="{58DFD024-E620-4656-8AFA-9CE6780A5ACC}"/>
          </ac:spMkLst>
        </pc:spChg>
        <pc:spChg chg="add del mod">
          <ac:chgData name="Ragnhild Halvorsrud" userId="917ea340-fd63-490f-a7db-68428d24cf32" providerId="ADAL" clId="{3F26B701-AADC-4668-AAA4-FB7BA2B947B1}" dt="2020-06-19T17:04:26.006" v="13253" actId="478"/>
          <ac:spMkLst>
            <pc:docMk/>
            <pc:sldMk cId="3219094029" sldId="816"/>
            <ac:spMk id="14" creationId="{56556517-6355-442D-A807-D824B1C51096}"/>
          </ac:spMkLst>
        </pc:spChg>
        <pc:spChg chg="add del mod">
          <ac:chgData name="Ragnhild Halvorsrud" userId="917ea340-fd63-490f-a7db-68428d24cf32" providerId="ADAL" clId="{3F26B701-AADC-4668-AAA4-FB7BA2B947B1}" dt="2020-06-19T17:04:26.006" v="13253" actId="478"/>
          <ac:spMkLst>
            <pc:docMk/>
            <pc:sldMk cId="3219094029" sldId="816"/>
            <ac:spMk id="15" creationId="{F5C43F0D-7D19-408A-8624-D98A021628C1}"/>
          </ac:spMkLst>
        </pc:spChg>
        <pc:spChg chg="add del mod">
          <ac:chgData name="Ragnhild Halvorsrud" userId="917ea340-fd63-490f-a7db-68428d24cf32" providerId="ADAL" clId="{3F26B701-AADC-4668-AAA4-FB7BA2B947B1}" dt="2020-06-19T17:04:26.006" v="13253" actId="478"/>
          <ac:spMkLst>
            <pc:docMk/>
            <pc:sldMk cId="3219094029" sldId="816"/>
            <ac:spMk id="16" creationId="{B11C89A5-1343-4690-BFBE-25EF79EBAEB0}"/>
          </ac:spMkLst>
        </pc:spChg>
        <pc:spChg chg="add del mod">
          <ac:chgData name="Ragnhild Halvorsrud" userId="917ea340-fd63-490f-a7db-68428d24cf32" providerId="ADAL" clId="{3F26B701-AADC-4668-AAA4-FB7BA2B947B1}" dt="2020-06-19T17:04:26.006" v="13253" actId="478"/>
          <ac:spMkLst>
            <pc:docMk/>
            <pc:sldMk cId="3219094029" sldId="816"/>
            <ac:spMk id="17" creationId="{A93B5174-1B5F-4BFD-B8C5-9F42D175E666}"/>
          </ac:spMkLst>
        </pc:spChg>
        <pc:spChg chg="add del mod">
          <ac:chgData name="Ragnhild Halvorsrud" userId="917ea340-fd63-490f-a7db-68428d24cf32" providerId="ADAL" clId="{3F26B701-AADC-4668-AAA4-FB7BA2B947B1}" dt="2020-06-19T17:04:26.006" v="13253" actId="478"/>
          <ac:spMkLst>
            <pc:docMk/>
            <pc:sldMk cId="3219094029" sldId="816"/>
            <ac:spMk id="18" creationId="{D39542EF-A1D2-4A5E-B072-FDA911835327}"/>
          </ac:spMkLst>
        </pc:spChg>
        <pc:spChg chg="add del mod">
          <ac:chgData name="Ragnhild Halvorsrud" userId="917ea340-fd63-490f-a7db-68428d24cf32" providerId="ADAL" clId="{3F26B701-AADC-4668-AAA4-FB7BA2B947B1}" dt="2020-06-19T17:04:26.006" v="13253" actId="478"/>
          <ac:spMkLst>
            <pc:docMk/>
            <pc:sldMk cId="3219094029" sldId="816"/>
            <ac:spMk id="19" creationId="{6513FDEF-E29F-4D50-AD3A-EEF8F83C445D}"/>
          </ac:spMkLst>
        </pc:spChg>
        <pc:spChg chg="add del mod">
          <ac:chgData name="Ragnhild Halvorsrud" userId="917ea340-fd63-490f-a7db-68428d24cf32" providerId="ADAL" clId="{3F26B701-AADC-4668-AAA4-FB7BA2B947B1}" dt="2020-06-19T17:04:26.006" v="13253" actId="478"/>
          <ac:spMkLst>
            <pc:docMk/>
            <pc:sldMk cId="3219094029" sldId="816"/>
            <ac:spMk id="20" creationId="{D1A2748A-468B-48C8-862B-FF2CBB734545}"/>
          </ac:spMkLst>
        </pc:spChg>
        <pc:spChg chg="add mod">
          <ac:chgData name="Ragnhild Halvorsrud" userId="917ea340-fd63-490f-a7db-68428d24cf32" providerId="ADAL" clId="{3F26B701-AADC-4668-AAA4-FB7BA2B947B1}" dt="2020-06-19T17:20:45.944" v="16087" actId="790"/>
          <ac:spMkLst>
            <pc:docMk/>
            <pc:sldMk cId="3219094029" sldId="816"/>
            <ac:spMk id="21" creationId="{C15FE0B6-DC88-4973-B6DF-B0E42959B66B}"/>
          </ac:spMkLst>
        </pc:spChg>
        <pc:spChg chg="add mod">
          <ac:chgData name="Ragnhild Halvorsrud" userId="917ea340-fd63-490f-a7db-68428d24cf32" providerId="ADAL" clId="{3F26B701-AADC-4668-AAA4-FB7BA2B947B1}" dt="2020-06-19T17:03:42.051" v="13248"/>
          <ac:spMkLst>
            <pc:docMk/>
            <pc:sldMk cId="3219094029" sldId="816"/>
            <ac:spMk id="26" creationId="{9BAC556F-3EB9-4169-81DE-F63FA5075054}"/>
          </ac:spMkLst>
        </pc:spChg>
        <pc:spChg chg="add mod">
          <ac:chgData name="Ragnhild Halvorsrud" userId="917ea340-fd63-490f-a7db-68428d24cf32" providerId="ADAL" clId="{3F26B701-AADC-4668-AAA4-FB7BA2B947B1}" dt="2020-06-19T17:03:42.051" v="13248"/>
          <ac:spMkLst>
            <pc:docMk/>
            <pc:sldMk cId="3219094029" sldId="816"/>
            <ac:spMk id="27" creationId="{13D91315-3029-4CE6-BEA1-C84C82544A2E}"/>
          </ac:spMkLst>
        </pc:spChg>
        <pc:spChg chg="add mod">
          <ac:chgData name="Ragnhild Halvorsrud" userId="917ea340-fd63-490f-a7db-68428d24cf32" providerId="ADAL" clId="{3F26B701-AADC-4668-AAA4-FB7BA2B947B1}" dt="2020-06-19T17:03:42.051" v="13248"/>
          <ac:spMkLst>
            <pc:docMk/>
            <pc:sldMk cId="3219094029" sldId="816"/>
            <ac:spMk id="28" creationId="{4482DDB5-7625-4613-8789-5B4B9BCF686B}"/>
          </ac:spMkLst>
        </pc:spChg>
        <pc:spChg chg="add mod">
          <ac:chgData name="Ragnhild Halvorsrud" userId="917ea340-fd63-490f-a7db-68428d24cf32" providerId="ADAL" clId="{3F26B701-AADC-4668-AAA4-FB7BA2B947B1}" dt="2020-06-19T17:03:42.051" v="13248"/>
          <ac:spMkLst>
            <pc:docMk/>
            <pc:sldMk cId="3219094029" sldId="816"/>
            <ac:spMk id="31" creationId="{1DA2F5D8-5230-4D6F-A737-FED0E7AFB9DA}"/>
          </ac:spMkLst>
        </pc:spChg>
        <pc:spChg chg="add mod">
          <ac:chgData name="Ragnhild Halvorsrud" userId="917ea340-fd63-490f-a7db-68428d24cf32" providerId="ADAL" clId="{3F26B701-AADC-4668-AAA4-FB7BA2B947B1}" dt="2020-06-19T17:03:42.051" v="13248"/>
          <ac:spMkLst>
            <pc:docMk/>
            <pc:sldMk cId="3219094029" sldId="816"/>
            <ac:spMk id="32" creationId="{7E91ED4B-FA94-44B1-A7A6-D70040A0C73E}"/>
          </ac:spMkLst>
        </pc:spChg>
        <pc:spChg chg="add mod">
          <ac:chgData name="Ragnhild Halvorsrud" userId="917ea340-fd63-490f-a7db-68428d24cf32" providerId="ADAL" clId="{3F26B701-AADC-4668-AAA4-FB7BA2B947B1}" dt="2020-06-19T17:03:42.051" v="13248"/>
          <ac:spMkLst>
            <pc:docMk/>
            <pc:sldMk cId="3219094029" sldId="816"/>
            <ac:spMk id="33" creationId="{F1ED09D7-F1B6-4DE7-91D4-89E8A43298BD}"/>
          </ac:spMkLst>
        </pc:spChg>
        <pc:spChg chg="add mod">
          <ac:chgData name="Ragnhild Halvorsrud" userId="917ea340-fd63-490f-a7db-68428d24cf32" providerId="ADAL" clId="{3F26B701-AADC-4668-AAA4-FB7BA2B947B1}" dt="2020-06-19T17:03:42.051" v="13248"/>
          <ac:spMkLst>
            <pc:docMk/>
            <pc:sldMk cId="3219094029" sldId="816"/>
            <ac:spMk id="34" creationId="{B6DE85E1-1499-4A4C-9899-87EB36E54B71}"/>
          </ac:spMkLst>
        </pc:spChg>
        <pc:spChg chg="add mod">
          <ac:chgData name="Ragnhild Halvorsrud" userId="917ea340-fd63-490f-a7db-68428d24cf32" providerId="ADAL" clId="{3F26B701-AADC-4668-AAA4-FB7BA2B947B1}" dt="2020-06-19T17:03:42.051" v="13248"/>
          <ac:spMkLst>
            <pc:docMk/>
            <pc:sldMk cId="3219094029" sldId="816"/>
            <ac:spMk id="35" creationId="{AF9EAB7B-FD73-481D-9AEE-DE9ACC64325E}"/>
          </ac:spMkLst>
        </pc:spChg>
        <pc:spChg chg="add mod">
          <ac:chgData name="Ragnhild Halvorsrud" userId="917ea340-fd63-490f-a7db-68428d24cf32" providerId="ADAL" clId="{3F26B701-AADC-4668-AAA4-FB7BA2B947B1}" dt="2020-06-19T17:03:42.051" v="13248"/>
          <ac:spMkLst>
            <pc:docMk/>
            <pc:sldMk cId="3219094029" sldId="816"/>
            <ac:spMk id="36" creationId="{F743D79F-855F-4523-91F4-229ABC1B99F0}"/>
          </ac:spMkLst>
        </pc:spChg>
        <pc:spChg chg="add mod">
          <ac:chgData name="Ragnhild Halvorsrud" userId="917ea340-fd63-490f-a7db-68428d24cf32" providerId="ADAL" clId="{3F26B701-AADC-4668-AAA4-FB7BA2B947B1}" dt="2020-06-19T17:03:42.051" v="13248"/>
          <ac:spMkLst>
            <pc:docMk/>
            <pc:sldMk cId="3219094029" sldId="816"/>
            <ac:spMk id="37" creationId="{FFABF9CD-2D8B-4BF5-88F2-5977E15D3B35}"/>
          </ac:spMkLst>
        </pc:spChg>
        <pc:spChg chg="add del mod">
          <ac:chgData name="Ragnhild Halvorsrud" userId="917ea340-fd63-490f-a7db-68428d24cf32" providerId="ADAL" clId="{3F26B701-AADC-4668-AAA4-FB7BA2B947B1}" dt="2020-06-19T17:04:43.034" v="13256"/>
          <ac:spMkLst>
            <pc:docMk/>
            <pc:sldMk cId="3219094029" sldId="816"/>
            <ac:spMk id="39" creationId="{CEB15D3E-25CF-43CC-802B-2D2911D17608}"/>
          </ac:spMkLst>
        </pc:spChg>
        <pc:spChg chg="add del mod">
          <ac:chgData name="Ragnhild Halvorsrud" userId="917ea340-fd63-490f-a7db-68428d24cf32" providerId="ADAL" clId="{3F26B701-AADC-4668-AAA4-FB7BA2B947B1}" dt="2020-06-19T17:04:43.034" v="13256"/>
          <ac:spMkLst>
            <pc:docMk/>
            <pc:sldMk cId="3219094029" sldId="816"/>
            <ac:spMk id="40" creationId="{CFF8F0F4-0788-4F46-AEA3-61B80926D477}"/>
          </ac:spMkLst>
        </pc:spChg>
        <pc:spChg chg="add del mod">
          <ac:chgData name="Ragnhild Halvorsrud" userId="917ea340-fd63-490f-a7db-68428d24cf32" providerId="ADAL" clId="{3F26B701-AADC-4668-AAA4-FB7BA2B947B1}" dt="2020-06-19T17:04:43.034" v="13256"/>
          <ac:spMkLst>
            <pc:docMk/>
            <pc:sldMk cId="3219094029" sldId="816"/>
            <ac:spMk id="41" creationId="{9C3EF820-971C-4BA9-9E0B-BDFC4A2C0974}"/>
          </ac:spMkLst>
        </pc:spChg>
        <pc:picChg chg="add del mod">
          <ac:chgData name="Ragnhild Halvorsrud" userId="917ea340-fd63-490f-a7db-68428d24cf32" providerId="ADAL" clId="{3F26B701-AADC-4668-AAA4-FB7BA2B947B1}" dt="2020-06-19T17:04:26.006" v="13253" actId="478"/>
          <ac:picMkLst>
            <pc:docMk/>
            <pc:sldMk cId="3219094029" sldId="816"/>
            <ac:picMk id="6" creationId="{04FFD6AB-FD33-4FFF-93AE-121306A51B73}"/>
          </ac:picMkLst>
        </pc:picChg>
        <pc:picChg chg="add del mod">
          <ac:chgData name="Ragnhild Halvorsrud" userId="917ea340-fd63-490f-a7db-68428d24cf32" providerId="ADAL" clId="{3F26B701-AADC-4668-AAA4-FB7BA2B947B1}" dt="2020-06-19T17:04:26.006" v="13253" actId="478"/>
          <ac:picMkLst>
            <pc:docMk/>
            <pc:sldMk cId="3219094029" sldId="816"/>
            <ac:picMk id="7" creationId="{93448D21-29EE-4C10-BC3F-1523A4F5D627}"/>
          </ac:picMkLst>
        </pc:picChg>
        <pc:picChg chg="add del mod">
          <ac:chgData name="Ragnhild Halvorsrud" userId="917ea340-fd63-490f-a7db-68428d24cf32" providerId="ADAL" clId="{3F26B701-AADC-4668-AAA4-FB7BA2B947B1}" dt="2020-06-19T17:04:26.006" v="13253" actId="478"/>
          <ac:picMkLst>
            <pc:docMk/>
            <pc:sldMk cId="3219094029" sldId="816"/>
            <ac:picMk id="8" creationId="{B8E3AD85-425D-44F3-A4CE-299C89A61F7B}"/>
          </ac:picMkLst>
        </pc:picChg>
        <pc:picChg chg="add del mod">
          <ac:chgData name="Ragnhild Halvorsrud" userId="917ea340-fd63-490f-a7db-68428d24cf32" providerId="ADAL" clId="{3F26B701-AADC-4668-AAA4-FB7BA2B947B1}" dt="2020-06-19T17:04:26.006" v="13253" actId="478"/>
          <ac:picMkLst>
            <pc:docMk/>
            <pc:sldMk cId="3219094029" sldId="816"/>
            <ac:picMk id="12" creationId="{AC219542-D680-4CB5-9911-6E08963FBA02}"/>
          </ac:picMkLst>
        </pc:picChg>
        <pc:picChg chg="add del mod">
          <ac:chgData name="Ragnhild Halvorsrud" userId="917ea340-fd63-490f-a7db-68428d24cf32" providerId="ADAL" clId="{3F26B701-AADC-4668-AAA4-FB7BA2B947B1}" dt="2020-06-19T17:04:26.006" v="13253" actId="478"/>
          <ac:picMkLst>
            <pc:docMk/>
            <pc:sldMk cId="3219094029" sldId="816"/>
            <ac:picMk id="13" creationId="{67577041-F3CD-4A8D-A89F-202A35718052}"/>
          </ac:picMkLst>
        </pc:picChg>
        <pc:picChg chg="add mod">
          <ac:chgData name="Ragnhild Halvorsrud" userId="917ea340-fd63-490f-a7db-68428d24cf32" providerId="ADAL" clId="{3F26B701-AADC-4668-AAA4-FB7BA2B947B1}" dt="2020-06-19T17:01:03.661" v="13022" actId="1076"/>
          <ac:picMkLst>
            <pc:docMk/>
            <pc:sldMk cId="3219094029" sldId="816"/>
            <ac:picMk id="22" creationId="{73473192-F6A7-4810-B7FC-EFFFADBDF1CD}"/>
          </ac:picMkLst>
        </pc:picChg>
        <pc:picChg chg="add mod">
          <ac:chgData name="Ragnhild Halvorsrud" userId="917ea340-fd63-490f-a7db-68428d24cf32" providerId="ADAL" clId="{3F26B701-AADC-4668-AAA4-FB7BA2B947B1}" dt="2020-06-19T17:03:42.051" v="13248"/>
          <ac:picMkLst>
            <pc:docMk/>
            <pc:sldMk cId="3219094029" sldId="816"/>
            <ac:picMk id="23" creationId="{33BC90B4-3453-47E5-A11D-0366A8BB4D53}"/>
          </ac:picMkLst>
        </pc:picChg>
        <pc:picChg chg="add mod">
          <ac:chgData name="Ragnhild Halvorsrud" userId="917ea340-fd63-490f-a7db-68428d24cf32" providerId="ADAL" clId="{3F26B701-AADC-4668-AAA4-FB7BA2B947B1}" dt="2020-06-19T17:03:42.051" v="13248"/>
          <ac:picMkLst>
            <pc:docMk/>
            <pc:sldMk cId="3219094029" sldId="816"/>
            <ac:picMk id="24" creationId="{3DD787D5-DD98-4EA7-B9E9-3B0837DBDE69}"/>
          </ac:picMkLst>
        </pc:picChg>
        <pc:picChg chg="add mod">
          <ac:chgData name="Ragnhild Halvorsrud" userId="917ea340-fd63-490f-a7db-68428d24cf32" providerId="ADAL" clId="{3F26B701-AADC-4668-AAA4-FB7BA2B947B1}" dt="2020-06-19T17:03:42.051" v="13248"/>
          <ac:picMkLst>
            <pc:docMk/>
            <pc:sldMk cId="3219094029" sldId="816"/>
            <ac:picMk id="25" creationId="{810B7578-4997-4B19-856F-412B98923A89}"/>
          </ac:picMkLst>
        </pc:picChg>
        <pc:picChg chg="add mod">
          <ac:chgData name="Ragnhild Halvorsrud" userId="917ea340-fd63-490f-a7db-68428d24cf32" providerId="ADAL" clId="{3F26B701-AADC-4668-AAA4-FB7BA2B947B1}" dt="2020-06-19T17:03:42.051" v="13248"/>
          <ac:picMkLst>
            <pc:docMk/>
            <pc:sldMk cId="3219094029" sldId="816"/>
            <ac:picMk id="29" creationId="{CFCB1D87-607C-455F-A469-260BF3D51CDB}"/>
          </ac:picMkLst>
        </pc:picChg>
        <pc:picChg chg="add mod">
          <ac:chgData name="Ragnhild Halvorsrud" userId="917ea340-fd63-490f-a7db-68428d24cf32" providerId="ADAL" clId="{3F26B701-AADC-4668-AAA4-FB7BA2B947B1}" dt="2020-06-19T17:03:42.051" v="13248"/>
          <ac:picMkLst>
            <pc:docMk/>
            <pc:sldMk cId="3219094029" sldId="816"/>
            <ac:picMk id="30" creationId="{2EEE09E2-8C7D-4C35-9184-71DB5E5F0D04}"/>
          </ac:picMkLst>
        </pc:picChg>
        <pc:picChg chg="add mod">
          <ac:chgData name="Ragnhild Halvorsrud" userId="917ea340-fd63-490f-a7db-68428d24cf32" providerId="ADAL" clId="{3F26B701-AADC-4668-AAA4-FB7BA2B947B1}" dt="2020-06-19T17:04:31.012" v="13255" actId="1076"/>
          <ac:picMkLst>
            <pc:docMk/>
            <pc:sldMk cId="3219094029" sldId="816"/>
            <ac:picMk id="38" creationId="{BA2D4461-576D-49EC-9279-E098FDD99193}"/>
          </ac:picMkLst>
        </pc:picChg>
      </pc:sldChg>
      <pc:sldChg chg="modSp add del mod setBg modNotes">
        <pc:chgData name="Ragnhild Halvorsrud" userId="917ea340-fd63-490f-a7db-68428d24cf32" providerId="ADAL" clId="{3F26B701-AADC-4668-AAA4-FB7BA2B947B1}" dt="2020-06-19T17:23:09.570" v="17091" actId="47"/>
        <pc:sldMkLst>
          <pc:docMk/>
          <pc:sldMk cId="2852076150" sldId="817"/>
        </pc:sldMkLst>
        <pc:spChg chg="mod">
          <ac:chgData name="Ragnhild Halvorsrud" userId="917ea340-fd63-490f-a7db-68428d24cf32" providerId="ADAL" clId="{3F26B701-AADC-4668-AAA4-FB7BA2B947B1}" dt="2020-06-19T17:23:08.414" v="17090"/>
          <ac:spMkLst>
            <pc:docMk/>
            <pc:sldMk cId="2852076150" sldId="817"/>
            <ac:spMk id="2" creationId="{00000000-0000-0000-0000-000000000000}"/>
          </ac:spMkLst>
        </pc:spChg>
        <pc:spChg chg="mod">
          <ac:chgData name="Ragnhild Halvorsrud" userId="917ea340-fd63-490f-a7db-68428d24cf32" providerId="ADAL" clId="{3F26B701-AADC-4668-AAA4-FB7BA2B947B1}" dt="2020-06-19T17:22:58.633" v="17058" actId="27636"/>
          <ac:spMkLst>
            <pc:docMk/>
            <pc:sldMk cId="2852076150" sldId="817"/>
            <ac:spMk id="3" creationId="{00000000-0000-0000-0000-000000000000}"/>
          </ac:spMkLst>
        </pc:spChg>
        <pc:spChg chg="mod">
          <ac:chgData name="Ragnhild Halvorsrud" userId="917ea340-fd63-490f-a7db-68428d24cf32" providerId="ADAL" clId="{3F26B701-AADC-4668-AAA4-FB7BA2B947B1}" dt="2020-06-19T17:22:58.392" v="17030" actId="790"/>
          <ac:spMkLst>
            <pc:docMk/>
            <pc:sldMk cId="2852076150" sldId="817"/>
            <ac:spMk id="4" creationId="{00000000-0000-0000-0000-000000000000}"/>
          </ac:spMkLst>
        </pc:spChg>
        <pc:spChg chg="mod">
          <ac:chgData name="Ragnhild Halvorsrud" userId="917ea340-fd63-490f-a7db-68428d24cf32" providerId="ADAL" clId="{3F26B701-AADC-4668-AAA4-FB7BA2B947B1}" dt="2020-06-19T17:22:58.393" v="17031" actId="790"/>
          <ac:spMkLst>
            <pc:docMk/>
            <pc:sldMk cId="2852076150" sldId="817"/>
            <ac:spMk id="5" creationId="{00000000-0000-0000-0000-000000000000}"/>
          </ac:spMkLst>
        </pc:spChg>
        <pc:spChg chg="mod">
          <ac:chgData name="Ragnhild Halvorsrud" userId="917ea340-fd63-490f-a7db-68428d24cf32" providerId="ADAL" clId="{3F26B701-AADC-4668-AAA4-FB7BA2B947B1}" dt="2020-06-19T17:22:58.395" v="17032" actId="790"/>
          <ac:spMkLst>
            <pc:docMk/>
            <pc:sldMk cId="2852076150" sldId="817"/>
            <ac:spMk id="11" creationId="{00000000-0000-0000-0000-000000000000}"/>
          </ac:spMkLst>
        </pc:spChg>
        <pc:spChg chg="mod">
          <ac:chgData name="Ragnhild Halvorsrud" userId="917ea340-fd63-490f-a7db-68428d24cf32" providerId="ADAL" clId="{3F26B701-AADC-4668-AAA4-FB7BA2B947B1}" dt="2020-06-19T17:22:58.396" v="17033" actId="790"/>
          <ac:spMkLst>
            <pc:docMk/>
            <pc:sldMk cId="2852076150" sldId="817"/>
            <ac:spMk id="14" creationId="{00000000-0000-0000-0000-000000000000}"/>
          </ac:spMkLst>
        </pc:spChg>
        <pc:spChg chg="mod">
          <ac:chgData name="Ragnhild Halvorsrud" userId="917ea340-fd63-490f-a7db-68428d24cf32" providerId="ADAL" clId="{3F26B701-AADC-4668-AAA4-FB7BA2B947B1}" dt="2020-06-19T17:23:08.414" v="17090"/>
          <ac:spMkLst>
            <pc:docMk/>
            <pc:sldMk cId="2852076150" sldId="817"/>
            <ac:spMk id="29" creationId="{00000000-0000-0000-0000-000000000000}"/>
          </ac:spMkLst>
        </pc:spChg>
        <pc:spChg chg="mod">
          <ac:chgData name="Ragnhild Halvorsrud" userId="917ea340-fd63-490f-a7db-68428d24cf32" providerId="ADAL" clId="{3F26B701-AADC-4668-AAA4-FB7BA2B947B1}" dt="2020-06-19T17:22:58.404" v="17035" actId="790"/>
          <ac:spMkLst>
            <pc:docMk/>
            <pc:sldMk cId="2852076150" sldId="817"/>
            <ac:spMk id="30" creationId="{00000000-0000-0000-0000-000000000000}"/>
          </ac:spMkLst>
        </pc:spChg>
        <pc:spChg chg="mod">
          <ac:chgData name="Ragnhild Halvorsrud" userId="917ea340-fd63-490f-a7db-68428d24cf32" providerId="ADAL" clId="{3F26B701-AADC-4668-AAA4-FB7BA2B947B1}" dt="2020-06-19T17:22:58.407" v="17036" actId="790"/>
          <ac:spMkLst>
            <pc:docMk/>
            <pc:sldMk cId="2852076150" sldId="817"/>
            <ac:spMk id="31" creationId="{00000000-0000-0000-0000-000000000000}"/>
          </ac:spMkLst>
        </pc:spChg>
        <pc:spChg chg="mod">
          <ac:chgData name="Ragnhild Halvorsrud" userId="917ea340-fd63-490f-a7db-68428d24cf32" providerId="ADAL" clId="{3F26B701-AADC-4668-AAA4-FB7BA2B947B1}" dt="2020-06-19T17:22:58.409" v="17037" actId="790"/>
          <ac:spMkLst>
            <pc:docMk/>
            <pc:sldMk cId="2852076150" sldId="817"/>
            <ac:spMk id="32" creationId="{00000000-0000-0000-0000-000000000000}"/>
          </ac:spMkLst>
        </pc:spChg>
        <pc:spChg chg="mod">
          <ac:chgData name="Ragnhild Halvorsrud" userId="917ea340-fd63-490f-a7db-68428d24cf32" providerId="ADAL" clId="{3F26B701-AADC-4668-AAA4-FB7BA2B947B1}" dt="2020-06-19T17:22:58.411" v="17038" actId="790"/>
          <ac:spMkLst>
            <pc:docMk/>
            <pc:sldMk cId="2852076150" sldId="817"/>
            <ac:spMk id="33" creationId="{00000000-0000-0000-0000-000000000000}"/>
          </ac:spMkLst>
        </pc:spChg>
        <pc:spChg chg="mod">
          <ac:chgData name="Ragnhild Halvorsrud" userId="917ea340-fd63-490f-a7db-68428d24cf32" providerId="ADAL" clId="{3F26B701-AADC-4668-AAA4-FB7BA2B947B1}" dt="2020-06-19T17:22:58.413" v="17039" actId="790"/>
          <ac:spMkLst>
            <pc:docMk/>
            <pc:sldMk cId="2852076150" sldId="817"/>
            <ac:spMk id="34" creationId="{00000000-0000-0000-0000-000000000000}"/>
          </ac:spMkLst>
        </pc:spChg>
        <pc:spChg chg="mod">
          <ac:chgData name="Ragnhild Halvorsrud" userId="917ea340-fd63-490f-a7db-68428d24cf32" providerId="ADAL" clId="{3F26B701-AADC-4668-AAA4-FB7BA2B947B1}" dt="2020-06-19T17:22:58.416" v="17040" actId="790"/>
          <ac:spMkLst>
            <pc:docMk/>
            <pc:sldMk cId="2852076150" sldId="817"/>
            <ac:spMk id="37" creationId="{00000000-0000-0000-0000-000000000000}"/>
          </ac:spMkLst>
        </pc:spChg>
        <pc:spChg chg="mod">
          <ac:chgData name="Ragnhild Halvorsrud" userId="917ea340-fd63-490f-a7db-68428d24cf32" providerId="ADAL" clId="{3F26B701-AADC-4668-AAA4-FB7BA2B947B1}" dt="2020-06-19T17:22:58.419" v="17041" actId="790"/>
          <ac:spMkLst>
            <pc:docMk/>
            <pc:sldMk cId="2852076150" sldId="817"/>
            <ac:spMk id="38" creationId="{00000000-0000-0000-0000-000000000000}"/>
          </ac:spMkLst>
        </pc:spChg>
        <pc:spChg chg="mod">
          <ac:chgData name="Ragnhild Halvorsrud" userId="917ea340-fd63-490f-a7db-68428d24cf32" providerId="ADAL" clId="{3F26B701-AADC-4668-AAA4-FB7BA2B947B1}" dt="2020-06-19T17:22:58.423" v="17042" actId="790"/>
          <ac:spMkLst>
            <pc:docMk/>
            <pc:sldMk cId="2852076150" sldId="817"/>
            <ac:spMk id="39" creationId="{00000000-0000-0000-0000-000000000000}"/>
          </ac:spMkLst>
        </pc:spChg>
        <pc:spChg chg="mod">
          <ac:chgData name="Ragnhild Halvorsrud" userId="917ea340-fd63-490f-a7db-68428d24cf32" providerId="ADAL" clId="{3F26B701-AADC-4668-AAA4-FB7BA2B947B1}" dt="2020-06-19T17:22:58.426" v="17043" actId="790"/>
          <ac:spMkLst>
            <pc:docMk/>
            <pc:sldMk cId="2852076150" sldId="817"/>
            <ac:spMk id="40" creationId="{00000000-0000-0000-0000-000000000000}"/>
          </ac:spMkLst>
        </pc:spChg>
        <pc:spChg chg="mod">
          <ac:chgData name="Ragnhild Halvorsrud" userId="917ea340-fd63-490f-a7db-68428d24cf32" providerId="ADAL" clId="{3F26B701-AADC-4668-AAA4-FB7BA2B947B1}" dt="2020-06-19T17:22:58.428" v="17044" actId="790"/>
          <ac:spMkLst>
            <pc:docMk/>
            <pc:sldMk cId="2852076150" sldId="817"/>
            <ac:spMk id="41" creationId="{00000000-0000-0000-0000-000000000000}"/>
          </ac:spMkLst>
        </pc:spChg>
        <pc:spChg chg="mod">
          <ac:chgData name="Ragnhild Halvorsrud" userId="917ea340-fd63-490f-a7db-68428d24cf32" providerId="ADAL" clId="{3F26B701-AADC-4668-AAA4-FB7BA2B947B1}" dt="2020-06-19T17:22:58.430" v="17045" actId="790"/>
          <ac:spMkLst>
            <pc:docMk/>
            <pc:sldMk cId="2852076150" sldId="817"/>
            <ac:spMk id="42" creationId="{00000000-0000-0000-0000-000000000000}"/>
          </ac:spMkLst>
        </pc:spChg>
        <pc:spChg chg="mod">
          <ac:chgData name="Ragnhild Halvorsrud" userId="917ea340-fd63-490f-a7db-68428d24cf32" providerId="ADAL" clId="{3F26B701-AADC-4668-AAA4-FB7BA2B947B1}" dt="2020-06-19T17:22:58.432" v="17046" actId="790"/>
          <ac:spMkLst>
            <pc:docMk/>
            <pc:sldMk cId="2852076150" sldId="817"/>
            <ac:spMk id="43" creationId="{00000000-0000-0000-0000-000000000000}"/>
          </ac:spMkLst>
        </pc:spChg>
        <pc:spChg chg="mod">
          <ac:chgData name="Ragnhild Halvorsrud" userId="917ea340-fd63-490f-a7db-68428d24cf32" providerId="ADAL" clId="{3F26B701-AADC-4668-AAA4-FB7BA2B947B1}" dt="2020-06-19T17:22:58.434" v="17047" actId="790"/>
          <ac:spMkLst>
            <pc:docMk/>
            <pc:sldMk cId="2852076150" sldId="817"/>
            <ac:spMk id="44" creationId="{00000000-0000-0000-0000-000000000000}"/>
          </ac:spMkLst>
        </pc:spChg>
        <pc:spChg chg="mod">
          <ac:chgData name="Ragnhild Halvorsrud" userId="917ea340-fd63-490f-a7db-68428d24cf32" providerId="ADAL" clId="{3F26B701-AADC-4668-AAA4-FB7BA2B947B1}" dt="2020-06-19T17:22:58.435" v="17048" actId="790"/>
          <ac:spMkLst>
            <pc:docMk/>
            <pc:sldMk cId="2852076150" sldId="817"/>
            <ac:spMk id="45" creationId="{00000000-0000-0000-0000-000000000000}"/>
          </ac:spMkLst>
        </pc:spChg>
        <pc:spChg chg="mod">
          <ac:chgData name="Ragnhild Halvorsrud" userId="917ea340-fd63-490f-a7db-68428d24cf32" providerId="ADAL" clId="{3F26B701-AADC-4668-AAA4-FB7BA2B947B1}" dt="2020-06-19T17:22:58.439" v="17049" actId="790"/>
          <ac:spMkLst>
            <pc:docMk/>
            <pc:sldMk cId="2852076150" sldId="817"/>
            <ac:spMk id="46" creationId="{00000000-0000-0000-0000-000000000000}"/>
          </ac:spMkLst>
        </pc:spChg>
        <pc:spChg chg="mod">
          <ac:chgData name="Ragnhild Halvorsrud" userId="917ea340-fd63-490f-a7db-68428d24cf32" providerId="ADAL" clId="{3F26B701-AADC-4668-AAA4-FB7BA2B947B1}" dt="2020-06-19T17:22:58.442" v="17050" actId="790"/>
          <ac:spMkLst>
            <pc:docMk/>
            <pc:sldMk cId="2852076150" sldId="817"/>
            <ac:spMk id="47" creationId="{00000000-0000-0000-0000-000000000000}"/>
          </ac:spMkLst>
        </pc:spChg>
        <pc:spChg chg="mod">
          <ac:chgData name="Ragnhild Halvorsrud" userId="917ea340-fd63-490f-a7db-68428d24cf32" providerId="ADAL" clId="{3F26B701-AADC-4668-AAA4-FB7BA2B947B1}" dt="2020-06-19T17:22:58.444" v="17051" actId="790"/>
          <ac:spMkLst>
            <pc:docMk/>
            <pc:sldMk cId="2852076150" sldId="817"/>
            <ac:spMk id="48" creationId="{00000000-0000-0000-0000-000000000000}"/>
          </ac:spMkLst>
        </pc:spChg>
        <pc:spChg chg="mod">
          <ac:chgData name="Ragnhild Halvorsrud" userId="917ea340-fd63-490f-a7db-68428d24cf32" providerId="ADAL" clId="{3F26B701-AADC-4668-AAA4-FB7BA2B947B1}" dt="2020-06-19T17:22:58.448" v="17052" actId="790"/>
          <ac:spMkLst>
            <pc:docMk/>
            <pc:sldMk cId="2852076150" sldId="817"/>
            <ac:spMk id="51" creationId="{00000000-0000-0000-0000-000000000000}"/>
          </ac:spMkLst>
        </pc:spChg>
        <pc:spChg chg="mod">
          <ac:chgData name="Ragnhild Halvorsrud" userId="917ea340-fd63-490f-a7db-68428d24cf32" providerId="ADAL" clId="{3F26B701-AADC-4668-AAA4-FB7BA2B947B1}" dt="2020-06-19T17:22:58.452" v="17053" actId="790"/>
          <ac:spMkLst>
            <pc:docMk/>
            <pc:sldMk cId="2852076150" sldId="817"/>
            <ac:spMk id="53" creationId="{00000000-0000-0000-0000-000000000000}"/>
          </ac:spMkLst>
        </pc:spChg>
        <pc:spChg chg="mod">
          <ac:chgData name="Ragnhild Halvorsrud" userId="917ea340-fd63-490f-a7db-68428d24cf32" providerId="ADAL" clId="{3F26B701-AADC-4668-AAA4-FB7BA2B947B1}" dt="2020-06-19T17:22:58.455" v="17054" actId="790"/>
          <ac:spMkLst>
            <pc:docMk/>
            <pc:sldMk cId="2852076150" sldId="817"/>
            <ac:spMk id="59" creationId="{00000000-0000-0000-0000-000000000000}"/>
          </ac:spMkLst>
        </pc:spChg>
        <pc:spChg chg="mod">
          <ac:chgData name="Ragnhild Halvorsrud" userId="917ea340-fd63-490f-a7db-68428d24cf32" providerId="ADAL" clId="{3F26B701-AADC-4668-AAA4-FB7BA2B947B1}" dt="2020-06-19T17:22:58.457" v="17055" actId="790"/>
          <ac:spMkLst>
            <pc:docMk/>
            <pc:sldMk cId="2852076150" sldId="817"/>
            <ac:spMk id="62" creationId="{00000000-0000-0000-0000-000000000000}"/>
          </ac:spMkLst>
        </pc:spChg>
      </pc:sldChg>
      <pc:sldChg chg="modSp new del mod modNotes">
        <pc:chgData name="Ragnhild Halvorsrud" userId="917ea340-fd63-490f-a7db-68428d24cf32" providerId="ADAL" clId="{3F26B701-AADC-4668-AAA4-FB7BA2B947B1}" dt="2020-06-19T17:16:44.949" v="14662" actId="47"/>
        <pc:sldMkLst>
          <pc:docMk/>
          <pc:sldMk cId="3424103986" sldId="817"/>
        </pc:sldMkLst>
        <pc:spChg chg="mod">
          <ac:chgData name="Ragnhild Halvorsrud" userId="917ea340-fd63-490f-a7db-68428d24cf32" providerId="ADAL" clId="{3F26B701-AADC-4668-AAA4-FB7BA2B947B1}" dt="2020-06-19T17:16:28.716" v="14661" actId="20577"/>
          <ac:spMkLst>
            <pc:docMk/>
            <pc:sldMk cId="3424103986" sldId="817"/>
            <ac:spMk id="2" creationId="{B0CA374B-A2EF-4FAA-A829-82FE40BB484F}"/>
          </ac:spMkLst>
        </pc:spChg>
        <pc:spChg chg="mod">
          <ac:chgData name="Ragnhild Halvorsrud" userId="917ea340-fd63-490f-a7db-68428d24cf32" providerId="ADAL" clId="{3F26B701-AADC-4668-AAA4-FB7BA2B947B1}" dt="2020-06-19T17:16:18.754" v="14644" actId="790"/>
          <ac:spMkLst>
            <pc:docMk/>
            <pc:sldMk cId="3424103986" sldId="817"/>
            <ac:spMk id="3" creationId="{A3D6C21F-5190-4F48-923E-83D95C45F5A9}"/>
          </ac:spMkLst>
        </pc:spChg>
      </pc:sldChg>
      <pc:sldChg chg="addSp delSp modSp add mod ord modNotes">
        <pc:chgData name="Ragnhild Halvorsrud" userId="917ea340-fd63-490f-a7db-68428d24cf32" providerId="ADAL" clId="{3F26B701-AADC-4668-AAA4-FB7BA2B947B1}" dt="2020-06-19T17:28:09.679" v="17378" actId="14100"/>
        <pc:sldMkLst>
          <pc:docMk/>
          <pc:sldMk cId="2291341939" sldId="818"/>
        </pc:sldMkLst>
        <pc:spChg chg="mod">
          <ac:chgData name="Ragnhild Halvorsrud" userId="917ea340-fd63-490f-a7db-68428d24cf32" providerId="ADAL" clId="{3F26B701-AADC-4668-AAA4-FB7BA2B947B1}" dt="2020-06-19T17:23:48.658" v="17119" actId="20577"/>
          <ac:spMkLst>
            <pc:docMk/>
            <pc:sldMk cId="2291341939" sldId="818"/>
            <ac:spMk id="2" creationId="{00000000-0000-0000-0000-000000000000}"/>
          </ac:spMkLst>
        </pc:spChg>
        <pc:spChg chg="mod">
          <ac:chgData name="Ragnhild Halvorsrud" userId="917ea340-fd63-490f-a7db-68428d24cf32" providerId="ADAL" clId="{3F26B701-AADC-4668-AAA4-FB7BA2B947B1}" dt="2020-06-19T17:26:20.977" v="17177" actId="14100"/>
          <ac:spMkLst>
            <pc:docMk/>
            <pc:sldMk cId="2291341939" sldId="818"/>
            <ac:spMk id="3" creationId="{00000000-0000-0000-0000-000000000000}"/>
          </ac:spMkLst>
        </pc:spChg>
        <pc:spChg chg="mod">
          <ac:chgData name="Ragnhild Halvorsrud" userId="917ea340-fd63-490f-a7db-68428d24cf32" providerId="ADAL" clId="{3F26B701-AADC-4668-AAA4-FB7BA2B947B1}" dt="2020-06-19T17:23:06.793" v="17062" actId="790"/>
          <ac:spMkLst>
            <pc:docMk/>
            <pc:sldMk cId="2291341939" sldId="818"/>
            <ac:spMk id="4" creationId="{00000000-0000-0000-0000-000000000000}"/>
          </ac:spMkLst>
        </pc:spChg>
        <pc:spChg chg="mod">
          <ac:chgData name="Ragnhild Halvorsrud" userId="917ea340-fd63-490f-a7db-68428d24cf32" providerId="ADAL" clId="{3F26B701-AADC-4668-AAA4-FB7BA2B947B1}" dt="2020-06-19T17:23:06.795" v="17063" actId="790"/>
          <ac:spMkLst>
            <pc:docMk/>
            <pc:sldMk cId="2291341939" sldId="818"/>
            <ac:spMk id="5" creationId="{00000000-0000-0000-0000-000000000000}"/>
          </ac:spMkLst>
        </pc:spChg>
        <pc:spChg chg="mod">
          <ac:chgData name="Ragnhild Halvorsrud" userId="917ea340-fd63-490f-a7db-68428d24cf32" providerId="ADAL" clId="{3F26B701-AADC-4668-AAA4-FB7BA2B947B1}" dt="2020-06-19T17:23:06.797" v="17064" actId="790"/>
          <ac:spMkLst>
            <pc:docMk/>
            <pc:sldMk cId="2291341939" sldId="818"/>
            <ac:spMk id="11" creationId="{00000000-0000-0000-0000-000000000000}"/>
          </ac:spMkLst>
        </pc:spChg>
        <pc:spChg chg="mod">
          <ac:chgData name="Ragnhild Halvorsrud" userId="917ea340-fd63-490f-a7db-68428d24cf32" providerId="ADAL" clId="{3F26B701-AADC-4668-AAA4-FB7BA2B947B1}" dt="2020-06-19T17:23:06.801" v="17065" actId="790"/>
          <ac:spMkLst>
            <pc:docMk/>
            <pc:sldMk cId="2291341939" sldId="818"/>
            <ac:spMk id="14" creationId="{00000000-0000-0000-0000-000000000000}"/>
          </ac:spMkLst>
        </pc:spChg>
        <pc:spChg chg="mod">
          <ac:chgData name="Ragnhild Halvorsrud" userId="917ea340-fd63-490f-a7db-68428d24cf32" providerId="ADAL" clId="{3F26B701-AADC-4668-AAA4-FB7BA2B947B1}" dt="2020-06-19T17:23:37.970" v="17096"/>
          <ac:spMkLst>
            <pc:docMk/>
            <pc:sldMk cId="2291341939" sldId="818"/>
            <ac:spMk id="2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8"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5"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6"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8"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49" creationId="{F4AACD52-572A-47CE-BF5E-7F5D2BF96C05}"/>
          </ac:spMkLst>
        </pc:spChg>
        <pc:spChg chg="del mod">
          <ac:chgData name="Ragnhild Halvorsrud" userId="917ea340-fd63-490f-a7db-68428d24cf32" providerId="ADAL" clId="{3F26B701-AADC-4668-AAA4-FB7BA2B947B1}" dt="2020-06-19T17:24:36.913" v="17120" actId="478"/>
          <ac:spMkLst>
            <pc:docMk/>
            <pc:sldMk cId="2291341939" sldId="818"/>
            <ac:spMk id="51" creationId="{00000000-0000-0000-0000-000000000000}"/>
          </ac:spMkLst>
        </pc:spChg>
        <pc:spChg chg="mod">
          <ac:chgData name="Ragnhild Halvorsrud" userId="917ea340-fd63-490f-a7db-68428d24cf32" providerId="ADAL" clId="{3F26B701-AADC-4668-AAA4-FB7BA2B947B1}" dt="2020-06-19T17:23:06.840" v="17085" actId="790"/>
          <ac:spMkLst>
            <pc:docMk/>
            <pc:sldMk cId="2291341939" sldId="818"/>
            <ac:spMk id="53"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57" creationId="{2E5A3FB1-6053-48D5-B6FB-14D39C392FD6}"/>
          </ac:spMkLst>
        </pc:spChg>
        <pc:spChg chg="mod">
          <ac:chgData name="Ragnhild Halvorsrud" userId="917ea340-fd63-490f-a7db-68428d24cf32" providerId="ADAL" clId="{3F26B701-AADC-4668-AAA4-FB7BA2B947B1}" dt="2020-06-19T17:23:06.842" v="17086" actId="790"/>
          <ac:spMkLst>
            <pc:docMk/>
            <pc:sldMk cId="2291341939" sldId="818"/>
            <ac:spMk id="59"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1" creationId="{31E20D41-4E93-4004-86E2-CE39C0C844C9}"/>
          </ac:spMkLst>
        </pc:spChg>
        <pc:spChg chg="del mod">
          <ac:chgData name="Ragnhild Halvorsrud" userId="917ea340-fd63-490f-a7db-68428d24cf32" providerId="ADAL" clId="{3F26B701-AADC-4668-AAA4-FB7BA2B947B1}" dt="2020-06-19T17:24:36.913" v="17120" actId="478"/>
          <ac:spMkLst>
            <pc:docMk/>
            <pc:sldMk cId="2291341939" sldId="818"/>
            <ac:spMk id="62"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3" creationId="{99AD32F8-8E72-49F3-BA6F-B7CB9D19DC93}"/>
          </ac:spMkLst>
        </pc:spChg>
        <pc:spChg chg="add del mod">
          <ac:chgData name="Ragnhild Halvorsrud" userId="917ea340-fd63-490f-a7db-68428d24cf32" providerId="ADAL" clId="{3F26B701-AADC-4668-AAA4-FB7BA2B947B1}" dt="2020-06-19T17:24:51.097" v="17124"/>
          <ac:spMkLst>
            <pc:docMk/>
            <pc:sldMk cId="2291341939" sldId="818"/>
            <ac:spMk id="64" creationId="{A439E48C-A855-4917-BAAA-A3A1AD0EDC16}"/>
          </ac:spMkLst>
        </pc:spChg>
        <pc:spChg chg="add del mod">
          <ac:chgData name="Ragnhild Halvorsrud" userId="917ea340-fd63-490f-a7db-68428d24cf32" providerId="ADAL" clId="{3F26B701-AADC-4668-AAA4-FB7BA2B947B1}" dt="2020-06-19T17:24:51.097" v="17124"/>
          <ac:spMkLst>
            <pc:docMk/>
            <pc:sldMk cId="2291341939" sldId="818"/>
            <ac:spMk id="67" creationId="{D86994FA-0693-421F-B057-AD2A90B7E102}"/>
          </ac:spMkLst>
        </pc:spChg>
        <pc:spChg chg="add del mod">
          <ac:chgData name="Ragnhild Halvorsrud" userId="917ea340-fd63-490f-a7db-68428d24cf32" providerId="ADAL" clId="{3F26B701-AADC-4668-AAA4-FB7BA2B947B1}" dt="2020-06-19T17:24:51.097" v="17124"/>
          <ac:spMkLst>
            <pc:docMk/>
            <pc:sldMk cId="2291341939" sldId="818"/>
            <ac:spMk id="68" creationId="{AF499297-B037-46EE-8727-D2340BA6A7D4}"/>
          </ac:spMkLst>
        </pc:spChg>
        <pc:spChg chg="add del mod">
          <ac:chgData name="Ragnhild Halvorsrud" userId="917ea340-fd63-490f-a7db-68428d24cf32" providerId="ADAL" clId="{3F26B701-AADC-4668-AAA4-FB7BA2B947B1}" dt="2020-06-19T17:24:51.097" v="17124"/>
          <ac:spMkLst>
            <pc:docMk/>
            <pc:sldMk cId="2291341939" sldId="818"/>
            <ac:spMk id="69" creationId="{D887326F-4BDB-46F7-B5A0-D3E00E91FD6E}"/>
          </ac:spMkLst>
        </pc:spChg>
        <pc:spChg chg="add del mod">
          <ac:chgData name="Ragnhild Halvorsrud" userId="917ea340-fd63-490f-a7db-68428d24cf32" providerId="ADAL" clId="{3F26B701-AADC-4668-AAA4-FB7BA2B947B1}" dt="2020-06-19T17:24:51.097" v="17124"/>
          <ac:spMkLst>
            <pc:docMk/>
            <pc:sldMk cId="2291341939" sldId="818"/>
            <ac:spMk id="70" creationId="{F7771CB4-D022-4682-B6C9-22106E918081}"/>
          </ac:spMkLst>
        </pc:spChg>
        <pc:spChg chg="add del mod">
          <ac:chgData name="Ragnhild Halvorsrud" userId="917ea340-fd63-490f-a7db-68428d24cf32" providerId="ADAL" clId="{3F26B701-AADC-4668-AAA4-FB7BA2B947B1}" dt="2020-06-19T17:24:51.097" v="17124"/>
          <ac:spMkLst>
            <pc:docMk/>
            <pc:sldMk cId="2291341939" sldId="818"/>
            <ac:spMk id="71" creationId="{E900A769-3AF1-4491-BF6E-8B51B4AE2D36}"/>
          </ac:spMkLst>
        </pc:spChg>
        <pc:spChg chg="add del mod">
          <ac:chgData name="Ragnhild Halvorsrud" userId="917ea340-fd63-490f-a7db-68428d24cf32" providerId="ADAL" clId="{3F26B701-AADC-4668-AAA4-FB7BA2B947B1}" dt="2020-06-19T17:24:51.097" v="17124"/>
          <ac:spMkLst>
            <pc:docMk/>
            <pc:sldMk cId="2291341939" sldId="818"/>
            <ac:spMk id="72" creationId="{25D7273C-F3AA-4961-ACB9-9B4BB66C99AC}"/>
          </ac:spMkLst>
        </pc:spChg>
        <pc:spChg chg="add del mod">
          <ac:chgData name="Ragnhild Halvorsrud" userId="917ea340-fd63-490f-a7db-68428d24cf32" providerId="ADAL" clId="{3F26B701-AADC-4668-AAA4-FB7BA2B947B1}" dt="2020-06-19T17:24:51.097" v="17124"/>
          <ac:spMkLst>
            <pc:docMk/>
            <pc:sldMk cId="2291341939" sldId="818"/>
            <ac:spMk id="73" creationId="{08B286C6-F9CD-4EEF-91B4-CA2359C695EB}"/>
          </ac:spMkLst>
        </pc:spChg>
        <pc:spChg chg="add del mod">
          <ac:chgData name="Ragnhild Halvorsrud" userId="917ea340-fd63-490f-a7db-68428d24cf32" providerId="ADAL" clId="{3F26B701-AADC-4668-AAA4-FB7BA2B947B1}" dt="2020-06-19T17:24:51.097" v="17124"/>
          <ac:spMkLst>
            <pc:docMk/>
            <pc:sldMk cId="2291341939" sldId="818"/>
            <ac:spMk id="74" creationId="{80D7619C-DE70-492F-9F95-4D0ADC30DC0D}"/>
          </ac:spMkLst>
        </pc:spChg>
        <pc:spChg chg="add del mod">
          <ac:chgData name="Ragnhild Halvorsrud" userId="917ea340-fd63-490f-a7db-68428d24cf32" providerId="ADAL" clId="{3F26B701-AADC-4668-AAA4-FB7BA2B947B1}" dt="2020-06-19T17:24:51.097" v="17124"/>
          <ac:spMkLst>
            <pc:docMk/>
            <pc:sldMk cId="2291341939" sldId="818"/>
            <ac:spMk id="75" creationId="{D2A4C581-A428-4698-9BE3-BC99BCE15BC5}"/>
          </ac:spMkLst>
        </pc:spChg>
        <pc:spChg chg="add del mod">
          <ac:chgData name="Ragnhild Halvorsrud" userId="917ea340-fd63-490f-a7db-68428d24cf32" providerId="ADAL" clId="{3F26B701-AADC-4668-AAA4-FB7BA2B947B1}" dt="2020-06-19T17:24:51.097" v="17124"/>
          <ac:spMkLst>
            <pc:docMk/>
            <pc:sldMk cId="2291341939" sldId="818"/>
            <ac:spMk id="76" creationId="{CC806BB5-54A8-4765-BC58-E9F6E95272BC}"/>
          </ac:spMkLst>
        </pc:spChg>
        <pc:spChg chg="add del mod">
          <ac:chgData name="Ragnhild Halvorsrud" userId="917ea340-fd63-490f-a7db-68428d24cf32" providerId="ADAL" clId="{3F26B701-AADC-4668-AAA4-FB7BA2B947B1}" dt="2020-06-19T17:24:51.097" v="17124"/>
          <ac:spMkLst>
            <pc:docMk/>
            <pc:sldMk cId="2291341939" sldId="818"/>
            <ac:spMk id="77" creationId="{E3D49173-4EF3-4E1E-B717-73CAA1872A78}"/>
          </ac:spMkLst>
        </pc:spChg>
        <pc:spChg chg="add del mod">
          <ac:chgData name="Ragnhild Halvorsrud" userId="917ea340-fd63-490f-a7db-68428d24cf32" providerId="ADAL" clId="{3F26B701-AADC-4668-AAA4-FB7BA2B947B1}" dt="2020-06-19T17:24:51.097" v="17124"/>
          <ac:spMkLst>
            <pc:docMk/>
            <pc:sldMk cId="2291341939" sldId="818"/>
            <ac:spMk id="78" creationId="{5444F972-CFD0-41AA-BDC6-4629805271DF}"/>
          </ac:spMkLst>
        </pc:spChg>
        <pc:spChg chg="add del mod">
          <ac:chgData name="Ragnhild Halvorsrud" userId="917ea340-fd63-490f-a7db-68428d24cf32" providerId="ADAL" clId="{3F26B701-AADC-4668-AAA4-FB7BA2B947B1}" dt="2020-06-19T17:24:51.097" v="17124"/>
          <ac:spMkLst>
            <pc:docMk/>
            <pc:sldMk cId="2291341939" sldId="818"/>
            <ac:spMk id="80" creationId="{D501651B-7639-43D1-8DBC-A362D94D34C1}"/>
          </ac:spMkLst>
        </pc:spChg>
        <pc:spChg chg="mod">
          <ac:chgData name="Ragnhild Halvorsrud" userId="917ea340-fd63-490f-a7db-68428d24cf32" providerId="ADAL" clId="{3F26B701-AADC-4668-AAA4-FB7BA2B947B1}" dt="2020-06-19T17:24:47.004" v="17121"/>
          <ac:spMkLst>
            <pc:docMk/>
            <pc:sldMk cId="2291341939" sldId="818"/>
            <ac:spMk id="82" creationId="{A0D79DBA-9876-4241-8162-5835C6F619AB}"/>
          </ac:spMkLst>
        </pc:spChg>
        <pc:spChg chg="mod">
          <ac:chgData name="Ragnhild Halvorsrud" userId="917ea340-fd63-490f-a7db-68428d24cf32" providerId="ADAL" clId="{3F26B701-AADC-4668-AAA4-FB7BA2B947B1}" dt="2020-06-19T17:24:47.004" v="17121"/>
          <ac:spMkLst>
            <pc:docMk/>
            <pc:sldMk cId="2291341939" sldId="818"/>
            <ac:spMk id="87" creationId="{AD344273-56D5-4990-8D2D-83D0E2C6A7D7}"/>
          </ac:spMkLst>
        </pc:spChg>
        <pc:spChg chg="add del mod">
          <ac:chgData name="Ragnhild Halvorsrud" userId="917ea340-fd63-490f-a7db-68428d24cf32" providerId="ADAL" clId="{3F26B701-AADC-4668-AAA4-FB7BA2B947B1}" dt="2020-06-19T17:24:51.097" v="17124"/>
          <ac:spMkLst>
            <pc:docMk/>
            <pc:sldMk cId="2291341939" sldId="818"/>
            <ac:spMk id="89" creationId="{3D676D24-7AFD-41E2-942A-F4007746226F}"/>
          </ac:spMkLst>
        </pc:spChg>
        <pc:spChg chg="add mod">
          <ac:chgData name="Ragnhild Halvorsrud" userId="917ea340-fd63-490f-a7db-68428d24cf32" providerId="ADAL" clId="{3F26B701-AADC-4668-AAA4-FB7BA2B947B1}" dt="2020-06-19T17:24:57.327" v="17126" actId="1076"/>
          <ac:spMkLst>
            <pc:docMk/>
            <pc:sldMk cId="2291341939" sldId="818"/>
            <ac:spMk id="90" creationId="{9BBE918A-F742-4E3D-B8B4-7F9B8F60F0D6}"/>
          </ac:spMkLst>
        </pc:spChg>
        <pc:spChg chg="add mod">
          <ac:chgData name="Ragnhild Halvorsrud" userId="917ea340-fd63-490f-a7db-68428d24cf32" providerId="ADAL" clId="{3F26B701-AADC-4668-AAA4-FB7BA2B947B1}" dt="2020-06-19T17:24:57.327" v="17126" actId="1076"/>
          <ac:spMkLst>
            <pc:docMk/>
            <pc:sldMk cId="2291341939" sldId="818"/>
            <ac:spMk id="91" creationId="{F92D4C85-E4C7-44A7-B067-E37F5B86CDC6}"/>
          </ac:spMkLst>
        </pc:spChg>
        <pc:spChg chg="add mod">
          <ac:chgData name="Ragnhild Halvorsrud" userId="917ea340-fd63-490f-a7db-68428d24cf32" providerId="ADAL" clId="{3F26B701-AADC-4668-AAA4-FB7BA2B947B1}" dt="2020-06-19T17:24:57.327" v="17126" actId="1076"/>
          <ac:spMkLst>
            <pc:docMk/>
            <pc:sldMk cId="2291341939" sldId="818"/>
            <ac:spMk id="92" creationId="{B6CA42B7-8CE2-4238-970D-350937A48198}"/>
          </ac:spMkLst>
        </pc:spChg>
        <pc:spChg chg="add mod">
          <ac:chgData name="Ragnhild Halvorsrud" userId="917ea340-fd63-490f-a7db-68428d24cf32" providerId="ADAL" clId="{3F26B701-AADC-4668-AAA4-FB7BA2B947B1}" dt="2020-06-19T17:24:57.327" v="17126" actId="1076"/>
          <ac:spMkLst>
            <pc:docMk/>
            <pc:sldMk cId="2291341939" sldId="818"/>
            <ac:spMk id="93" creationId="{532D1E97-15C4-4A7D-B9F2-6C84DFC36AB6}"/>
          </ac:spMkLst>
        </pc:spChg>
        <pc:spChg chg="add mod">
          <ac:chgData name="Ragnhild Halvorsrud" userId="917ea340-fd63-490f-a7db-68428d24cf32" providerId="ADAL" clId="{3F26B701-AADC-4668-AAA4-FB7BA2B947B1}" dt="2020-06-19T17:24:57.327" v="17126" actId="1076"/>
          <ac:spMkLst>
            <pc:docMk/>
            <pc:sldMk cId="2291341939" sldId="818"/>
            <ac:spMk id="94" creationId="{32D02293-D6CB-4D79-9FA4-BA13FCFEB9E4}"/>
          </ac:spMkLst>
        </pc:spChg>
        <pc:spChg chg="add mod">
          <ac:chgData name="Ragnhild Halvorsrud" userId="917ea340-fd63-490f-a7db-68428d24cf32" providerId="ADAL" clId="{3F26B701-AADC-4668-AAA4-FB7BA2B947B1}" dt="2020-06-19T17:24:57.327" v="17126" actId="1076"/>
          <ac:spMkLst>
            <pc:docMk/>
            <pc:sldMk cId="2291341939" sldId="818"/>
            <ac:spMk id="97" creationId="{419C616A-2079-44FC-9E59-B4FEB9DD69B9}"/>
          </ac:spMkLst>
        </pc:spChg>
        <pc:spChg chg="add mod">
          <ac:chgData name="Ragnhild Halvorsrud" userId="917ea340-fd63-490f-a7db-68428d24cf32" providerId="ADAL" clId="{3F26B701-AADC-4668-AAA4-FB7BA2B947B1}" dt="2020-06-19T17:24:57.327" v="17126" actId="1076"/>
          <ac:spMkLst>
            <pc:docMk/>
            <pc:sldMk cId="2291341939" sldId="818"/>
            <ac:spMk id="98" creationId="{E58FB0D8-6372-43FA-927D-1BE2C37DDD78}"/>
          </ac:spMkLst>
        </pc:spChg>
        <pc:spChg chg="add mod">
          <ac:chgData name="Ragnhild Halvorsrud" userId="917ea340-fd63-490f-a7db-68428d24cf32" providerId="ADAL" clId="{3F26B701-AADC-4668-AAA4-FB7BA2B947B1}" dt="2020-06-19T17:24:57.327" v="17126" actId="1076"/>
          <ac:spMkLst>
            <pc:docMk/>
            <pc:sldMk cId="2291341939" sldId="818"/>
            <ac:spMk id="99" creationId="{8BD57449-FC75-4F20-874E-91BE532EB4A1}"/>
          </ac:spMkLst>
        </pc:spChg>
        <pc:spChg chg="add mod">
          <ac:chgData name="Ragnhild Halvorsrud" userId="917ea340-fd63-490f-a7db-68428d24cf32" providerId="ADAL" clId="{3F26B701-AADC-4668-AAA4-FB7BA2B947B1}" dt="2020-06-19T17:24:57.327" v="17126" actId="1076"/>
          <ac:spMkLst>
            <pc:docMk/>
            <pc:sldMk cId="2291341939" sldId="818"/>
            <ac:spMk id="100" creationId="{CC22BC16-9699-4560-B436-E234392CFF83}"/>
          </ac:spMkLst>
        </pc:spChg>
        <pc:spChg chg="add mod">
          <ac:chgData name="Ragnhild Halvorsrud" userId="917ea340-fd63-490f-a7db-68428d24cf32" providerId="ADAL" clId="{3F26B701-AADC-4668-AAA4-FB7BA2B947B1}" dt="2020-06-19T17:24:57.327" v="17126" actId="1076"/>
          <ac:spMkLst>
            <pc:docMk/>
            <pc:sldMk cId="2291341939" sldId="818"/>
            <ac:spMk id="101" creationId="{7BAF3697-5D42-46DB-A0FE-21E19123B063}"/>
          </ac:spMkLst>
        </pc:spChg>
        <pc:spChg chg="add mod">
          <ac:chgData name="Ragnhild Halvorsrud" userId="917ea340-fd63-490f-a7db-68428d24cf32" providerId="ADAL" clId="{3F26B701-AADC-4668-AAA4-FB7BA2B947B1}" dt="2020-06-19T17:24:57.327" v="17126" actId="1076"/>
          <ac:spMkLst>
            <pc:docMk/>
            <pc:sldMk cId="2291341939" sldId="818"/>
            <ac:spMk id="102" creationId="{011A290A-8D8D-4EA0-8036-10D21FD412F3}"/>
          </ac:spMkLst>
        </pc:spChg>
        <pc:spChg chg="add mod">
          <ac:chgData name="Ragnhild Halvorsrud" userId="917ea340-fd63-490f-a7db-68428d24cf32" providerId="ADAL" clId="{3F26B701-AADC-4668-AAA4-FB7BA2B947B1}" dt="2020-06-19T17:24:57.327" v="17126" actId="1076"/>
          <ac:spMkLst>
            <pc:docMk/>
            <pc:sldMk cId="2291341939" sldId="818"/>
            <ac:spMk id="103" creationId="{8D56C199-E7EC-44BF-80D4-B6330E587412}"/>
          </ac:spMkLst>
        </pc:spChg>
        <pc:spChg chg="add mod">
          <ac:chgData name="Ragnhild Halvorsrud" userId="917ea340-fd63-490f-a7db-68428d24cf32" providerId="ADAL" clId="{3F26B701-AADC-4668-AAA4-FB7BA2B947B1}" dt="2020-06-19T17:24:57.327" v="17126" actId="1076"/>
          <ac:spMkLst>
            <pc:docMk/>
            <pc:sldMk cId="2291341939" sldId="818"/>
            <ac:spMk id="104" creationId="{CABC45D6-B85D-4DD6-A75F-2BBEF4B3BF1B}"/>
          </ac:spMkLst>
        </pc:spChg>
        <pc:spChg chg="add mod">
          <ac:chgData name="Ragnhild Halvorsrud" userId="917ea340-fd63-490f-a7db-68428d24cf32" providerId="ADAL" clId="{3F26B701-AADC-4668-AAA4-FB7BA2B947B1}" dt="2020-06-19T17:24:57.327" v="17126" actId="1076"/>
          <ac:spMkLst>
            <pc:docMk/>
            <pc:sldMk cId="2291341939" sldId="818"/>
            <ac:spMk id="105" creationId="{F0E71C75-D213-4265-898B-0CD785A61535}"/>
          </ac:spMkLst>
        </pc:spChg>
        <pc:spChg chg="add mod">
          <ac:chgData name="Ragnhild Halvorsrud" userId="917ea340-fd63-490f-a7db-68428d24cf32" providerId="ADAL" clId="{3F26B701-AADC-4668-AAA4-FB7BA2B947B1}" dt="2020-06-19T17:24:57.327" v="17126" actId="1076"/>
          <ac:spMkLst>
            <pc:docMk/>
            <pc:sldMk cId="2291341939" sldId="818"/>
            <ac:spMk id="106" creationId="{5AEA5C9E-F013-4F27-9BF9-B9D5A3BC3E8B}"/>
          </ac:spMkLst>
        </pc:spChg>
        <pc:spChg chg="add mod">
          <ac:chgData name="Ragnhild Halvorsrud" userId="917ea340-fd63-490f-a7db-68428d24cf32" providerId="ADAL" clId="{3F26B701-AADC-4668-AAA4-FB7BA2B947B1}" dt="2020-06-19T17:24:57.327" v="17126" actId="1076"/>
          <ac:spMkLst>
            <pc:docMk/>
            <pc:sldMk cId="2291341939" sldId="818"/>
            <ac:spMk id="107" creationId="{F785B5CD-F25F-4C69-A338-57C7591FB96C}"/>
          </ac:spMkLst>
        </pc:spChg>
        <pc:spChg chg="add mod">
          <ac:chgData name="Ragnhild Halvorsrud" userId="917ea340-fd63-490f-a7db-68428d24cf32" providerId="ADAL" clId="{3F26B701-AADC-4668-AAA4-FB7BA2B947B1}" dt="2020-06-19T17:24:57.327" v="17126" actId="1076"/>
          <ac:spMkLst>
            <pc:docMk/>
            <pc:sldMk cId="2291341939" sldId="818"/>
            <ac:spMk id="108" creationId="{B4B1FC13-4A90-432E-95F8-2DFDDE662788}"/>
          </ac:spMkLst>
        </pc:spChg>
        <pc:spChg chg="add mod">
          <ac:chgData name="Ragnhild Halvorsrud" userId="917ea340-fd63-490f-a7db-68428d24cf32" providerId="ADAL" clId="{3F26B701-AADC-4668-AAA4-FB7BA2B947B1}" dt="2020-06-19T17:24:57.327" v="17126" actId="1076"/>
          <ac:spMkLst>
            <pc:docMk/>
            <pc:sldMk cId="2291341939" sldId="818"/>
            <ac:spMk id="110" creationId="{5EA381CE-A539-4125-B34B-B9E6775BDE8C}"/>
          </ac:spMkLst>
        </pc:spChg>
        <pc:spChg chg="mod">
          <ac:chgData name="Ragnhild Halvorsrud" userId="917ea340-fd63-490f-a7db-68428d24cf32" providerId="ADAL" clId="{3F26B701-AADC-4668-AAA4-FB7BA2B947B1}" dt="2020-06-19T17:24:51.124" v="17125"/>
          <ac:spMkLst>
            <pc:docMk/>
            <pc:sldMk cId="2291341939" sldId="818"/>
            <ac:spMk id="112" creationId="{E2A58BA7-CFBA-4BB3-B9B7-8161FC07EEE9}"/>
          </ac:spMkLst>
        </pc:spChg>
        <pc:spChg chg="mod">
          <ac:chgData name="Ragnhild Halvorsrud" userId="917ea340-fd63-490f-a7db-68428d24cf32" providerId="ADAL" clId="{3F26B701-AADC-4668-AAA4-FB7BA2B947B1}" dt="2020-06-19T17:24:51.124" v="17125"/>
          <ac:spMkLst>
            <pc:docMk/>
            <pc:sldMk cId="2291341939" sldId="818"/>
            <ac:spMk id="117" creationId="{4B475DDC-BB7E-40A6-8FD7-9B1B7E46F019}"/>
          </ac:spMkLst>
        </pc:spChg>
        <pc:spChg chg="add mod">
          <ac:chgData name="Ragnhild Halvorsrud" userId="917ea340-fd63-490f-a7db-68428d24cf32" providerId="ADAL" clId="{3F26B701-AADC-4668-AAA4-FB7BA2B947B1}" dt="2020-06-19T17:24:57.327" v="17126" actId="1076"/>
          <ac:spMkLst>
            <pc:docMk/>
            <pc:sldMk cId="2291341939" sldId="818"/>
            <ac:spMk id="119" creationId="{DFF8A689-D35B-4578-95C1-0A667238B71D}"/>
          </ac:spMkLst>
        </pc:spChg>
        <pc:spChg chg="add mod">
          <ac:chgData name="Ragnhild Halvorsrud" userId="917ea340-fd63-490f-a7db-68428d24cf32" providerId="ADAL" clId="{3F26B701-AADC-4668-AAA4-FB7BA2B947B1}" dt="2020-06-19T17:28:09.679" v="17378" actId="14100"/>
          <ac:spMkLst>
            <pc:docMk/>
            <pc:sldMk cId="2291341939" sldId="818"/>
            <ac:spMk id="120" creationId="{DC4BEF73-8C68-4210-A130-7EEB782E30FB}"/>
          </ac:spMkLst>
        </pc:spChg>
        <pc:grpChg chg="del">
          <ac:chgData name="Ragnhild Halvorsrud" userId="917ea340-fd63-490f-a7db-68428d24cf32" providerId="ADAL" clId="{3F26B701-AADC-4668-AAA4-FB7BA2B947B1}" dt="2020-06-19T17:24:36.913" v="17120" actId="478"/>
          <ac:grpSpMkLst>
            <pc:docMk/>
            <pc:sldMk cId="2291341939" sldId="818"/>
            <ac:grpSpMk id="52" creationId="{00000000-0000-0000-0000-000000000000}"/>
          </ac:grpSpMkLst>
        </pc:grpChg>
        <pc:grpChg chg="del">
          <ac:chgData name="Ragnhild Halvorsrud" userId="917ea340-fd63-490f-a7db-68428d24cf32" providerId="ADAL" clId="{3F26B701-AADC-4668-AAA4-FB7BA2B947B1}" dt="2020-06-19T17:24:36.913" v="17120" actId="478"/>
          <ac:grpSpMkLst>
            <pc:docMk/>
            <pc:sldMk cId="2291341939" sldId="818"/>
            <ac:grpSpMk id="58" creationId="{00000000-0000-0000-0000-000000000000}"/>
          </ac:grpSpMkLst>
        </pc:grpChg>
        <pc:grpChg chg="add del mod">
          <ac:chgData name="Ragnhild Halvorsrud" userId="917ea340-fd63-490f-a7db-68428d24cf32" providerId="ADAL" clId="{3F26B701-AADC-4668-AAA4-FB7BA2B947B1}" dt="2020-06-19T17:24:51.097" v="17124"/>
          <ac:grpSpMkLst>
            <pc:docMk/>
            <pc:sldMk cId="2291341939" sldId="818"/>
            <ac:grpSpMk id="81" creationId="{E1A6C55D-ACF4-4F97-BA2F-7A25BD202F8E}"/>
          </ac:grpSpMkLst>
        </pc:grpChg>
        <pc:grpChg chg="add del mod">
          <ac:chgData name="Ragnhild Halvorsrud" userId="917ea340-fd63-490f-a7db-68428d24cf32" providerId="ADAL" clId="{3F26B701-AADC-4668-AAA4-FB7BA2B947B1}" dt="2020-06-19T17:24:51.097" v="17124"/>
          <ac:grpSpMkLst>
            <pc:docMk/>
            <pc:sldMk cId="2291341939" sldId="818"/>
            <ac:grpSpMk id="86" creationId="{910EA474-193A-4E3A-978E-523522A74B12}"/>
          </ac:grpSpMkLst>
        </pc:grpChg>
        <pc:grpChg chg="add mod">
          <ac:chgData name="Ragnhild Halvorsrud" userId="917ea340-fd63-490f-a7db-68428d24cf32" providerId="ADAL" clId="{3F26B701-AADC-4668-AAA4-FB7BA2B947B1}" dt="2020-06-19T17:24:57.327" v="17126" actId="1076"/>
          <ac:grpSpMkLst>
            <pc:docMk/>
            <pc:sldMk cId="2291341939" sldId="818"/>
            <ac:grpSpMk id="111" creationId="{BB6458ED-DEDC-422D-8BE6-361F5EBF3EAA}"/>
          </ac:grpSpMkLst>
        </pc:grpChg>
        <pc:grpChg chg="add mod">
          <ac:chgData name="Ragnhild Halvorsrud" userId="917ea340-fd63-490f-a7db-68428d24cf32" providerId="ADAL" clId="{3F26B701-AADC-4668-AAA4-FB7BA2B947B1}" dt="2020-06-19T17:24:57.327" v="17126" actId="1076"/>
          <ac:grpSpMkLst>
            <pc:docMk/>
            <pc:sldMk cId="2291341939" sldId="818"/>
            <ac:grpSpMk id="116" creationId="{1177313C-F70D-4CF9-9AE4-C891EC891520}"/>
          </ac:grpSpMkLst>
        </pc:grpChg>
        <pc:picChg chg="mod">
          <ac:chgData name="Ragnhild Halvorsrud" userId="917ea340-fd63-490f-a7db-68428d24cf32" providerId="ADAL" clId="{3F26B701-AADC-4668-AAA4-FB7BA2B947B1}" dt="2020-06-19T17:24:47.004" v="17121"/>
          <ac:picMkLst>
            <pc:docMk/>
            <pc:sldMk cId="2291341939" sldId="818"/>
            <ac:picMk id="83" creationId="{94A8D07B-AD63-4FE2-8AA5-8FC8FF68A0B2}"/>
          </ac:picMkLst>
        </pc:picChg>
        <pc:picChg chg="mod">
          <ac:chgData name="Ragnhild Halvorsrud" userId="917ea340-fd63-490f-a7db-68428d24cf32" providerId="ADAL" clId="{3F26B701-AADC-4668-AAA4-FB7BA2B947B1}" dt="2020-06-19T17:24:47.004" v="17121"/>
          <ac:picMkLst>
            <pc:docMk/>
            <pc:sldMk cId="2291341939" sldId="818"/>
            <ac:picMk id="88" creationId="{C33EA5D3-000B-4AD8-9727-F5FBB92890BB}"/>
          </ac:picMkLst>
        </pc:picChg>
        <pc:picChg chg="mod">
          <ac:chgData name="Ragnhild Halvorsrud" userId="917ea340-fd63-490f-a7db-68428d24cf32" providerId="ADAL" clId="{3F26B701-AADC-4668-AAA4-FB7BA2B947B1}" dt="2020-06-19T17:24:51.124" v="17125"/>
          <ac:picMkLst>
            <pc:docMk/>
            <pc:sldMk cId="2291341939" sldId="818"/>
            <ac:picMk id="113" creationId="{A111C0CB-C881-4A94-832F-C43B970DF7EE}"/>
          </ac:picMkLst>
        </pc:picChg>
        <pc:picChg chg="mod">
          <ac:chgData name="Ragnhild Halvorsrud" userId="917ea340-fd63-490f-a7db-68428d24cf32" providerId="ADAL" clId="{3F26B701-AADC-4668-AAA4-FB7BA2B947B1}" dt="2020-06-19T17:24:51.124" v="17125"/>
          <ac:picMkLst>
            <pc:docMk/>
            <pc:sldMk cId="2291341939" sldId="818"/>
            <ac:picMk id="118" creationId="{AF6E0FA8-0DE6-4A8F-A0B8-0E16C89513A3}"/>
          </ac:picMkLst>
        </pc:picChg>
        <pc:picChg chg="add mod">
          <ac:chgData name="Ragnhild Halvorsrud" userId="917ea340-fd63-490f-a7db-68428d24cf32" providerId="ADAL" clId="{3F26B701-AADC-4668-AAA4-FB7BA2B947B1}" dt="2020-06-19T17:26:16.082" v="17176"/>
          <ac:picMkLst>
            <pc:docMk/>
            <pc:sldMk cId="2291341939" sldId="818"/>
            <ac:picMk id="121" creationId="{2B224EED-4679-4FD4-9EAA-78DAF411E9AA}"/>
          </ac:picMkLst>
        </pc:picChg>
        <pc:cxnChg chg="del">
          <ac:chgData name="Ragnhild Halvorsrud" userId="917ea340-fd63-490f-a7db-68428d24cf32" providerId="ADAL" clId="{3F26B701-AADC-4668-AAA4-FB7BA2B947B1}" dt="2020-06-19T17:24:36.913" v="17120" actId="478"/>
          <ac:cxnSpMkLst>
            <pc:docMk/>
            <pc:sldMk cId="2291341939" sldId="818"/>
            <ac:cxnSpMk id="35"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36"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50"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5"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6" creationId="{00000000-0000-0000-0000-000000000000}"/>
          </ac:cxnSpMkLst>
        </pc:cxnChg>
        <pc:cxnChg chg="add del mod">
          <ac:chgData name="Ragnhild Halvorsrud" userId="917ea340-fd63-490f-a7db-68428d24cf32" providerId="ADAL" clId="{3F26B701-AADC-4668-AAA4-FB7BA2B947B1}" dt="2020-06-19T17:24:51.097" v="17124"/>
          <ac:cxnSpMkLst>
            <pc:docMk/>
            <pc:sldMk cId="2291341939" sldId="818"/>
            <ac:cxnSpMk id="65" creationId="{4A3B78F2-AE1B-4716-9F5F-2C8E3F11C80B}"/>
          </ac:cxnSpMkLst>
        </pc:cxnChg>
        <pc:cxnChg chg="add del mod">
          <ac:chgData name="Ragnhild Halvorsrud" userId="917ea340-fd63-490f-a7db-68428d24cf32" providerId="ADAL" clId="{3F26B701-AADC-4668-AAA4-FB7BA2B947B1}" dt="2020-06-19T17:24:51.097" v="17124"/>
          <ac:cxnSpMkLst>
            <pc:docMk/>
            <pc:sldMk cId="2291341939" sldId="818"/>
            <ac:cxnSpMk id="66" creationId="{7445BBFC-9334-4021-8613-3C7F24210118}"/>
          </ac:cxnSpMkLst>
        </pc:cxnChg>
        <pc:cxnChg chg="add del mod">
          <ac:chgData name="Ragnhild Halvorsrud" userId="917ea340-fd63-490f-a7db-68428d24cf32" providerId="ADAL" clId="{3F26B701-AADC-4668-AAA4-FB7BA2B947B1}" dt="2020-06-19T17:24:51.097" v="17124"/>
          <ac:cxnSpMkLst>
            <pc:docMk/>
            <pc:sldMk cId="2291341939" sldId="818"/>
            <ac:cxnSpMk id="79" creationId="{B78FCD09-402E-4584-B535-BE36FB0BD999}"/>
          </ac:cxnSpMkLst>
        </pc:cxnChg>
        <pc:cxnChg chg="add del mod">
          <ac:chgData name="Ragnhild Halvorsrud" userId="917ea340-fd63-490f-a7db-68428d24cf32" providerId="ADAL" clId="{3F26B701-AADC-4668-AAA4-FB7BA2B947B1}" dt="2020-06-19T17:24:51.097" v="17124"/>
          <ac:cxnSpMkLst>
            <pc:docMk/>
            <pc:sldMk cId="2291341939" sldId="818"/>
            <ac:cxnSpMk id="84" creationId="{C11F22EE-889B-4258-AC7B-60C7FE3EBE94}"/>
          </ac:cxnSpMkLst>
        </pc:cxnChg>
        <pc:cxnChg chg="add del mod">
          <ac:chgData name="Ragnhild Halvorsrud" userId="917ea340-fd63-490f-a7db-68428d24cf32" providerId="ADAL" clId="{3F26B701-AADC-4668-AAA4-FB7BA2B947B1}" dt="2020-06-19T17:24:51.097" v="17124"/>
          <ac:cxnSpMkLst>
            <pc:docMk/>
            <pc:sldMk cId="2291341939" sldId="818"/>
            <ac:cxnSpMk id="85" creationId="{EDEDBDCA-0D65-4E86-824B-80FB830ECAB1}"/>
          </ac:cxnSpMkLst>
        </pc:cxnChg>
        <pc:cxnChg chg="add mod">
          <ac:chgData name="Ragnhild Halvorsrud" userId="917ea340-fd63-490f-a7db-68428d24cf32" providerId="ADAL" clId="{3F26B701-AADC-4668-AAA4-FB7BA2B947B1}" dt="2020-06-19T17:24:57.327" v="17126" actId="1076"/>
          <ac:cxnSpMkLst>
            <pc:docMk/>
            <pc:sldMk cId="2291341939" sldId="818"/>
            <ac:cxnSpMk id="95" creationId="{42722D67-260C-47FD-98BD-B62A498149DC}"/>
          </ac:cxnSpMkLst>
        </pc:cxnChg>
        <pc:cxnChg chg="add mod">
          <ac:chgData name="Ragnhild Halvorsrud" userId="917ea340-fd63-490f-a7db-68428d24cf32" providerId="ADAL" clId="{3F26B701-AADC-4668-AAA4-FB7BA2B947B1}" dt="2020-06-19T17:24:57.327" v="17126" actId="1076"/>
          <ac:cxnSpMkLst>
            <pc:docMk/>
            <pc:sldMk cId="2291341939" sldId="818"/>
            <ac:cxnSpMk id="96" creationId="{5AE1893C-4EFC-4FEB-AA8C-06C1CE900EE9}"/>
          </ac:cxnSpMkLst>
        </pc:cxnChg>
        <pc:cxnChg chg="add mod">
          <ac:chgData name="Ragnhild Halvorsrud" userId="917ea340-fd63-490f-a7db-68428d24cf32" providerId="ADAL" clId="{3F26B701-AADC-4668-AAA4-FB7BA2B947B1}" dt="2020-06-19T17:24:57.327" v="17126" actId="1076"/>
          <ac:cxnSpMkLst>
            <pc:docMk/>
            <pc:sldMk cId="2291341939" sldId="818"/>
            <ac:cxnSpMk id="109" creationId="{39D872F6-E983-46A9-B601-994D3EC69B1A}"/>
          </ac:cxnSpMkLst>
        </pc:cxnChg>
        <pc:cxnChg chg="add mod">
          <ac:chgData name="Ragnhild Halvorsrud" userId="917ea340-fd63-490f-a7db-68428d24cf32" providerId="ADAL" clId="{3F26B701-AADC-4668-AAA4-FB7BA2B947B1}" dt="2020-06-19T17:24:57.327" v="17126" actId="1076"/>
          <ac:cxnSpMkLst>
            <pc:docMk/>
            <pc:sldMk cId="2291341939" sldId="818"/>
            <ac:cxnSpMk id="114" creationId="{7B52AD53-7B7F-4C98-B777-07901BCB66CA}"/>
          </ac:cxnSpMkLst>
        </pc:cxnChg>
        <pc:cxnChg chg="add mod">
          <ac:chgData name="Ragnhild Halvorsrud" userId="917ea340-fd63-490f-a7db-68428d24cf32" providerId="ADAL" clId="{3F26B701-AADC-4668-AAA4-FB7BA2B947B1}" dt="2020-06-19T17:24:57.327" v="17126" actId="1076"/>
          <ac:cxnSpMkLst>
            <pc:docMk/>
            <pc:sldMk cId="2291341939" sldId="818"/>
            <ac:cxnSpMk id="115" creationId="{0FB7F99A-D71A-48B3-9948-1F5F9F93E1D7}"/>
          </ac:cxnSpMkLst>
        </pc:cxnChg>
      </pc:sldChg>
      <pc:sldMasterChg chg="add del addSldLayout delSldLayout">
        <pc:chgData name="Ragnhild Halvorsrud" userId="917ea340-fd63-490f-a7db-68428d24cf32" providerId="ADAL" clId="{3F26B701-AADC-4668-AAA4-FB7BA2B947B1}" dt="2020-06-17T18:47:25.498" v="231" actId="27028"/>
        <pc:sldMasterMkLst>
          <pc:docMk/>
          <pc:sldMasterMk cId="2659831639" sldId="2147483648"/>
        </pc:sldMasterMkLst>
        <pc:sldLayoutChg chg="add del">
          <pc:chgData name="Ragnhild Halvorsrud" userId="917ea340-fd63-490f-a7db-68428d24cf32" providerId="ADAL" clId="{3F26B701-AADC-4668-AAA4-FB7BA2B947B1}" dt="2020-06-17T18:47:25.498" v="231" actId="27028"/>
          <pc:sldLayoutMkLst>
            <pc:docMk/>
            <pc:sldMasterMk cId="2659831639" sldId="2147483648"/>
            <pc:sldLayoutMk cId="232368298" sldId="2147483650"/>
          </pc:sldLayoutMkLst>
        </pc:sldLayoutChg>
      </pc:sldMasterChg>
      <pc:sldMasterChg chg="modSldLayout">
        <pc:chgData name="Ragnhild Halvorsrud" userId="917ea340-fd63-490f-a7db-68428d24cf32" providerId="ADAL" clId="{3F26B701-AADC-4668-AAA4-FB7BA2B947B1}" dt="2020-06-19T17:20:45.735" v="16002" actId="790"/>
        <pc:sldMasterMkLst>
          <pc:docMk/>
          <pc:sldMasterMk cId="3623041008" sldId="2147483659"/>
        </pc:sldMasterMkLst>
        <pc:sldLayoutChg chg="modSp mod">
          <pc:chgData name="Ragnhild Halvorsrud" userId="917ea340-fd63-490f-a7db-68428d24cf32" providerId="ADAL" clId="{3F26B701-AADC-4668-AAA4-FB7BA2B947B1}" dt="2020-06-19T17:20:45.579" v="15953" actId="790"/>
          <pc:sldLayoutMkLst>
            <pc:docMk/>
            <pc:sldMasterMk cId="3623041008" sldId="2147483659"/>
            <pc:sldLayoutMk cId="869758069" sldId="2147483661"/>
          </pc:sldLayoutMkLst>
          <pc:spChg chg="mod">
            <ac:chgData name="Ragnhild Halvorsrud" userId="917ea340-fd63-490f-a7db-68428d24cf32" providerId="ADAL" clId="{3F26B701-AADC-4668-AAA4-FB7BA2B947B1}" dt="2020-06-19T17:20:45.567" v="15949"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3F26B701-AADC-4668-AAA4-FB7BA2B947B1}" dt="2020-06-19T17:20:45.573" v="15950"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3F26B701-AADC-4668-AAA4-FB7BA2B947B1}" dt="2020-06-19T17:20:45.575" v="15951"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3F26B701-AADC-4668-AAA4-FB7BA2B947B1}" dt="2020-06-19T17:20:45.577" v="15952"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3F26B701-AADC-4668-AAA4-FB7BA2B947B1}" dt="2020-06-19T17:20:45.579" v="15953"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3F26B701-AADC-4668-AAA4-FB7BA2B947B1}" dt="2020-06-19T17:20:45.595" v="15958" actId="790"/>
          <pc:sldLayoutMkLst>
            <pc:docMk/>
            <pc:sldMasterMk cId="3623041008" sldId="2147483659"/>
            <pc:sldLayoutMk cId="3454048816" sldId="2147483663"/>
          </pc:sldLayoutMkLst>
          <pc:spChg chg="mod">
            <ac:chgData name="Ragnhild Halvorsrud" userId="917ea340-fd63-490f-a7db-68428d24cf32" providerId="ADAL" clId="{3F26B701-AADC-4668-AAA4-FB7BA2B947B1}" dt="2020-06-19T17:20:45.589" v="15956"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3F26B701-AADC-4668-AAA4-FB7BA2B947B1}" dt="2020-06-19T17:20:45.584" v="15954"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3F26B701-AADC-4668-AAA4-FB7BA2B947B1}" dt="2020-06-19T17:20:45.592" v="15957"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3F26B701-AADC-4668-AAA4-FB7BA2B947B1}" dt="2020-06-19T17:20:45.595" v="15958"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3F26B701-AADC-4668-AAA4-FB7BA2B947B1}" dt="2020-06-19T17:20:45.587" v="15955"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3F26B701-AADC-4668-AAA4-FB7BA2B947B1}" dt="2020-06-19T17:20:45.623" v="15969" actId="790"/>
          <pc:sldLayoutMkLst>
            <pc:docMk/>
            <pc:sldMasterMk cId="3623041008" sldId="2147483659"/>
            <pc:sldLayoutMk cId="585981378" sldId="2147483664"/>
          </pc:sldLayoutMkLst>
          <pc:spChg chg="mod">
            <ac:chgData name="Ragnhild Halvorsrud" userId="917ea340-fd63-490f-a7db-68428d24cf32" providerId="ADAL" clId="{3F26B701-AADC-4668-AAA4-FB7BA2B947B1}" dt="2020-06-19T17:20:45.614" v="15965"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3F26B701-AADC-4668-AAA4-FB7BA2B947B1}" dt="2020-06-19T17:20:45.616" v="15966"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3F26B701-AADC-4668-AAA4-FB7BA2B947B1}" dt="2020-06-19T17:20:45.618" v="15967"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3F26B701-AADC-4668-AAA4-FB7BA2B947B1}" dt="2020-06-19T17:20:45.621" v="15968"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3F26B701-AADC-4668-AAA4-FB7BA2B947B1}" dt="2020-06-19T17:20:45.623" v="15969"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3F26B701-AADC-4668-AAA4-FB7BA2B947B1}" dt="2020-06-19T17:20:45.642" v="15975" actId="790"/>
          <pc:sldLayoutMkLst>
            <pc:docMk/>
            <pc:sldMasterMk cId="3623041008" sldId="2147483659"/>
            <pc:sldLayoutMk cId="1203240570" sldId="2147483666"/>
          </pc:sldLayoutMkLst>
          <pc:spChg chg="mod">
            <ac:chgData name="Ragnhild Halvorsrud" userId="917ea340-fd63-490f-a7db-68428d24cf32" providerId="ADAL" clId="{3F26B701-AADC-4668-AAA4-FB7BA2B947B1}" dt="2020-06-19T17:20:45.642" v="15975"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3F26B701-AADC-4668-AAA4-FB7BA2B947B1}" dt="2020-06-19T17:20:45.627" v="15970"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3F26B701-AADC-4668-AAA4-FB7BA2B947B1}" dt="2020-06-19T17:20:45.632" v="15971"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3F26B701-AADC-4668-AAA4-FB7BA2B947B1}" dt="2020-06-19T17:20:45.635" v="15972"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3F26B701-AADC-4668-AAA4-FB7BA2B947B1}" dt="2020-06-19T17:20:45.637" v="15973"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3F26B701-AADC-4668-AAA4-FB7BA2B947B1}" dt="2020-06-19T17:20:45.640" v="15974"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3F26B701-AADC-4668-AAA4-FB7BA2B947B1}" dt="2020-06-19T17:20:45.700" v="15989" actId="790"/>
          <pc:sldLayoutMkLst>
            <pc:docMk/>
            <pc:sldMasterMk cId="3623041008" sldId="2147483659"/>
            <pc:sldLayoutMk cId="27145180" sldId="2147483667"/>
          </pc:sldLayoutMkLst>
          <pc:spChg chg="mod">
            <ac:chgData name="Ragnhild Halvorsrud" userId="917ea340-fd63-490f-a7db-68428d24cf32" providerId="ADAL" clId="{3F26B701-AADC-4668-AAA4-FB7BA2B947B1}" dt="2020-06-19T17:20:45.673" v="15982"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3F26B701-AADC-4668-AAA4-FB7BA2B947B1}" dt="2020-06-19T17:20:45.678" v="15983"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3F26B701-AADC-4668-AAA4-FB7BA2B947B1}" dt="2020-06-19T17:20:45.682" v="15984"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3F26B701-AADC-4668-AAA4-FB7BA2B947B1}" dt="2020-06-19T17:20:45.688" v="15985"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3F26B701-AADC-4668-AAA4-FB7BA2B947B1}" dt="2020-06-19T17:20:45.691" v="15986"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3F26B701-AADC-4668-AAA4-FB7BA2B947B1}" dt="2020-06-19T17:20:45.695" v="15987"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3F26B701-AADC-4668-AAA4-FB7BA2B947B1}" dt="2020-06-19T17:20:45.698" v="15988"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3F26B701-AADC-4668-AAA4-FB7BA2B947B1}" dt="2020-06-19T17:20:45.700" v="15989"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3F26B701-AADC-4668-AAA4-FB7BA2B947B1}" dt="2020-06-19T17:20:45.726" v="15999" actId="790"/>
          <pc:sldLayoutMkLst>
            <pc:docMk/>
            <pc:sldMasterMk cId="3623041008" sldId="2147483659"/>
            <pc:sldLayoutMk cId="765830241" sldId="2147483668"/>
          </pc:sldLayoutMkLst>
          <pc:spChg chg="mod">
            <ac:chgData name="Ragnhild Halvorsrud" userId="917ea340-fd63-490f-a7db-68428d24cf32" providerId="ADAL" clId="{3F26B701-AADC-4668-AAA4-FB7BA2B947B1}" dt="2020-06-19T17:20:45.718" v="15996"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3F26B701-AADC-4668-AAA4-FB7BA2B947B1}" dt="2020-06-19T17:20:45.721" v="15997"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3F26B701-AADC-4668-AAA4-FB7BA2B947B1}" dt="2020-06-19T17:20:45.723" v="15998"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3F26B701-AADC-4668-AAA4-FB7BA2B947B1}" dt="2020-06-19T17:20:45.726" v="15999"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3F26B701-AADC-4668-AAA4-FB7BA2B947B1}" dt="2020-06-19T17:20:45.735" v="16002" actId="790"/>
          <pc:sldLayoutMkLst>
            <pc:docMk/>
            <pc:sldMasterMk cId="3623041008" sldId="2147483659"/>
            <pc:sldLayoutMk cId="111878263" sldId="2147483669"/>
          </pc:sldLayoutMkLst>
          <pc:spChg chg="mod">
            <ac:chgData name="Ragnhild Halvorsrud" userId="917ea340-fd63-490f-a7db-68428d24cf32" providerId="ADAL" clId="{3F26B701-AADC-4668-AAA4-FB7BA2B947B1}" dt="2020-06-19T17:20:45.728" v="16000"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3F26B701-AADC-4668-AAA4-FB7BA2B947B1}" dt="2020-06-19T17:20:45.731" v="16001"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3F26B701-AADC-4668-AAA4-FB7BA2B947B1}" dt="2020-06-19T17:20:45.735" v="16002"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3F26B701-AADC-4668-AAA4-FB7BA2B947B1}" dt="2020-06-19T17:20:45.703" v="15990" actId="790"/>
          <pc:sldLayoutMkLst>
            <pc:docMk/>
            <pc:sldMasterMk cId="3623041008" sldId="2147483659"/>
            <pc:sldLayoutMk cId="1300028045" sldId="2147483672"/>
          </pc:sldLayoutMkLst>
          <pc:spChg chg="mod">
            <ac:chgData name="Ragnhild Halvorsrud" userId="917ea340-fd63-490f-a7db-68428d24cf32" providerId="ADAL" clId="{3F26B701-AADC-4668-AAA4-FB7BA2B947B1}" dt="2020-06-19T17:20:45.703" v="15990"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3F26B701-AADC-4668-AAA4-FB7BA2B947B1}" dt="2020-06-19T17:20:45.611" v="15964" actId="790"/>
          <pc:sldLayoutMkLst>
            <pc:docMk/>
            <pc:sldMasterMk cId="3623041008" sldId="2147483659"/>
            <pc:sldLayoutMk cId="933194907" sldId="2147483674"/>
          </pc:sldLayoutMkLst>
          <pc:spChg chg="mod">
            <ac:chgData name="Ragnhild Halvorsrud" userId="917ea340-fd63-490f-a7db-68428d24cf32" providerId="ADAL" clId="{3F26B701-AADC-4668-AAA4-FB7BA2B947B1}" dt="2020-06-19T17:20:45.605" v="15961"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3F26B701-AADC-4668-AAA4-FB7BA2B947B1}" dt="2020-06-19T17:20:45.600" v="15959"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3F26B701-AADC-4668-AAA4-FB7BA2B947B1}" dt="2020-06-19T17:20:45.607" v="15962"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3F26B701-AADC-4668-AAA4-FB7BA2B947B1}" dt="2020-06-19T17:20:45.609" v="15963"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3F26B701-AADC-4668-AAA4-FB7BA2B947B1}" dt="2020-06-19T17:20:45.603" v="15960"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3F26B701-AADC-4668-AAA4-FB7BA2B947B1}" dt="2020-06-19T17:20:45.611" v="15964"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3F26B701-AADC-4668-AAA4-FB7BA2B947B1}" dt="2020-06-19T17:20:45.705" v="15991" actId="790"/>
          <pc:sldLayoutMkLst>
            <pc:docMk/>
            <pc:sldMasterMk cId="3623041008" sldId="2147483659"/>
            <pc:sldLayoutMk cId="3891770229" sldId="2147483675"/>
          </pc:sldLayoutMkLst>
          <pc:spChg chg="mod">
            <ac:chgData name="Ragnhild Halvorsrud" userId="917ea340-fd63-490f-a7db-68428d24cf32" providerId="ADAL" clId="{3F26B701-AADC-4668-AAA4-FB7BA2B947B1}" dt="2020-06-19T17:20:45.705" v="15991"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3F26B701-AADC-4668-AAA4-FB7BA2B947B1}" dt="2020-06-19T17:20:45.716" v="15995" actId="790"/>
          <pc:sldLayoutMkLst>
            <pc:docMk/>
            <pc:sldMasterMk cId="3623041008" sldId="2147483659"/>
            <pc:sldLayoutMk cId="2342946523" sldId="2147483677"/>
          </pc:sldLayoutMkLst>
          <pc:spChg chg="mod">
            <ac:chgData name="Ragnhild Halvorsrud" userId="917ea340-fd63-490f-a7db-68428d24cf32" providerId="ADAL" clId="{3F26B701-AADC-4668-AAA4-FB7BA2B947B1}" dt="2020-06-19T17:20:45.708" v="15992"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3F26B701-AADC-4668-AAA4-FB7BA2B947B1}" dt="2020-06-19T17:20:45.711" v="15993"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3F26B701-AADC-4668-AAA4-FB7BA2B947B1}" dt="2020-06-19T17:20:45.713" v="15994"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3F26B701-AADC-4668-AAA4-FB7BA2B947B1}" dt="2020-06-19T17:20:45.716" v="15995"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3F26B701-AADC-4668-AAA4-FB7BA2B947B1}" dt="2020-06-19T17:20:45.564" v="15948" actId="790"/>
          <pc:sldLayoutMkLst>
            <pc:docMk/>
            <pc:sldMasterMk cId="3623041008" sldId="2147483659"/>
            <pc:sldLayoutMk cId="3295002171" sldId="2147483678"/>
          </pc:sldLayoutMkLst>
          <pc:spChg chg="mod">
            <ac:chgData name="Ragnhild Halvorsrud" userId="917ea340-fd63-490f-a7db-68428d24cf32" providerId="ADAL" clId="{3F26B701-AADC-4668-AAA4-FB7BA2B947B1}" dt="2020-06-19T17:20:45.560" v="15947"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3F26B701-AADC-4668-AAA4-FB7BA2B947B1}" dt="2020-06-19T17:20:45.564" v="15948"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3F26B701-AADC-4668-AAA4-FB7BA2B947B1}" dt="2020-06-19T17:20:45.669" v="15981" actId="790"/>
          <pc:sldLayoutMkLst>
            <pc:docMk/>
            <pc:sldMasterMk cId="3623041008" sldId="2147483659"/>
            <pc:sldLayoutMk cId="2859027505" sldId="2147483680"/>
          </pc:sldLayoutMkLst>
          <pc:spChg chg="mod">
            <ac:chgData name="Ragnhild Halvorsrud" userId="917ea340-fd63-490f-a7db-68428d24cf32" providerId="ADAL" clId="{3F26B701-AADC-4668-AAA4-FB7BA2B947B1}" dt="2020-06-19T17:20:45.669" v="15981"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3F26B701-AADC-4668-AAA4-FB7BA2B947B1}" dt="2020-06-19T17:20:45.649" v="15976"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3F26B701-AADC-4668-AAA4-FB7BA2B947B1}" dt="2020-06-19T17:20:45.656" v="15977"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3F26B701-AADC-4668-AAA4-FB7BA2B947B1}" dt="2020-06-19T17:20:45.659" v="15978"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3F26B701-AADC-4668-AAA4-FB7BA2B947B1}" dt="2020-06-19T17:20:45.663" v="15979"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3F26B701-AADC-4668-AAA4-FB7BA2B947B1}" dt="2020-06-19T17:20:45.666" v="15980" actId="790"/>
            <ac:spMkLst>
              <pc:docMk/>
              <pc:sldMasterMk cId="3623041008" sldId="2147483659"/>
              <pc:sldLayoutMk cId="2859027505" sldId="2147483680"/>
              <ac:spMk id="7" creationId="{00000000-0000-0000-0000-000000000000}"/>
            </ac:spMkLst>
          </pc:spChg>
        </pc:sldLayoutChg>
      </pc:sldMasterChg>
      <pc:sldMasterChg chg="del delSldLayout">
        <pc:chgData name="Ragnhild Halvorsrud" userId="917ea340-fd63-490f-a7db-68428d24cf32" providerId="ADAL" clId="{3F26B701-AADC-4668-AAA4-FB7BA2B947B1}" dt="2020-06-17T18:47:03.073" v="228" actId="47"/>
        <pc:sldMasterMkLst>
          <pc:docMk/>
          <pc:sldMasterMk cId="1606475574" sldId="2147483681"/>
        </pc:sldMasterMkLst>
        <pc:sldLayoutChg chg="del">
          <pc:chgData name="Ragnhild Halvorsrud" userId="917ea340-fd63-490f-a7db-68428d24cf32" providerId="ADAL" clId="{3F26B701-AADC-4668-AAA4-FB7BA2B947B1}" dt="2020-06-17T18:47:03.073" v="228" actId="47"/>
          <pc:sldLayoutMkLst>
            <pc:docMk/>
            <pc:sldMasterMk cId="1606475574" sldId="2147483681"/>
            <pc:sldLayoutMk cId="2551201854" sldId="2147483682"/>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138383237" sldId="2147483683"/>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27823218" sldId="2147483684"/>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590068748" sldId="2147483685"/>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32346676" sldId="2147483686"/>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4002795803" sldId="2147483687"/>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70925864" sldId="2147483688"/>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91115703" sldId="2147483689"/>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42975387" sldId="2147483690"/>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1724984149" sldId="2147483691"/>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841181691" sldId="2147483692"/>
          </pc:sldLayoutMkLst>
        </pc:sldLayoutChg>
      </pc:sldMasterChg>
      <pc:sldMasterChg chg="replId modSldLayout">
        <pc:chgData name="Ragnhild Halvorsrud" userId="917ea340-fd63-490f-a7db-68428d24cf32" providerId="ADAL" clId="{3F26B701-AADC-4668-AAA4-FB7BA2B947B1}" dt="2020-06-19T17:20:45.556" v="15946" actId="790"/>
        <pc:sldMasterMkLst>
          <pc:docMk/>
          <pc:sldMasterMk cId="1643857197" sldId="2147483693"/>
        </pc:sldMasterMkLst>
        <pc:sldLayoutChg chg="modSp mod">
          <pc:chgData name="Ragnhild Halvorsrud" userId="917ea340-fd63-490f-a7db-68428d24cf32" providerId="ADAL" clId="{3F26B701-AADC-4668-AAA4-FB7BA2B947B1}" dt="2020-06-19T17:20:45.369" v="15888" actId="790"/>
          <pc:sldLayoutMkLst>
            <pc:docMk/>
            <pc:sldMasterMk cId="1643857197" sldId="2147483693"/>
            <pc:sldLayoutMk cId="2142406485" sldId="2147483649"/>
          </pc:sldLayoutMkLst>
          <pc:spChg chg="mod">
            <ac:chgData name="Ragnhild Halvorsrud" userId="917ea340-fd63-490f-a7db-68428d24cf32" providerId="ADAL" clId="{3F26B701-AADC-4668-AAA4-FB7BA2B947B1}" dt="2020-06-19T17:20:45.360" v="15885"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3F26B701-AADC-4668-AAA4-FB7BA2B947B1}" dt="2020-06-19T17:20:45.362" v="15886"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3F26B701-AADC-4668-AAA4-FB7BA2B947B1}" dt="2020-06-19T17:20:45.369" v="15888"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3F26B701-AADC-4668-AAA4-FB7BA2B947B1}" dt="2020-06-19T17:20:45.356" v="15884"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3F26B701-AADC-4668-AAA4-FB7BA2B947B1}" dt="2020-06-19T17:20:45.365" v="15887"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3F26B701-AADC-4668-AAA4-FB7BA2B947B1}" dt="2020-06-19T17:20:45.415" v="15900" actId="790"/>
          <pc:sldLayoutMkLst>
            <pc:docMk/>
            <pc:sldMasterMk cId="1643857197" sldId="2147483693"/>
            <pc:sldLayoutMk cId="258411677" sldId="2147483651"/>
          </pc:sldLayoutMkLst>
          <pc:spChg chg="mod">
            <ac:chgData name="Ragnhild Halvorsrud" userId="917ea340-fd63-490f-a7db-68428d24cf32" providerId="ADAL" clId="{3F26B701-AADC-4668-AAA4-FB7BA2B947B1}" dt="2020-06-19T17:20:45.410" v="15898"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3F26B701-AADC-4668-AAA4-FB7BA2B947B1}" dt="2020-06-19T17:20:45.413" v="15899"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3F26B701-AADC-4668-AAA4-FB7BA2B947B1}" dt="2020-06-19T17:20:45.415" v="15900"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3F26B701-AADC-4668-AAA4-FB7BA2B947B1}" dt="2020-06-19T17:20:45.489" v="15925" actId="790"/>
          <pc:sldLayoutMkLst>
            <pc:docMk/>
            <pc:sldMasterMk cId="1643857197" sldId="2147483693"/>
            <pc:sldLayoutMk cId="3213274499" sldId="2147483652"/>
          </pc:sldLayoutMkLst>
          <pc:spChg chg="mod">
            <ac:chgData name="Ragnhild Halvorsrud" userId="917ea340-fd63-490f-a7db-68428d24cf32" providerId="ADAL" clId="{3F26B701-AADC-4668-AAA4-FB7BA2B947B1}" dt="2020-06-19T17:20:45.473" v="15920"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3F26B701-AADC-4668-AAA4-FB7BA2B947B1}" dt="2020-06-19T17:20:45.478" v="15921"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3F26B701-AADC-4668-AAA4-FB7BA2B947B1}" dt="2020-06-19T17:20:45.480" v="15922"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3F26B701-AADC-4668-AAA4-FB7BA2B947B1}" dt="2020-06-19T17:20:45.483" v="15923"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3F26B701-AADC-4668-AAA4-FB7BA2B947B1}" dt="2020-06-19T17:20:45.486" v="15924"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3F26B701-AADC-4668-AAA4-FB7BA2B947B1}" dt="2020-06-19T17:20:45.489" v="15925"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3F26B701-AADC-4668-AAA4-FB7BA2B947B1}" dt="2020-06-19T17:20:45.533" v="15939" actId="790"/>
          <pc:sldLayoutMkLst>
            <pc:docMk/>
            <pc:sldMasterMk cId="1643857197" sldId="2147483693"/>
            <pc:sldLayoutMk cId="3084663293" sldId="2147483653"/>
          </pc:sldLayoutMkLst>
          <pc:spChg chg="mod">
            <ac:chgData name="Ragnhild Halvorsrud" userId="917ea340-fd63-490f-a7db-68428d24cf32" providerId="ADAL" clId="{3F26B701-AADC-4668-AAA4-FB7BA2B947B1}" dt="2020-06-19T17:20:45.511" v="15932"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3F26B701-AADC-4668-AAA4-FB7BA2B947B1}" dt="2020-06-19T17:20:45.515" v="15933"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3F26B701-AADC-4668-AAA4-FB7BA2B947B1}" dt="2020-06-19T17:20:45.518" v="15934"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3F26B701-AADC-4668-AAA4-FB7BA2B947B1}" dt="2020-06-19T17:20:45.521" v="15935"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3F26B701-AADC-4668-AAA4-FB7BA2B947B1}" dt="2020-06-19T17:20:45.524" v="15936"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3F26B701-AADC-4668-AAA4-FB7BA2B947B1}" dt="2020-06-19T17:20:45.526" v="15937"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3F26B701-AADC-4668-AAA4-FB7BA2B947B1}" dt="2020-06-19T17:20:45.529" v="15938"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3F26B701-AADC-4668-AAA4-FB7BA2B947B1}" dt="2020-06-19T17:20:45.533" v="15939"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3F26B701-AADC-4668-AAA4-FB7BA2B947B1}" dt="2020-06-19T17:20:45.547" v="15943" actId="790"/>
          <pc:sldLayoutMkLst>
            <pc:docMk/>
            <pc:sldMasterMk cId="1643857197" sldId="2147483693"/>
            <pc:sldLayoutMk cId="3098047795" sldId="2147483654"/>
          </pc:sldLayoutMkLst>
          <pc:spChg chg="mod">
            <ac:chgData name="Ragnhild Halvorsrud" userId="917ea340-fd63-490f-a7db-68428d24cf32" providerId="ADAL" clId="{3F26B701-AADC-4668-AAA4-FB7BA2B947B1}" dt="2020-06-19T17:20:45.537" v="15940"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3F26B701-AADC-4668-AAA4-FB7BA2B947B1}" dt="2020-06-19T17:20:45.540" v="15941"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3F26B701-AADC-4668-AAA4-FB7BA2B947B1}" dt="2020-06-19T17:20:45.543" v="15942"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3F26B701-AADC-4668-AAA4-FB7BA2B947B1}" dt="2020-06-19T17:20:45.547" v="15943"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3F26B701-AADC-4668-AAA4-FB7BA2B947B1}" dt="2020-06-19T17:20:45.556" v="15946" actId="790"/>
          <pc:sldLayoutMkLst>
            <pc:docMk/>
            <pc:sldMasterMk cId="1643857197" sldId="2147483693"/>
            <pc:sldLayoutMk cId="1943840033" sldId="2147483655"/>
          </pc:sldLayoutMkLst>
          <pc:spChg chg="mod">
            <ac:chgData name="Ragnhild Halvorsrud" userId="917ea340-fd63-490f-a7db-68428d24cf32" providerId="ADAL" clId="{3F26B701-AADC-4668-AAA4-FB7BA2B947B1}" dt="2020-06-19T17:20:45.550" v="15944"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3F26B701-AADC-4668-AAA4-FB7BA2B947B1}" dt="2020-06-19T17:20:45.553" v="15945"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3F26B701-AADC-4668-AAA4-FB7BA2B947B1}" dt="2020-06-19T17:20:45.556" v="15946"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3F26B701-AADC-4668-AAA4-FB7BA2B947B1}" dt="2020-06-19T17:20:45.433" v="15906" actId="790"/>
          <pc:sldLayoutMkLst>
            <pc:docMk/>
            <pc:sldMasterMk cId="1643857197" sldId="2147483693"/>
            <pc:sldLayoutMk cId="2142956664" sldId="2147483656"/>
          </pc:sldLayoutMkLst>
          <pc:spChg chg="mod">
            <ac:chgData name="Ragnhild Halvorsrud" userId="917ea340-fd63-490f-a7db-68428d24cf32" providerId="ADAL" clId="{3F26B701-AADC-4668-AAA4-FB7BA2B947B1}" dt="2020-06-19T17:20:45.424" v="15903"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3F26B701-AADC-4668-AAA4-FB7BA2B947B1}" dt="2020-06-19T17:20:45.426" v="15904"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3F26B701-AADC-4668-AAA4-FB7BA2B947B1}" dt="2020-06-19T17:20:45.419" v="15901"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3F26B701-AADC-4668-AAA4-FB7BA2B947B1}" dt="2020-06-19T17:20:45.429" v="15905"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3F26B701-AADC-4668-AAA4-FB7BA2B947B1}" dt="2020-06-19T17:20:45.433" v="15906"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3F26B701-AADC-4668-AAA4-FB7BA2B947B1}" dt="2020-06-19T17:20:45.421" v="15902"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3F26B701-AADC-4668-AAA4-FB7BA2B947B1}" dt="2020-06-19T17:20:45.469" v="15919" actId="790"/>
          <pc:sldLayoutMkLst>
            <pc:docMk/>
            <pc:sldMasterMk cId="1643857197" sldId="2147483693"/>
            <pc:sldLayoutMk cId="2627832036" sldId="2147483657"/>
          </pc:sldLayoutMkLst>
          <pc:spChg chg="mod">
            <ac:chgData name="Ragnhild Halvorsrud" userId="917ea340-fd63-490f-a7db-68428d24cf32" providerId="ADAL" clId="{3F26B701-AADC-4668-AAA4-FB7BA2B947B1}" dt="2020-06-19T17:20:45.459" v="15915"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3F26B701-AADC-4668-AAA4-FB7BA2B947B1}" dt="2020-06-19T17:20:45.462" v="15916"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3F26B701-AADC-4668-AAA4-FB7BA2B947B1}" dt="2020-06-19T17:20:45.464" v="15917"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3F26B701-AADC-4668-AAA4-FB7BA2B947B1}" dt="2020-06-19T17:20:45.467" v="15918"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3F26B701-AADC-4668-AAA4-FB7BA2B947B1}" dt="2020-06-19T17:20:45.456" v="15914"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3F26B701-AADC-4668-AAA4-FB7BA2B947B1}" dt="2020-06-19T17:20:45.469" v="15919"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3F26B701-AADC-4668-AAA4-FB7BA2B947B1}" dt="2020-06-19T17:20:45.453" v="15913" actId="790"/>
          <pc:sldLayoutMkLst>
            <pc:docMk/>
            <pc:sldMasterMk cId="1643857197" sldId="2147483693"/>
            <pc:sldLayoutMk cId="232334733" sldId="2147483673"/>
          </pc:sldLayoutMkLst>
          <pc:spChg chg="mod">
            <ac:chgData name="Ragnhild Halvorsrud" userId="917ea340-fd63-490f-a7db-68428d24cf32" providerId="ADAL" clId="{3F26B701-AADC-4668-AAA4-FB7BA2B947B1}" dt="2020-06-19T17:20:45.444" v="15910"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3F26B701-AADC-4668-AAA4-FB7BA2B947B1}" dt="2020-06-19T17:20:45.439" v="15908"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3F26B701-AADC-4668-AAA4-FB7BA2B947B1}" dt="2020-06-19T17:20:45.448" v="15911"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3F26B701-AADC-4668-AAA4-FB7BA2B947B1}" dt="2020-06-19T17:20:45.451" v="15912"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3F26B701-AADC-4668-AAA4-FB7BA2B947B1}" dt="2020-06-19T17:20:45.441" v="15909"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3F26B701-AADC-4668-AAA4-FB7BA2B947B1}" dt="2020-06-19T17:20:45.435" v="15907"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3F26B701-AADC-4668-AAA4-FB7BA2B947B1}" dt="2020-06-19T17:20:45.453" v="15913"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3F26B701-AADC-4668-AAA4-FB7BA2B947B1}" dt="2020-06-19T17:20:45.406" v="15897" actId="790"/>
          <pc:sldLayoutMkLst>
            <pc:docMk/>
            <pc:sldMasterMk cId="1643857197" sldId="2147483693"/>
            <pc:sldLayoutMk cId="263130026" sldId="2147483676"/>
          </pc:sldLayoutMkLst>
          <pc:spChg chg="mod">
            <ac:chgData name="Ragnhild Halvorsrud" userId="917ea340-fd63-490f-a7db-68428d24cf32" providerId="ADAL" clId="{3F26B701-AADC-4668-AAA4-FB7BA2B947B1}" dt="2020-06-19T17:20:45.399" v="15895"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3F26B701-AADC-4668-AAA4-FB7BA2B947B1}" dt="2020-06-19T17:20:45.403" v="15896"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3F26B701-AADC-4668-AAA4-FB7BA2B947B1}" dt="2020-06-19T17:20:45.395" v="15894"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3F26B701-AADC-4668-AAA4-FB7BA2B947B1}" dt="2020-06-19T17:20:45.406" v="15897"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3F26B701-AADC-4668-AAA4-FB7BA2B947B1}" dt="2020-06-19T17:20:45.509" v="15931" actId="790"/>
          <pc:sldLayoutMkLst>
            <pc:docMk/>
            <pc:sldMasterMk cId="1643857197" sldId="2147483693"/>
            <pc:sldLayoutMk cId="2215202470" sldId="2147483679"/>
          </pc:sldLayoutMkLst>
          <pc:spChg chg="mod">
            <ac:chgData name="Ragnhild Halvorsrud" userId="917ea340-fd63-490f-a7db-68428d24cf32" providerId="ADAL" clId="{3F26B701-AADC-4668-AAA4-FB7BA2B947B1}" dt="2020-06-19T17:20:45.492" v="15926"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3F26B701-AADC-4668-AAA4-FB7BA2B947B1}" dt="2020-06-19T17:20:45.496" v="15927"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3F26B701-AADC-4668-AAA4-FB7BA2B947B1}" dt="2020-06-19T17:20:45.499" v="15928"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3F26B701-AADC-4668-AAA4-FB7BA2B947B1}" dt="2020-06-19T17:20:45.501" v="15929"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3F26B701-AADC-4668-AAA4-FB7BA2B947B1}" dt="2020-06-19T17:20:45.505" v="15930"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3F26B701-AADC-4668-AAA4-FB7BA2B947B1}" dt="2020-06-19T17:20:45.509" v="15931" actId="790"/>
            <ac:spMkLst>
              <pc:docMk/>
              <pc:sldMasterMk cId="1643857197" sldId="2147483693"/>
              <pc:sldLayoutMk cId="2215202470" sldId="2147483679"/>
              <ac:spMk id="8" creationId="{00000000-0000-0000-0000-000000000000}"/>
            </ac:spMkLst>
          </pc:spChg>
        </pc:sldLayoutChg>
        <pc:sldLayoutChg chg="modSp mod replId">
          <pc:chgData name="Ragnhild Halvorsrud" userId="917ea340-fd63-490f-a7db-68428d24cf32" providerId="ADAL" clId="{3F26B701-AADC-4668-AAA4-FB7BA2B947B1}" dt="2020-06-19T17:20:45.390" v="15893" actId="790"/>
          <pc:sldLayoutMkLst>
            <pc:docMk/>
            <pc:sldMasterMk cId="1643857197" sldId="2147483693"/>
            <pc:sldLayoutMk cId="2212558206" sldId="2147483694"/>
          </pc:sldLayoutMkLst>
          <pc:spChg chg="mod">
            <ac:chgData name="Ragnhild Halvorsrud" userId="917ea340-fd63-490f-a7db-68428d24cf32" providerId="ADAL" clId="{3F26B701-AADC-4668-AAA4-FB7BA2B947B1}" dt="2020-06-19T17:20:45.372" v="15889"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3F26B701-AADC-4668-AAA4-FB7BA2B947B1}" dt="2020-06-19T17:20:45.376" v="15890"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3F26B701-AADC-4668-AAA4-FB7BA2B947B1}" dt="2020-06-19T17:20:45.381" v="15891"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3F26B701-AADC-4668-AAA4-FB7BA2B947B1}" dt="2020-06-19T17:20:45.385" v="15892"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3F26B701-AADC-4668-AAA4-FB7BA2B947B1}" dt="2020-06-19T17:20:45.390" v="15893" actId="790"/>
            <ac:spMkLst>
              <pc:docMk/>
              <pc:sldMasterMk cId="1643857197" sldId="2147483693"/>
              <pc:sldLayoutMk cId="2212558206" sldId="2147483694"/>
              <ac:spMk id="6" creationId="{00000000-0000-0000-0000-000000000000}"/>
            </ac:spMkLst>
          </pc:spChg>
        </pc:sldLayoutChg>
      </pc:sldMasterChg>
      <pc:sldMasterChg chg="del delSldLayout">
        <pc:chgData name="Ragnhild Halvorsrud" userId="917ea340-fd63-490f-a7db-68428d24cf32" providerId="ADAL" clId="{3F26B701-AADC-4668-AAA4-FB7BA2B947B1}" dt="2020-06-19T09:06:04.207" v="2911" actId="47"/>
        <pc:sldMasterMkLst>
          <pc:docMk/>
          <pc:sldMasterMk cId="1143503041" sldId="2147483695"/>
        </pc:sldMasterMkLst>
        <pc:sldLayoutChg chg="del">
          <pc:chgData name="Ragnhild Halvorsrud" userId="917ea340-fd63-490f-a7db-68428d24cf32" providerId="ADAL" clId="{3F26B701-AADC-4668-AAA4-FB7BA2B947B1}" dt="2020-06-19T09:06:04.207" v="2911" actId="47"/>
          <pc:sldLayoutMkLst>
            <pc:docMk/>
            <pc:sldMasterMk cId="1143503041" sldId="2147483695"/>
            <pc:sldLayoutMk cId="1111916948" sldId="2147483696"/>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10636832" sldId="2147483697"/>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372919858" sldId="2147483698"/>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174451291" sldId="2147483699"/>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136219229" sldId="2147483700"/>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50768799" sldId="2147483701"/>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467608027" sldId="2147483702"/>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841720550" sldId="2147483703"/>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36545297" sldId="2147483704"/>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72077365" sldId="2147483705"/>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143480782" sldId="2147483706"/>
          </pc:sldLayoutMkLst>
        </pc:sldLayoutChg>
      </pc:sldMasterChg>
      <pc:sldMasterChg chg="del delSldLayout">
        <pc:chgData name="Ragnhild Halvorsrud" userId="917ea340-fd63-490f-a7db-68428d24cf32" providerId="ADAL" clId="{3F26B701-AADC-4668-AAA4-FB7BA2B947B1}" dt="2020-06-19T12:52:01.760" v="10883" actId="47"/>
        <pc:sldMasterMkLst>
          <pc:docMk/>
          <pc:sldMasterMk cId="1162818814" sldId="2147483695"/>
        </pc:sldMasterMkLst>
        <pc:sldLayoutChg chg="del">
          <pc:chgData name="Ragnhild Halvorsrud" userId="917ea340-fd63-490f-a7db-68428d24cf32" providerId="ADAL" clId="{3F26B701-AADC-4668-AAA4-FB7BA2B947B1}" dt="2020-06-19T12:52:01.760" v="10883" actId="47"/>
          <pc:sldLayoutMkLst>
            <pc:docMk/>
            <pc:sldMasterMk cId="1162818814" sldId="2147483695"/>
            <pc:sldLayoutMk cId="1791567157" sldId="2147483696"/>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657637214" sldId="2147483697"/>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793696" sldId="2147483698"/>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119358852" sldId="2147483699"/>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354933479" sldId="2147483700"/>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113651694" sldId="2147483701"/>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17620181" sldId="2147483702"/>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69835280" sldId="2147483703"/>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377637877" sldId="2147483704"/>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771307355" sldId="2147483705"/>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236878" sldId="2147483706"/>
          </pc:sldLayoutMkLst>
        </pc:sldLayoutChg>
      </pc:sldMasterChg>
    </pc:docChg>
  </pc:docChgLst>
  <pc:docChgLst>
    <pc:chgData name="Ragnhild Halvorsrud" userId="917ea340-fd63-490f-a7db-68428d24cf32" providerId="ADAL" clId="{7E951084-A2A8-4A18-B8F5-AF0A6FEDCC72}"/>
    <pc:docChg chg="modSld">
      <pc:chgData name="Ragnhild Halvorsrud" userId="917ea340-fd63-490f-a7db-68428d24cf32" providerId="ADAL" clId="{7E951084-A2A8-4A18-B8F5-AF0A6FEDCC72}" dt="2020-10-23T13:37:03.635" v="19" actId="6549"/>
      <pc:docMkLst>
        <pc:docMk/>
      </pc:docMkLst>
      <pc:sldChg chg="modSp mod">
        <pc:chgData name="Ragnhild Halvorsrud" userId="917ea340-fd63-490f-a7db-68428d24cf32" providerId="ADAL" clId="{7E951084-A2A8-4A18-B8F5-AF0A6FEDCC72}" dt="2020-10-23T13:37:03.635" v="19" actId="6549"/>
        <pc:sldMkLst>
          <pc:docMk/>
          <pc:sldMk cId="2322008763" sldId="513"/>
        </pc:sldMkLst>
        <pc:spChg chg="mod">
          <ac:chgData name="Ragnhild Halvorsrud" userId="917ea340-fd63-490f-a7db-68428d24cf32" providerId="ADAL" clId="{7E951084-A2A8-4A18-B8F5-AF0A6FEDCC72}" dt="2020-10-23T13:37:03.635" v="19" actId="6549"/>
          <ac:spMkLst>
            <pc:docMk/>
            <pc:sldMk cId="2322008763" sldId="513"/>
            <ac:spMk id="3" creationId="{00000000-0000-0000-0000-000000000000}"/>
          </ac:spMkLst>
        </pc:spChg>
      </pc:sldChg>
    </pc:docChg>
  </pc:docChgLst>
  <pc:docChgLst>
    <pc:chgData name="Ragnhild Halvorsrud" userId="917ea340-fd63-490f-a7db-68428d24cf32" providerId="ADAL" clId="{430B25B1-D0AF-45B5-82B9-7BC7DA271DF8}"/>
    <pc:docChg chg="undo custSel modSld">
      <pc:chgData name="Ragnhild Halvorsrud" userId="917ea340-fd63-490f-a7db-68428d24cf32" providerId="ADAL" clId="{430B25B1-D0AF-45B5-82B9-7BC7DA271DF8}" dt="2020-06-17T16:49:19.865" v="17" actId="1076"/>
      <pc:docMkLst>
        <pc:docMk/>
      </pc:docMkLst>
      <pc:sldChg chg="addSp delSp modSp mod">
        <pc:chgData name="Ragnhild Halvorsrud" userId="917ea340-fd63-490f-a7db-68428d24cf32" providerId="ADAL" clId="{430B25B1-D0AF-45B5-82B9-7BC7DA271DF8}" dt="2020-06-17T16:49:19.865" v="17" actId="1076"/>
        <pc:sldMkLst>
          <pc:docMk/>
          <pc:sldMk cId="2355491973" sldId="273"/>
        </pc:sldMkLst>
        <pc:spChg chg="add del mod">
          <ac:chgData name="Ragnhild Halvorsrud" userId="917ea340-fd63-490f-a7db-68428d24cf32" providerId="ADAL" clId="{430B25B1-D0AF-45B5-82B9-7BC7DA271DF8}" dt="2020-06-17T16:48:59.747" v="6" actId="478"/>
          <ac:spMkLst>
            <pc:docMk/>
            <pc:sldMk cId="2355491973" sldId="273"/>
            <ac:spMk id="4" creationId="{61E1FA96-A0FA-4546-9CD2-C950894D5880}"/>
          </ac:spMkLst>
        </pc:spChg>
        <pc:picChg chg="add del mod">
          <ac:chgData name="Ragnhild Halvorsrud" userId="917ea340-fd63-490f-a7db-68428d24cf32" providerId="ADAL" clId="{430B25B1-D0AF-45B5-82B9-7BC7DA271DF8}" dt="2020-06-17T16:49:19.865" v="17" actId="1076"/>
          <ac:picMkLst>
            <pc:docMk/>
            <pc:sldMk cId="2355491973" sldId="273"/>
            <ac:picMk id="3" creationId="{10B22DE2-503E-41D3-B6BF-C1B69DE27FEF}"/>
          </ac:picMkLst>
        </pc:picChg>
      </pc:sldChg>
    </pc:docChg>
  </pc:docChgLst>
  <pc:docChgLst>
    <pc:chgData name="Ragnhild Halvorsrud" userId="917ea340-fd63-490f-a7db-68428d24cf32" providerId="ADAL" clId="{9B6050A4-F178-4018-9F62-4FCCA28DA093}"/>
    <pc:docChg chg="undo redo custSel addSld delSld modSld sldOrd modMainMaster">
      <pc:chgData name="Ragnhild Halvorsrud" userId="917ea340-fd63-490f-a7db-68428d24cf32" providerId="ADAL" clId="{9B6050A4-F178-4018-9F62-4FCCA28DA093}" dt="2021-03-26T16:40:08.190" v="40934" actId="14100"/>
      <pc:docMkLst>
        <pc:docMk/>
      </pc:docMkLst>
      <pc:sldChg chg="modNotes">
        <pc:chgData name="Ragnhild Halvorsrud" userId="917ea340-fd63-490f-a7db-68428d24cf32" providerId="ADAL" clId="{9B6050A4-F178-4018-9F62-4FCCA28DA093}" dt="2021-03-25T13:12:43.194" v="38654" actId="790"/>
        <pc:sldMkLst>
          <pc:docMk/>
          <pc:sldMk cId="3383236736" sldId="268"/>
        </pc:sldMkLst>
      </pc:sldChg>
      <pc:sldChg chg="addSp delSp modSp del mod modNotes">
        <pc:chgData name="Ragnhild Halvorsrud" userId="917ea340-fd63-490f-a7db-68428d24cf32" providerId="ADAL" clId="{9B6050A4-F178-4018-9F62-4FCCA28DA093}" dt="2021-03-15T15:58:44.116" v="9052" actId="47"/>
        <pc:sldMkLst>
          <pc:docMk/>
          <pc:sldMk cId="2355491973" sldId="273"/>
        </pc:sldMkLst>
        <pc:spChg chg="add mod">
          <ac:chgData name="Ragnhild Halvorsrud" userId="917ea340-fd63-490f-a7db-68428d24cf32" providerId="ADAL" clId="{9B6050A4-F178-4018-9F62-4FCCA28DA093}" dt="2021-03-15T15:53:03.321" v="7906" actId="790"/>
          <ac:spMkLst>
            <pc:docMk/>
            <pc:sldMk cId="2355491973" sldId="273"/>
            <ac:spMk id="2" creationId="{6A90E7D8-A306-4C55-9471-1CCB708CAD9C}"/>
          </ac:spMkLst>
        </pc:spChg>
        <pc:spChg chg="mod">
          <ac:chgData name="Ragnhild Halvorsrud" userId="917ea340-fd63-490f-a7db-68428d24cf32" providerId="ADAL" clId="{9B6050A4-F178-4018-9F62-4FCCA28DA093}" dt="2021-03-15T15:53:03.316" v="7899" actId="790"/>
          <ac:spMkLst>
            <pc:docMk/>
            <pc:sldMk cId="2355491973" sldId="273"/>
            <ac:spMk id="6" creationId="{00000000-0000-0000-0000-000000000000}"/>
          </ac:spMkLst>
        </pc:spChg>
        <pc:spChg chg="mod">
          <ac:chgData name="Ragnhild Halvorsrud" userId="917ea340-fd63-490f-a7db-68428d24cf32" providerId="ADAL" clId="{9B6050A4-F178-4018-9F62-4FCCA28DA093}" dt="2021-03-15T15:53:03.317" v="7900" actId="790"/>
          <ac:spMkLst>
            <pc:docMk/>
            <pc:sldMk cId="2355491973" sldId="273"/>
            <ac:spMk id="8" creationId="{00000000-0000-0000-0000-000000000000}"/>
          </ac:spMkLst>
        </pc:spChg>
        <pc:spChg chg="add mod">
          <ac:chgData name="Ragnhild Halvorsrud" userId="917ea340-fd63-490f-a7db-68428d24cf32" providerId="ADAL" clId="{9B6050A4-F178-4018-9F62-4FCCA28DA093}" dt="2021-03-15T15:53:03.317" v="7901" actId="790"/>
          <ac:spMkLst>
            <pc:docMk/>
            <pc:sldMk cId="2355491973" sldId="273"/>
            <ac:spMk id="13" creationId="{8C93F0D8-B951-4656-8A4C-A3FC4EC95AD7}"/>
          </ac:spMkLst>
        </pc:spChg>
        <pc:spChg chg="add mod">
          <ac:chgData name="Ragnhild Halvorsrud" userId="917ea340-fd63-490f-a7db-68428d24cf32" providerId="ADAL" clId="{9B6050A4-F178-4018-9F62-4FCCA28DA093}" dt="2021-03-15T15:53:03.318" v="7902" actId="790"/>
          <ac:spMkLst>
            <pc:docMk/>
            <pc:sldMk cId="2355491973" sldId="273"/>
            <ac:spMk id="14" creationId="{67C32825-BD95-4AAA-A6C1-7FA027614874}"/>
          </ac:spMkLst>
        </pc:spChg>
        <pc:spChg chg="add mod">
          <ac:chgData name="Ragnhild Halvorsrud" userId="917ea340-fd63-490f-a7db-68428d24cf32" providerId="ADAL" clId="{9B6050A4-F178-4018-9F62-4FCCA28DA093}" dt="2021-03-15T15:53:03.319" v="7903" actId="790"/>
          <ac:spMkLst>
            <pc:docMk/>
            <pc:sldMk cId="2355491973" sldId="273"/>
            <ac:spMk id="15" creationId="{D52E5648-AC74-418F-8505-1DFD1AC8975E}"/>
          </ac:spMkLst>
        </pc:spChg>
        <pc:spChg chg="add mod">
          <ac:chgData name="Ragnhild Halvorsrud" userId="917ea340-fd63-490f-a7db-68428d24cf32" providerId="ADAL" clId="{9B6050A4-F178-4018-9F62-4FCCA28DA093}" dt="2021-03-15T15:53:03.319" v="7904" actId="790"/>
          <ac:spMkLst>
            <pc:docMk/>
            <pc:sldMk cId="2355491973" sldId="273"/>
            <ac:spMk id="16" creationId="{F3BCCD5E-7F3C-4DAC-B940-599B4CCB8885}"/>
          </ac:spMkLst>
        </pc:spChg>
        <pc:spChg chg="add mod">
          <ac:chgData name="Ragnhild Halvorsrud" userId="917ea340-fd63-490f-a7db-68428d24cf32" providerId="ADAL" clId="{9B6050A4-F178-4018-9F62-4FCCA28DA093}" dt="2021-03-15T15:53:03.320" v="7905" actId="790"/>
          <ac:spMkLst>
            <pc:docMk/>
            <pc:sldMk cId="2355491973" sldId="273"/>
            <ac:spMk id="17" creationId="{A620C979-D61B-40E6-BA13-D2109D4604E3}"/>
          </ac:spMkLst>
        </pc:spChg>
        <pc:grpChg chg="add mod">
          <ac:chgData name="Ragnhild Halvorsrud" userId="917ea340-fd63-490f-a7db-68428d24cf32" providerId="ADAL" clId="{9B6050A4-F178-4018-9F62-4FCCA28DA093}" dt="2021-03-15T11:38:46.875" v="323" actId="1076"/>
          <ac:grpSpMkLst>
            <pc:docMk/>
            <pc:sldMk cId="2355491973" sldId="273"/>
            <ac:grpSpMk id="3" creationId="{FC18A766-EF50-4B0E-A2D4-15947C749E37}"/>
          </ac:grpSpMkLst>
        </pc:grpChg>
        <pc:grpChg chg="add mod">
          <ac:chgData name="Ragnhild Halvorsrud" userId="917ea340-fd63-490f-a7db-68428d24cf32" providerId="ADAL" clId="{9B6050A4-F178-4018-9F62-4FCCA28DA093}" dt="2021-03-15T11:39:01.386" v="324" actId="408"/>
          <ac:grpSpMkLst>
            <pc:docMk/>
            <pc:sldMk cId="2355491973" sldId="273"/>
            <ac:grpSpMk id="4" creationId="{F4E08D8F-D8C6-4DDC-8E15-9A23C44BD883}"/>
          </ac:grpSpMkLst>
        </pc:grpChg>
        <pc:grpChg chg="add mod">
          <ac:chgData name="Ragnhild Halvorsrud" userId="917ea340-fd63-490f-a7db-68428d24cf32" providerId="ADAL" clId="{9B6050A4-F178-4018-9F62-4FCCA28DA093}" dt="2021-03-15T11:39:01.386" v="324" actId="408"/>
          <ac:grpSpMkLst>
            <pc:docMk/>
            <pc:sldMk cId="2355491973" sldId="273"/>
            <ac:grpSpMk id="19" creationId="{C1532753-79DD-41D1-8B8F-B1B1CA1BE7E2}"/>
          </ac:grpSpMkLst>
        </pc:grpChg>
        <pc:grpChg chg="add mod">
          <ac:chgData name="Ragnhild Halvorsrud" userId="917ea340-fd63-490f-a7db-68428d24cf32" providerId="ADAL" clId="{9B6050A4-F178-4018-9F62-4FCCA28DA093}" dt="2021-03-15T11:39:01.386" v="324" actId="408"/>
          <ac:grpSpMkLst>
            <pc:docMk/>
            <pc:sldMk cId="2355491973" sldId="273"/>
            <ac:grpSpMk id="20" creationId="{C0413326-D088-44A5-891F-A8E1A3B058C4}"/>
          </ac:grpSpMkLst>
        </pc:grpChg>
        <pc:grpChg chg="add mod">
          <ac:chgData name="Ragnhild Halvorsrud" userId="917ea340-fd63-490f-a7db-68428d24cf32" providerId="ADAL" clId="{9B6050A4-F178-4018-9F62-4FCCA28DA093}" dt="2021-03-15T11:38:46.875" v="323" actId="1076"/>
          <ac:grpSpMkLst>
            <pc:docMk/>
            <pc:sldMk cId="2355491973" sldId="273"/>
            <ac:grpSpMk id="21" creationId="{F491CF39-299E-4137-8C8A-30E391486E13}"/>
          </ac:grpSpMkLst>
        </pc:grpChg>
        <pc:picChg chg="mod">
          <ac:chgData name="Ragnhild Halvorsrud" userId="917ea340-fd63-490f-a7db-68428d24cf32" providerId="ADAL" clId="{9B6050A4-F178-4018-9F62-4FCCA28DA093}" dt="2021-03-15T14:09:04.768" v="416" actId="1076"/>
          <ac:picMkLst>
            <pc:docMk/>
            <pc:sldMk cId="2355491973" sldId="273"/>
            <ac:picMk id="5" creationId="{9EEB9D9C-6746-4AB8-852B-B431143F551B}"/>
          </ac:picMkLst>
        </pc:picChg>
        <pc:picChg chg="add mod">
          <ac:chgData name="Ragnhild Halvorsrud" userId="917ea340-fd63-490f-a7db-68428d24cf32" providerId="ADAL" clId="{9B6050A4-F178-4018-9F62-4FCCA28DA093}" dt="2021-03-15T11:38:16.823" v="316" actId="164"/>
          <ac:picMkLst>
            <pc:docMk/>
            <pc:sldMk cId="2355491973" sldId="273"/>
            <ac:picMk id="7" creationId="{29301E10-CAA3-410A-8553-265A3E9E2AAE}"/>
          </ac:picMkLst>
        </pc:picChg>
        <pc:picChg chg="add del mod">
          <ac:chgData name="Ragnhild Halvorsrud" userId="917ea340-fd63-490f-a7db-68428d24cf32" providerId="ADAL" clId="{9B6050A4-F178-4018-9F62-4FCCA28DA093}" dt="2021-03-09T09:28:32.969" v="190"/>
          <ac:picMkLst>
            <pc:docMk/>
            <pc:sldMk cId="2355491973" sldId="273"/>
            <ac:picMk id="7" creationId="{65990765-B321-41F7-8608-E2186F404977}"/>
          </ac:picMkLst>
        </pc:picChg>
        <pc:picChg chg="add mod">
          <ac:chgData name="Ragnhild Halvorsrud" userId="917ea340-fd63-490f-a7db-68428d24cf32" providerId="ADAL" clId="{9B6050A4-F178-4018-9F62-4FCCA28DA093}" dt="2021-03-15T11:38:18.975" v="317" actId="164"/>
          <ac:picMkLst>
            <pc:docMk/>
            <pc:sldMk cId="2355491973" sldId="273"/>
            <ac:picMk id="9" creationId="{90AAB10C-81AF-4FF9-B0B1-FCA1B169B101}"/>
          </ac:picMkLst>
        </pc:picChg>
        <pc:picChg chg="add mod">
          <ac:chgData name="Ragnhild Halvorsrud" userId="917ea340-fd63-490f-a7db-68428d24cf32" providerId="ADAL" clId="{9B6050A4-F178-4018-9F62-4FCCA28DA093}" dt="2021-03-15T11:38:21.074" v="318" actId="164"/>
          <ac:picMkLst>
            <pc:docMk/>
            <pc:sldMk cId="2355491973" sldId="273"/>
            <ac:picMk id="10" creationId="{5AE49639-B6FD-4E0F-8F7C-CFCEC19F9B5C}"/>
          </ac:picMkLst>
        </pc:picChg>
        <pc:picChg chg="add mod">
          <ac:chgData name="Ragnhild Halvorsrud" userId="917ea340-fd63-490f-a7db-68428d24cf32" providerId="ADAL" clId="{9B6050A4-F178-4018-9F62-4FCCA28DA093}" dt="2021-03-15T11:38:10.050" v="313" actId="164"/>
          <ac:picMkLst>
            <pc:docMk/>
            <pc:sldMk cId="2355491973" sldId="273"/>
            <ac:picMk id="11" creationId="{83E21CF3-92C0-448A-A143-82B5958E3D9A}"/>
          </ac:picMkLst>
        </pc:picChg>
        <pc:picChg chg="add mod">
          <ac:chgData name="Ragnhild Halvorsrud" userId="917ea340-fd63-490f-a7db-68428d24cf32" providerId="ADAL" clId="{9B6050A4-F178-4018-9F62-4FCCA28DA093}" dt="2021-03-15T11:38:22.873" v="319" actId="164"/>
          <ac:picMkLst>
            <pc:docMk/>
            <pc:sldMk cId="2355491973" sldId="273"/>
            <ac:picMk id="12" creationId="{0A313513-4E1F-4192-A24C-F406982AD6F6}"/>
          </ac:picMkLst>
        </pc:picChg>
        <pc:picChg chg="add del mod">
          <ac:chgData name="Ragnhild Halvorsrud" userId="917ea340-fd63-490f-a7db-68428d24cf32" providerId="ADAL" clId="{9B6050A4-F178-4018-9F62-4FCCA28DA093}" dt="2021-03-15T11:32:37.259" v="251" actId="478"/>
          <ac:picMkLst>
            <pc:docMk/>
            <pc:sldMk cId="2355491973" sldId="273"/>
            <ac:picMk id="18" creationId="{F0426CFD-1F95-4482-9886-4AA9C3D0E19E}"/>
          </ac:picMkLst>
        </pc:picChg>
      </pc:sldChg>
      <pc:sldChg chg="addSp delSp modSp add del mod ord modClrScheme chgLayout modNotes">
        <pc:chgData name="Ragnhild Halvorsrud" userId="917ea340-fd63-490f-a7db-68428d24cf32" providerId="ADAL" clId="{9B6050A4-F178-4018-9F62-4FCCA28DA093}" dt="2021-03-22T11:45:09.373" v="33767" actId="2696"/>
        <pc:sldMkLst>
          <pc:docMk/>
          <pc:sldMk cId="2552505045" sldId="281"/>
        </pc:sldMkLst>
        <pc:spChg chg="add del mod">
          <ac:chgData name="Ragnhild Halvorsrud" userId="917ea340-fd63-490f-a7db-68428d24cf32" providerId="ADAL" clId="{9B6050A4-F178-4018-9F62-4FCCA28DA093}" dt="2021-03-20T18:40:32.020" v="31852" actId="6264"/>
          <ac:spMkLst>
            <pc:docMk/>
            <pc:sldMk cId="2552505045" sldId="281"/>
            <ac:spMk id="2" creationId="{7DEA728E-DEF8-4BDB-8851-D472581C808A}"/>
          </ac:spMkLst>
        </pc:spChg>
        <pc:spChg chg="mod">
          <ac:chgData name="Ragnhild Halvorsrud" userId="917ea340-fd63-490f-a7db-68428d24cf32" providerId="ADAL" clId="{9B6050A4-F178-4018-9F62-4FCCA28DA093}" dt="2021-03-21T13:00:07.273" v="33162" actId="790"/>
          <ac:spMkLst>
            <pc:docMk/>
            <pc:sldMk cId="2552505045" sldId="281"/>
            <ac:spMk id="3" creationId="{D0BC5B13-A2B3-4D7B-9242-EA626B1B90B9}"/>
          </ac:spMkLst>
        </pc:spChg>
        <pc:spChg chg="mod ord">
          <ac:chgData name="Ragnhild Halvorsrud" userId="917ea340-fd63-490f-a7db-68428d24cf32" providerId="ADAL" clId="{9B6050A4-F178-4018-9F62-4FCCA28DA093}" dt="2021-03-21T13:00:07.304" v="33194" actId="790"/>
          <ac:spMkLst>
            <pc:docMk/>
            <pc:sldMk cId="2552505045" sldId="281"/>
            <ac:spMk id="4" creationId="{A5AD358F-B658-46B3-9DA0-E0587C5CB6A5}"/>
          </ac:spMkLst>
        </pc:spChg>
        <pc:spChg chg="add mod ord">
          <ac:chgData name="Ragnhild Halvorsrud" userId="917ea340-fd63-490f-a7db-68428d24cf32" providerId="ADAL" clId="{9B6050A4-F178-4018-9F62-4FCCA28DA093}" dt="2021-03-21T13:01:58.618" v="33405" actId="27636"/>
          <ac:spMkLst>
            <pc:docMk/>
            <pc:sldMk cId="2552505045" sldId="281"/>
            <ac:spMk id="5" creationId="{F0050AD1-0E48-4962-BE3D-A9B2721982D3}"/>
          </ac:spMkLst>
        </pc:spChg>
        <pc:spChg chg="mod">
          <ac:chgData name="Ragnhild Halvorsrud" userId="917ea340-fd63-490f-a7db-68428d24cf32" providerId="ADAL" clId="{9B6050A4-F178-4018-9F62-4FCCA28DA093}" dt="2021-03-21T13:00:07.273" v="33163" actId="790"/>
          <ac:spMkLst>
            <pc:docMk/>
            <pc:sldMk cId="2552505045" sldId="281"/>
            <ac:spMk id="7" creationId="{D9B46F7E-2DC1-4C92-A456-35B76742FB77}"/>
          </ac:spMkLst>
        </pc:spChg>
        <pc:spChg chg="mod">
          <ac:chgData name="Ragnhild Halvorsrud" userId="917ea340-fd63-490f-a7db-68428d24cf32" providerId="ADAL" clId="{9B6050A4-F178-4018-9F62-4FCCA28DA093}" dt="2021-03-21T13:00:07.273" v="33164" actId="790"/>
          <ac:spMkLst>
            <pc:docMk/>
            <pc:sldMk cId="2552505045" sldId="281"/>
            <ac:spMk id="8" creationId="{6FDF91A1-84FB-4D95-AD87-5F6714765CAC}"/>
          </ac:spMkLst>
        </pc:spChg>
        <pc:spChg chg="mod">
          <ac:chgData name="Ragnhild Halvorsrud" userId="917ea340-fd63-490f-a7db-68428d24cf32" providerId="ADAL" clId="{9B6050A4-F178-4018-9F62-4FCCA28DA093}" dt="2021-03-21T13:00:07.273" v="33165" actId="790"/>
          <ac:spMkLst>
            <pc:docMk/>
            <pc:sldMk cId="2552505045" sldId="281"/>
            <ac:spMk id="9" creationId="{D2101471-E32F-42BC-9BF6-CD26E56E58BB}"/>
          </ac:spMkLst>
        </pc:spChg>
        <pc:spChg chg="mod">
          <ac:chgData name="Ragnhild Halvorsrud" userId="917ea340-fd63-490f-a7db-68428d24cf32" providerId="ADAL" clId="{9B6050A4-F178-4018-9F62-4FCCA28DA093}" dt="2021-03-21T13:00:07.273" v="33166" actId="790"/>
          <ac:spMkLst>
            <pc:docMk/>
            <pc:sldMk cId="2552505045" sldId="281"/>
            <ac:spMk id="22" creationId="{C3579565-5853-49A5-BA11-CBC71C9B4B04}"/>
          </ac:spMkLst>
        </pc:spChg>
        <pc:spChg chg="mod">
          <ac:chgData name="Ragnhild Halvorsrud" userId="917ea340-fd63-490f-a7db-68428d24cf32" providerId="ADAL" clId="{9B6050A4-F178-4018-9F62-4FCCA28DA093}" dt="2021-03-21T13:00:07.273" v="33167" actId="790"/>
          <ac:spMkLst>
            <pc:docMk/>
            <pc:sldMk cId="2552505045" sldId="281"/>
            <ac:spMk id="27" creationId="{5B425087-49DC-4423-BE9B-D8309488CFE2}"/>
          </ac:spMkLst>
        </pc:spChg>
        <pc:spChg chg="mod">
          <ac:chgData name="Ragnhild Halvorsrud" userId="917ea340-fd63-490f-a7db-68428d24cf32" providerId="ADAL" clId="{9B6050A4-F178-4018-9F62-4FCCA28DA093}" dt="2021-03-21T13:00:07.273" v="33168" actId="790"/>
          <ac:spMkLst>
            <pc:docMk/>
            <pc:sldMk cId="2552505045" sldId="281"/>
            <ac:spMk id="28" creationId="{FA994735-2EF3-492B-B4B4-6C9ED4479F15}"/>
          </ac:spMkLst>
        </pc:spChg>
        <pc:spChg chg="mod">
          <ac:chgData name="Ragnhild Halvorsrud" userId="917ea340-fd63-490f-a7db-68428d24cf32" providerId="ADAL" clId="{9B6050A4-F178-4018-9F62-4FCCA28DA093}" dt="2021-03-21T13:00:07.273" v="33169" actId="790"/>
          <ac:spMkLst>
            <pc:docMk/>
            <pc:sldMk cId="2552505045" sldId="281"/>
            <ac:spMk id="31" creationId="{38419820-DEA6-4981-880B-4163DB52C25D}"/>
          </ac:spMkLst>
        </pc:spChg>
        <pc:spChg chg="mod">
          <ac:chgData name="Ragnhild Halvorsrud" userId="917ea340-fd63-490f-a7db-68428d24cf32" providerId="ADAL" clId="{9B6050A4-F178-4018-9F62-4FCCA28DA093}" dt="2021-03-21T13:00:07.273" v="33170" actId="790"/>
          <ac:spMkLst>
            <pc:docMk/>
            <pc:sldMk cId="2552505045" sldId="281"/>
            <ac:spMk id="50" creationId="{4ACD524C-87F0-4187-9E86-E09AEE54FA8A}"/>
          </ac:spMkLst>
        </pc:spChg>
        <pc:spChg chg="mod">
          <ac:chgData name="Ragnhild Halvorsrud" userId="917ea340-fd63-490f-a7db-68428d24cf32" providerId="ADAL" clId="{9B6050A4-F178-4018-9F62-4FCCA28DA093}" dt="2021-03-21T13:00:07.288" v="33177" actId="790"/>
          <ac:spMkLst>
            <pc:docMk/>
            <pc:sldMk cId="2552505045" sldId="281"/>
            <ac:spMk id="51" creationId="{17C14E5F-2C00-406B-9F4F-5DFBA83DB679}"/>
          </ac:spMkLst>
        </pc:spChg>
        <pc:spChg chg="mod">
          <ac:chgData name="Ragnhild Halvorsrud" userId="917ea340-fd63-490f-a7db-68428d24cf32" providerId="ADAL" clId="{9B6050A4-F178-4018-9F62-4FCCA28DA093}" dt="2021-03-21T13:00:07.273" v="33171" actId="790"/>
          <ac:spMkLst>
            <pc:docMk/>
            <pc:sldMk cId="2552505045" sldId="281"/>
            <ac:spMk id="52" creationId="{272493E7-19EA-421D-BF1F-97258474406A}"/>
          </ac:spMkLst>
        </pc:spChg>
        <pc:spChg chg="mod">
          <ac:chgData name="Ragnhild Halvorsrud" userId="917ea340-fd63-490f-a7db-68428d24cf32" providerId="ADAL" clId="{9B6050A4-F178-4018-9F62-4FCCA28DA093}" dt="2021-03-21T13:00:07.288" v="33178" actId="790"/>
          <ac:spMkLst>
            <pc:docMk/>
            <pc:sldMk cId="2552505045" sldId="281"/>
            <ac:spMk id="54" creationId="{4B39C747-6D90-4B89-A2A0-92CBFD03A986}"/>
          </ac:spMkLst>
        </pc:spChg>
        <pc:spChg chg="mod">
          <ac:chgData name="Ragnhild Halvorsrud" userId="917ea340-fd63-490f-a7db-68428d24cf32" providerId="ADAL" clId="{9B6050A4-F178-4018-9F62-4FCCA28DA093}" dt="2021-03-21T13:00:07.288" v="33179" actId="790"/>
          <ac:spMkLst>
            <pc:docMk/>
            <pc:sldMk cId="2552505045" sldId="281"/>
            <ac:spMk id="55" creationId="{FAE8B618-29C8-46C9-B81E-CB850EC77AD8}"/>
          </ac:spMkLst>
        </pc:spChg>
        <pc:spChg chg="mod">
          <ac:chgData name="Ragnhild Halvorsrud" userId="917ea340-fd63-490f-a7db-68428d24cf32" providerId="ADAL" clId="{9B6050A4-F178-4018-9F62-4FCCA28DA093}" dt="2021-03-21T13:00:07.288" v="33180" actId="790"/>
          <ac:spMkLst>
            <pc:docMk/>
            <pc:sldMk cId="2552505045" sldId="281"/>
            <ac:spMk id="56" creationId="{E49A50AD-9B81-405F-93A0-091B72D3D491}"/>
          </ac:spMkLst>
        </pc:spChg>
        <pc:spChg chg="mod">
          <ac:chgData name="Ragnhild Halvorsrud" userId="917ea340-fd63-490f-a7db-68428d24cf32" providerId="ADAL" clId="{9B6050A4-F178-4018-9F62-4FCCA28DA093}" dt="2021-03-21T13:00:07.304" v="33196" actId="790"/>
          <ac:spMkLst>
            <pc:docMk/>
            <pc:sldMk cId="2552505045" sldId="281"/>
            <ac:spMk id="59" creationId="{CC9051D2-630E-4F5D-B73A-00853C235172}"/>
          </ac:spMkLst>
        </pc:spChg>
        <pc:spChg chg="mod">
          <ac:chgData name="Ragnhild Halvorsrud" userId="917ea340-fd63-490f-a7db-68428d24cf32" providerId="ADAL" clId="{9B6050A4-F178-4018-9F62-4FCCA28DA093}" dt="2021-03-21T13:00:07.273" v="33172" actId="790"/>
          <ac:spMkLst>
            <pc:docMk/>
            <pc:sldMk cId="2552505045" sldId="281"/>
            <ac:spMk id="60" creationId="{9F16591B-3359-42DA-A22A-C6F1F577BDF3}"/>
          </ac:spMkLst>
        </pc:spChg>
        <pc:spChg chg="mod">
          <ac:chgData name="Ragnhild Halvorsrud" userId="917ea340-fd63-490f-a7db-68428d24cf32" providerId="ADAL" clId="{9B6050A4-F178-4018-9F62-4FCCA28DA093}" dt="2021-03-21T13:00:07.288" v="33181" actId="790"/>
          <ac:spMkLst>
            <pc:docMk/>
            <pc:sldMk cId="2552505045" sldId="281"/>
            <ac:spMk id="62" creationId="{D1E9E7DB-8D92-4F30-B365-0367EE67EF75}"/>
          </ac:spMkLst>
        </pc:spChg>
        <pc:spChg chg="mod">
          <ac:chgData name="Ragnhild Halvorsrud" userId="917ea340-fd63-490f-a7db-68428d24cf32" providerId="ADAL" clId="{9B6050A4-F178-4018-9F62-4FCCA28DA093}" dt="2021-03-21T13:00:07.288" v="33182" actId="790"/>
          <ac:spMkLst>
            <pc:docMk/>
            <pc:sldMk cId="2552505045" sldId="281"/>
            <ac:spMk id="63" creationId="{05EAC739-141F-4ABB-9B72-2A5901193C72}"/>
          </ac:spMkLst>
        </pc:spChg>
        <pc:spChg chg="mod">
          <ac:chgData name="Ragnhild Halvorsrud" userId="917ea340-fd63-490f-a7db-68428d24cf32" providerId="ADAL" clId="{9B6050A4-F178-4018-9F62-4FCCA28DA093}" dt="2021-03-21T13:00:07.288" v="33183" actId="790"/>
          <ac:spMkLst>
            <pc:docMk/>
            <pc:sldMk cId="2552505045" sldId="281"/>
            <ac:spMk id="64" creationId="{40BB2E51-3186-49EC-A981-A0CC4605A6E3}"/>
          </ac:spMkLst>
        </pc:spChg>
        <pc:spChg chg="mod">
          <ac:chgData name="Ragnhild Halvorsrud" userId="917ea340-fd63-490f-a7db-68428d24cf32" providerId="ADAL" clId="{9B6050A4-F178-4018-9F62-4FCCA28DA093}" dt="2021-03-21T13:00:07.273" v="33173" actId="790"/>
          <ac:spMkLst>
            <pc:docMk/>
            <pc:sldMk cId="2552505045" sldId="281"/>
            <ac:spMk id="66" creationId="{0192F098-3E5D-4200-AE52-0B416A13CAF7}"/>
          </ac:spMkLst>
        </pc:spChg>
        <pc:spChg chg="mod">
          <ac:chgData name="Ragnhild Halvorsrud" userId="917ea340-fd63-490f-a7db-68428d24cf32" providerId="ADAL" clId="{9B6050A4-F178-4018-9F62-4FCCA28DA093}" dt="2021-03-21T13:00:07.288" v="33184" actId="790"/>
          <ac:spMkLst>
            <pc:docMk/>
            <pc:sldMk cId="2552505045" sldId="281"/>
            <ac:spMk id="69" creationId="{4ADA08F4-A06B-408E-98C3-C3D54DE60236}"/>
          </ac:spMkLst>
        </pc:spChg>
        <pc:spChg chg="mod">
          <ac:chgData name="Ragnhild Halvorsrud" userId="917ea340-fd63-490f-a7db-68428d24cf32" providerId="ADAL" clId="{9B6050A4-F178-4018-9F62-4FCCA28DA093}" dt="2021-03-21T13:00:07.288" v="33185" actId="790"/>
          <ac:spMkLst>
            <pc:docMk/>
            <pc:sldMk cId="2552505045" sldId="281"/>
            <ac:spMk id="72" creationId="{106C96B9-C531-4D19-B68A-185E98795511}"/>
          </ac:spMkLst>
        </pc:spChg>
        <pc:spChg chg="mod">
          <ac:chgData name="Ragnhild Halvorsrud" userId="917ea340-fd63-490f-a7db-68428d24cf32" providerId="ADAL" clId="{9B6050A4-F178-4018-9F62-4FCCA28DA093}" dt="2021-03-21T13:00:07.288" v="33186" actId="790"/>
          <ac:spMkLst>
            <pc:docMk/>
            <pc:sldMk cId="2552505045" sldId="281"/>
            <ac:spMk id="73" creationId="{9D04522A-4444-4D45-8855-5C8BC4932763}"/>
          </ac:spMkLst>
        </pc:spChg>
        <pc:spChg chg="mod">
          <ac:chgData name="Ragnhild Halvorsrud" userId="917ea340-fd63-490f-a7db-68428d24cf32" providerId="ADAL" clId="{9B6050A4-F178-4018-9F62-4FCCA28DA093}" dt="2021-03-21T13:00:07.288" v="33187" actId="790"/>
          <ac:spMkLst>
            <pc:docMk/>
            <pc:sldMk cId="2552505045" sldId="281"/>
            <ac:spMk id="74" creationId="{21109452-6C93-441E-AF8D-7C5AA95DB0FB}"/>
          </ac:spMkLst>
        </pc:spChg>
        <pc:spChg chg="mod">
          <ac:chgData name="Ragnhild Halvorsrud" userId="917ea340-fd63-490f-a7db-68428d24cf32" providerId="ADAL" clId="{9B6050A4-F178-4018-9F62-4FCCA28DA093}" dt="2021-03-21T13:00:07.273" v="33174" actId="790"/>
          <ac:spMkLst>
            <pc:docMk/>
            <pc:sldMk cId="2552505045" sldId="281"/>
            <ac:spMk id="75" creationId="{76DE7D31-8EBA-4134-A1BC-9BA058F493C5}"/>
          </ac:spMkLst>
        </pc:spChg>
        <pc:spChg chg="mod">
          <ac:chgData name="Ragnhild Halvorsrud" userId="917ea340-fd63-490f-a7db-68428d24cf32" providerId="ADAL" clId="{9B6050A4-F178-4018-9F62-4FCCA28DA093}" dt="2021-03-21T13:00:07.288" v="33188" actId="790"/>
          <ac:spMkLst>
            <pc:docMk/>
            <pc:sldMk cId="2552505045" sldId="281"/>
            <ac:spMk id="78" creationId="{E9C89CFD-355C-4EBB-A4E8-363864D12D09}"/>
          </ac:spMkLst>
        </pc:spChg>
        <pc:spChg chg="mod">
          <ac:chgData name="Ragnhild Halvorsrud" userId="917ea340-fd63-490f-a7db-68428d24cf32" providerId="ADAL" clId="{9B6050A4-F178-4018-9F62-4FCCA28DA093}" dt="2021-03-21T13:00:07.288" v="33189" actId="790"/>
          <ac:spMkLst>
            <pc:docMk/>
            <pc:sldMk cId="2552505045" sldId="281"/>
            <ac:spMk id="81" creationId="{67B20070-7FFB-40B7-A02C-BCB9DAEDE91F}"/>
          </ac:spMkLst>
        </pc:spChg>
        <pc:spChg chg="mod">
          <ac:chgData name="Ragnhild Halvorsrud" userId="917ea340-fd63-490f-a7db-68428d24cf32" providerId="ADAL" clId="{9B6050A4-F178-4018-9F62-4FCCA28DA093}" dt="2021-03-21T13:00:07.273" v="33175" actId="790"/>
          <ac:spMkLst>
            <pc:docMk/>
            <pc:sldMk cId="2552505045" sldId="281"/>
            <ac:spMk id="82" creationId="{8E5D22A0-5D45-4F1B-959D-7B938C1862BB}"/>
          </ac:spMkLst>
        </pc:spChg>
        <pc:spChg chg="mod">
          <ac:chgData name="Ragnhild Halvorsrud" userId="917ea340-fd63-490f-a7db-68428d24cf32" providerId="ADAL" clId="{9B6050A4-F178-4018-9F62-4FCCA28DA093}" dt="2021-03-21T13:00:07.288" v="33176" actId="790"/>
          <ac:spMkLst>
            <pc:docMk/>
            <pc:sldMk cId="2552505045" sldId="281"/>
            <ac:spMk id="84" creationId="{8A562FE2-8EF5-4738-BE78-08FEC3435E18}"/>
          </ac:spMkLst>
        </pc:spChg>
        <pc:spChg chg="mod">
          <ac:chgData name="Ragnhild Halvorsrud" userId="917ea340-fd63-490f-a7db-68428d24cf32" providerId="ADAL" clId="{9B6050A4-F178-4018-9F62-4FCCA28DA093}" dt="2021-03-21T13:00:07.288" v="33190" actId="790"/>
          <ac:spMkLst>
            <pc:docMk/>
            <pc:sldMk cId="2552505045" sldId="281"/>
            <ac:spMk id="85" creationId="{7C9F1782-5122-4985-84D2-7DBB66BDC893}"/>
          </ac:spMkLst>
        </pc:spChg>
        <pc:spChg chg="mod">
          <ac:chgData name="Ragnhild Halvorsrud" userId="917ea340-fd63-490f-a7db-68428d24cf32" providerId="ADAL" clId="{9B6050A4-F178-4018-9F62-4FCCA28DA093}" dt="2021-03-21T13:00:07.288" v="33191" actId="790"/>
          <ac:spMkLst>
            <pc:docMk/>
            <pc:sldMk cId="2552505045" sldId="281"/>
            <ac:spMk id="90" creationId="{5E13BD64-8D73-4A6A-A617-0DB11C05E025}"/>
          </ac:spMkLst>
        </pc:spChg>
        <pc:spChg chg="mod">
          <ac:chgData name="Ragnhild Halvorsrud" userId="917ea340-fd63-490f-a7db-68428d24cf32" providerId="ADAL" clId="{9B6050A4-F178-4018-9F62-4FCCA28DA093}" dt="2021-03-21T13:00:07.288" v="33192" actId="790"/>
          <ac:spMkLst>
            <pc:docMk/>
            <pc:sldMk cId="2552505045" sldId="281"/>
            <ac:spMk id="95" creationId="{00066B1F-E940-4A38-AF6E-F4FE2C697535}"/>
          </ac:spMkLst>
        </pc:spChg>
        <pc:spChg chg="mod">
          <ac:chgData name="Ragnhild Halvorsrud" userId="917ea340-fd63-490f-a7db-68428d24cf32" providerId="ADAL" clId="{9B6050A4-F178-4018-9F62-4FCCA28DA093}" dt="2021-03-21T13:00:07.304" v="33193" actId="790"/>
          <ac:spMkLst>
            <pc:docMk/>
            <pc:sldMk cId="2552505045" sldId="281"/>
            <ac:spMk id="96" creationId="{E3E97071-574D-4E6C-BB12-69F1529B1457}"/>
          </ac:spMkLst>
        </pc:spChg>
        <pc:picChg chg="mod">
          <ac:chgData name="Ragnhild Halvorsrud" userId="917ea340-fd63-490f-a7db-68428d24cf32" providerId="ADAL" clId="{9B6050A4-F178-4018-9F62-4FCCA28DA093}" dt="2021-03-21T12:58:16.860" v="32023" actId="1035"/>
          <ac:picMkLst>
            <pc:docMk/>
            <pc:sldMk cId="2552505045" sldId="281"/>
            <ac:picMk id="13" creationId="{B38922C6-83EB-4611-8159-836BD81DAE0E}"/>
          </ac:picMkLst>
        </pc:picChg>
        <pc:picChg chg="mod">
          <ac:chgData name="Ragnhild Halvorsrud" userId="917ea340-fd63-490f-a7db-68428d24cf32" providerId="ADAL" clId="{9B6050A4-F178-4018-9F62-4FCCA28DA093}" dt="2021-03-21T12:58:16.860" v="32023" actId="1035"/>
          <ac:picMkLst>
            <pc:docMk/>
            <pc:sldMk cId="2552505045" sldId="281"/>
            <ac:picMk id="14" creationId="{CD1E709C-AC0B-4136-8EB9-7E0AF06CD7BB}"/>
          </ac:picMkLst>
        </pc:picChg>
        <pc:picChg chg="mod">
          <ac:chgData name="Ragnhild Halvorsrud" userId="917ea340-fd63-490f-a7db-68428d24cf32" providerId="ADAL" clId="{9B6050A4-F178-4018-9F62-4FCCA28DA093}" dt="2021-03-21T12:58:16.860" v="32023" actId="1035"/>
          <ac:picMkLst>
            <pc:docMk/>
            <pc:sldMk cId="2552505045" sldId="281"/>
            <ac:picMk id="48" creationId="{33514E91-F28A-439B-98A6-073CEC695C76}"/>
          </ac:picMkLst>
        </pc:picChg>
        <pc:picChg chg="mod">
          <ac:chgData name="Ragnhild Halvorsrud" userId="917ea340-fd63-490f-a7db-68428d24cf32" providerId="ADAL" clId="{9B6050A4-F178-4018-9F62-4FCCA28DA093}" dt="2021-03-21T12:58:16.860" v="32023" actId="1035"/>
          <ac:picMkLst>
            <pc:docMk/>
            <pc:sldMk cId="2552505045" sldId="281"/>
            <ac:picMk id="49" creationId="{4E0C32D9-D99D-486C-87FA-682423F7125A}"/>
          </ac:picMkLst>
        </pc:picChg>
        <pc:picChg chg="mod">
          <ac:chgData name="Ragnhild Halvorsrud" userId="917ea340-fd63-490f-a7db-68428d24cf32" providerId="ADAL" clId="{9B6050A4-F178-4018-9F62-4FCCA28DA093}" dt="2021-03-21T12:58:16.860" v="32023" actId="1035"/>
          <ac:picMkLst>
            <pc:docMk/>
            <pc:sldMk cId="2552505045" sldId="281"/>
            <ac:picMk id="58" creationId="{C56AFFD7-C896-4D99-8A2A-EE01D46FE443}"/>
          </ac:picMkLst>
        </pc:picChg>
        <pc:picChg chg="mod">
          <ac:chgData name="Ragnhild Halvorsrud" userId="917ea340-fd63-490f-a7db-68428d24cf32" providerId="ADAL" clId="{9B6050A4-F178-4018-9F62-4FCCA28DA093}" dt="2021-03-21T12:58:16.860" v="32023" actId="1035"/>
          <ac:picMkLst>
            <pc:docMk/>
            <pc:sldMk cId="2552505045" sldId="281"/>
            <ac:picMk id="61" creationId="{A607658C-817A-4091-80CC-7ABA799B123A}"/>
          </ac:picMkLst>
        </pc:picChg>
        <pc:picChg chg="mod">
          <ac:chgData name="Ragnhild Halvorsrud" userId="917ea340-fd63-490f-a7db-68428d24cf32" providerId="ADAL" clId="{9B6050A4-F178-4018-9F62-4FCCA28DA093}" dt="2021-03-21T12:58:16.860" v="32023" actId="1035"/>
          <ac:picMkLst>
            <pc:docMk/>
            <pc:sldMk cId="2552505045" sldId="281"/>
            <ac:picMk id="70" creationId="{731D5449-E250-407D-9556-3C6102C67F87}"/>
          </ac:picMkLst>
        </pc:picChg>
        <pc:picChg chg="mod">
          <ac:chgData name="Ragnhild Halvorsrud" userId="917ea340-fd63-490f-a7db-68428d24cf32" providerId="ADAL" clId="{9B6050A4-F178-4018-9F62-4FCCA28DA093}" dt="2021-03-21T12:58:16.860" v="32023" actId="1035"/>
          <ac:picMkLst>
            <pc:docMk/>
            <pc:sldMk cId="2552505045" sldId="281"/>
            <ac:picMk id="71" creationId="{88B349B0-EF2F-4E01-9864-19F9A099F797}"/>
          </ac:picMkLst>
        </pc:picChg>
        <pc:cxnChg chg="mod">
          <ac:chgData name="Ragnhild Halvorsrud" userId="917ea340-fd63-490f-a7db-68428d24cf32" providerId="ADAL" clId="{9B6050A4-F178-4018-9F62-4FCCA28DA093}" dt="2021-03-21T12:58:16.860" v="32023" actId="1035"/>
          <ac:cxnSpMkLst>
            <pc:docMk/>
            <pc:sldMk cId="2552505045" sldId="281"/>
            <ac:cxnSpMk id="6" creationId="{53FBA630-414D-448C-BF16-783C69BCF9D8}"/>
          </ac:cxnSpMkLst>
        </pc:cxnChg>
        <pc:cxnChg chg="mod">
          <ac:chgData name="Ragnhild Halvorsrud" userId="917ea340-fd63-490f-a7db-68428d24cf32" providerId="ADAL" clId="{9B6050A4-F178-4018-9F62-4FCCA28DA093}" dt="2021-03-21T12:58:16.860" v="32023" actId="1035"/>
          <ac:cxnSpMkLst>
            <pc:docMk/>
            <pc:sldMk cId="2552505045" sldId="281"/>
            <ac:cxnSpMk id="12" creationId="{A8034D8B-0F13-4CF4-8FBD-0532D1998983}"/>
          </ac:cxnSpMkLst>
        </pc:cxnChg>
        <pc:cxnChg chg="mod">
          <ac:chgData name="Ragnhild Halvorsrud" userId="917ea340-fd63-490f-a7db-68428d24cf32" providerId="ADAL" clId="{9B6050A4-F178-4018-9F62-4FCCA28DA093}" dt="2021-03-21T12:58:16.860" v="32023" actId="1035"/>
          <ac:cxnSpMkLst>
            <pc:docMk/>
            <pc:sldMk cId="2552505045" sldId="281"/>
            <ac:cxnSpMk id="53" creationId="{185F4840-B5A3-45AE-85D5-3B8A5BA6CD5B}"/>
          </ac:cxnSpMkLst>
        </pc:cxnChg>
        <pc:cxnChg chg="mod">
          <ac:chgData name="Ragnhild Halvorsrud" userId="917ea340-fd63-490f-a7db-68428d24cf32" providerId="ADAL" clId="{9B6050A4-F178-4018-9F62-4FCCA28DA093}" dt="2021-03-21T12:58:16.860" v="32023" actId="1035"/>
          <ac:cxnSpMkLst>
            <pc:docMk/>
            <pc:sldMk cId="2552505045" sldId="281"/>
            <ac:cxnSpMk id="57" creationId="{12DDB0F8-759B-4CCA-80BD-8A1AF9F08F79}"/>
          </ac:cxnSpMkLst>
        </pc:cxnChg>
        <pc:cxnChg chg="mod">
          <ac:chgData name="Ragnhild Halvorsrud" userId="917ea340-fd63-490f-a7db-68428d24cf32" providerId="ADAL" clId="{9B6050A4-F178-4018-9F62-4FCCA28DA093}" dt="2021-03-21T12:58:16.860" v="32023" actId="1035"/>
          <ac:cxnSpMkLst>
            <pc:docMk/>
            <pc:sldMk cId="2552505045" sldId="281"/>
            <ac:cxnSpMk id="65" creationId="{C97550CE-0DD3-46EA-874A-1785E26951CA}"/>
          </ac:cxnSpMkLst>
        </pc:cxnChg>
        <pc:cxnChg chg="mod">
          <ac:chgData name="Ragnhild Halvorsrud" userId="917ea340-fd63-490f-a7db-68428d24cf32" providerId="ADAL" clId="{9B6050A4-F178-4018-9F62-4FCCA28DA093}" dt="2021-03-21T12:58:16.860" v="32023" actId="1035"/>
          <ac:cxnSpMkLst>
            <pc:docMk/>
            <pc:sldMk cId="2552505045" sldId="281"/>
            <ac:cxnSpMk id="67" creationId="{146452C1-32DA-421A-830C-8AC4C6E1BC31}"/>
          </ac:cxnSpMkLst>
        </pc:cxnChg>
        <pc:cxnChg chg="mod">
          <ac:chgData name="Ragnhild Halvorsrud" userId="917ea340-fd63-490f-a7db-68428d24cf32" providerId="ADAL" clId="{9B6050A4-F178-4018-9F62-4FCCA28DA093}" dt="2021-03-21T12:58:16.860" v="32023" actId="1035"/>
          <ac:cxnSpMkLst>
            <pc:docMk/>
            <pc:sldMk cId="2552505045" sldId="281"/>
            <ac:cxnSpMk id="68" creationId="{0720720B-9488-4B54-9906-8E2468B57193}"/>
          </ac:cxnSpMkLst>
        </pc:cxnChg>
        <pc:cxnChg chg="mod">
          <ac:chgData name="Ragnhild Halvorsrud" userId="917ea340-fd63-490f-a7db-68428d24cf32" providerId="ADAL" clId="{9B6050A4-F178-4018-9F62-4FCCA28DA093}" dt="2021-03-21T12:58:16.860" v="32023" actId="1035"/>
          <ac:cxnSpMkLst>
            <pc:docMk/>
            <pc:sldMk cId="2552505045" sldId="281"/>
            <ac:cxnSpMk id="76" creationId="{A95E9198-7F47-42C1-9B08-E4C5FBAA994E}"/>
          </ac:cxnSpMkLst>
        </pc:cxnChg>
        <pc:cxnChg chg="mod">
          <ac:chgData name="Ragnhild Halvorsrud" userId="917ea340-fd63-490f-a7db-68428d24cf32" providerId="ADAL" clId="{9B6050A4-F178-4018-9F62-4FCCA28DA093}" dt="2021-03-21T12:58:16.860" v="32023" actId="1035"/>
          <ac:cxnSpMkLst>
            <pc:docMk/>
            <pc:sldMk cId="2552505045" sldId="281"/>
            <ac:cxnSpMk id="77" creationId="{DA8F6661-C4D9-481F-BC24-FE2364A6864E}"/>
          </ac:cxnSpMkLst>
        </pc:cxnChg>
        <pc:cxnChg chg="mod">
          <ac:chgData name="Ragnhild Halvorsrud" userId="917ea340-fd63-490f-a7db-68428d24cf32" providerId="ADAL" clId="{9B6050A4-F178-4018-9F62-4FCCA28DA093}" dt="2021-03-21T12:58:16.860" v="32023" actId="1035"/>
          <ac:cxnSpMkLst>
            <pc:docMk/>
            <pc:sldMk cId="2552505045" sldId="281"/>
            <ac:cxnSpMk id="79" creationId="{36D824B5-2951-47A2-AC6A-0F751A2ADFF3}"/>
          </ac:cxnSpMkLst>
        </pc:cxnChg>
        <pc:cxnChg chg="mod">
          <ac:chgData name="Ragnhild Halvorsrud" userId="917ea340-fd63-490f-a7db-68428d24cf32" providerId="ADAL" clId="{9B6050A4-F178-4018-9F62-4FCCA28DA093}" dt="2021-03-21T12:58:16.860" v="32023" actId="1035"/>
          <ac:cxnSpMkLst>
            <pc:docMk/>
            <pc:sldMk cId="2552505045" sldId="281"/>
            <ac:cxnSpMk id="80" creationId="{F2CBE31E-C57F-4033-9DA0-41DAD1F7D2E6}"/>
          </ac:cxnSpMkLst>
        </pc:cxnChg>
        <pc:cxnChg chg="mod">
          <ac:chgData name="Ragnhild Halvorsrud" userId="917ea340-fd63-490f-a7db-68428d24cf32" providerId="ADAL" clId="{9B6050A4-F178-4018-9F62-4FCCA28DA093}" dt="2021-03-21T12:58:16.860" v="32023" actId="1035"/>
          <ac:cxnSpMkLst>
            <pc:docMk/>
            <pc:sldMk cId="2552505045" sldId="281"/>
            <ac:cxnSpMk id="83" creationId="{F23E90F7-B7B2-4596-B248-77A3EC98800B}"/>
          </ac:cxnSpMkLst>
        </pc:cxnChg>
        <pc:cxnChg chg="mod">
          <ac:chgData name="Ragnhild Halvorsrud" userId="917ea340-fd63-490f-a7db-68428d24cf32" providerId="ADAL" clId="{9B6050A4-F178-4018-9F62-4FCCA28DA093}" dt="2021-03-21T12:58:16.860" v="32023" actId="1035"/>
          <ac:cxnSpMkLst>
            <pc:docMk/>
            <pc:sldMk cId="2552505045" sldId="281"/>
            <ac:cxnSpMk id="89" creationId="{4B076D70-EFE5-49EA-9B9A-A97E54E7E599}"/>
          </ac:cxnSpMkLst>
        </pc:cxnChg>
        <pc:cxnChg chg="mod">
          <ac:chgData name="Ragnhild Halvorsrud" userId="917ea340-fd63-490f-a7db-68428d24cf32" providerId="ADAL" clId="{9B6050A4-F178-4018-9F62-4FCCA28DA093}" dt="2021-03-21T12:58:16.860" v="32023" actId="1035"/>
          <ac:cxnSpMkLst>
            <pc:docMk/>
            <pc:sldMk cId="2552505045" sldId="281"/>
            <ac:cxnSpMk id="94" creationId="{718F9A57-C878-4A90-A3AB-AEA03A949FBE}"/>
          </ac:cxnSpMkLst>
        </pc:cxnChg>
      </pc:sldChg>
      <pc:sldChg chg="modSp del mod modNotes">
        <pc:chgData name="Ragnhild Halvorsrud" userId="917ea340-fd63-490f-a7db-68428d24cf32" providerId="ADAL" clId="{9B6050A4-F178-4018-9F62-4FCCA28DA093}" dt="2021-03-19T17:11:07.451" v="28207" actId="47"/>
        <pc:sldMkLst>
          <pc:docMk/>
          <pc:sldMk cId="283604413" sldId="283"/>
        </pc:sldMkLst>
        <pc:spChg chg="mod">
          <ac:chgData name="Ragnhild Halvorsrud" userId="917ea340-fd63-490f-a7db-68428d24cf32" providerId="ADAL" clId="{9B6050A4-F178-4018-9F62-4FCCA28DA093}" dt="2021-03-19T15:11:40.459" v="27570" actId="790"/>
          <ac:spMkLst>
            <pc:docMk/>
            <pc:sldMk cId="283604413" sldId="283"/>
            <ac:spMk id="2" creationId="{61967500-53E4-4812-9685-202A83DC034B}"/>
          </ac:spMkLst>
        </pc:spChg>
        <pc:spChg chg="mod">
          <ac:chgData name="Ragnhild Halvorsrud" userId="917ea340-fd63-490f-a7db-68428d24cf32" providerId="ADAL" clId="{9B6050A4-F178-4018-9F62-4FCCA28DA093}" dt="2021-03-19T15:11:40.460" v="27571" actId="790"/>
          <ac:spMkLst>
            <pc:docMk/>
            <pc:sldMk cId="283604413" sldId="283"/>
            <ac:spMk id="3" creationId="{7AF1C4BC-5597-4B01-BA44-9E29630652CC}"/>
          </ac:spMkLst>
        </pc:spChg>
        <pc:spChg chg="mod">
          <ac:chgData name="Ragnhild Halvorsrud" userId="917ea340-fd63-490f-a7db-68428d24cf32" providerId="ADAL" clId="{9B6050A4-F178-4018-9F62-4FCCA28DA093}" dt="2021-03-19T15:11:40.460" v="27572" actId="790"/>
          <ac:spMkLst>
            <pc:docMk/>
            <pc:sldMk cId="283604413" sldId="283"/>
            <ac:spMk id="4" creationId="{7B22D87D-D24F-45DF-9AD0-5C381AAFE6BE}"/>
          </ac:spMkLst>
        </pc:spChg>
        <pc:spChg chg="mod">
          <ac:chgData name="Ragnhild Halvorsrud" userId="917ea340-fd63-490f-a7db-68428d24cf32" providerId="ADAL" clId="{9B6050A4-F178-4018-9F62-4FCCA28DA093}" dt="2021-03-19T15:11:40.461" v="27573" actId="790"/>
          <ac:spMkLst>
            <pc:docMk/>
            <pc:sldMk cId="283604413" sldId="283"/>
            <ac:spMk id="5" creationId="{7EE0C948-CCAF-4799-8E94-1834E824A542}"/>
          </ac:spMkLst>
        </pc:spChg>
        <pc:spChg chg="mod">
          <ac:chgData name="Ragnhild Halvorsrud" userId="917ea340-fd63-490f-a7db-68428d24cf32" providerId="ADAL" clId="{9B6050A4-F178-4018-9F62-4FCCA28DA093}" dt="2021-03-19T15:11:40.461" v="27574" actId="790"/>
          <ac:spMkLst>
            <pc:docMk/>
            <pc:sldMk cId="283604413" sldId="283"/>
            <ac:spMk id="6" creationId="{9EB64C2B-CF7F-4154-A04B-3EF87EE550E7}"/>
          </ac:spMkLst>
        </pc:spChg>
        <pc:spChg chg="mod">
          <ac:chgData name="Ragnhild Halvorsrud" userId="917ea340-fd63-490f-a7db-68428d24cf32" providerId="ADAL" clId="{9B6050A4-F178-4018-9F62-4FCCA28DA093}" dt="2021-03-19T15:11:40.462" v="27575"/>
          <ac:spMkLst>
            <pc:docMk/>
            <pc:sldMk cId="283604413" sldId="283"/>
            <ac:spMk id="7" creationId="{5034C9DA-A1DF-4987-B8D5-E8C8D603CA91}"/>
          </ac:spMkLst>
        </pc:spChg>
        <pc:spChg chg="mod">
          <ac:chgData name="Ragnhild Halvorsrud" userId="917ea340-fd63-490f-a7db-68428d24cf32" providerId="ADAL" clId="{9B6050A4-F178-4018-9F62-4FCCA28DA093}" dt="2021-03-19T15:11:40.463" v="27576"/>
          <ac:spMkLst>
            <pc:docMk/>
            <pc:sldMk cId="283604413" sldId="283"/>
            <ac:spMk id="8" creationId="{4F1C7029-38E2-4F50-AD8F-9EE92FF31C05}"/>
          </ac:spMkLst>
        </pc:spChg>
        <pc:spChg chg="mod">
          <ac:chgData name="Ragnhild Halvorsrud" userId="917ea340-fd63-490f-a7db-68428d24cf32" providerId="ADAL" clId="{9B6050A4-F178-4018-9F62-4FCCA28DA093}" dt="2021-03-19T15:11:40.463" v="27577"/>
          <ac:spMkLst>
            <pc:docMk/>
            <pc:sldMk cId="283604413" sldId="283"/>
            <ac:spMk id="9" creationId="{CB13C2CC-0702-4EE7-8A72-7A728EB2B9AC}"/>
          </ac:spMkLst>
        </pc:spChg>
        <pc:spChg chg="mod">
          <ac:chgData name="Ragnhild Halvorsrud" userId="917ea340-fd63-490f-a7db-68428d24cf32" providerId="ADAL" clId="{9B6050A4-F178-4018-9F62-4FCCA28DA093}" dt="2021-03-19T15:11:40.464" v="27578" actId="790"/>
          <ac:spMkLst>
            <pc:docMk/>
            <pc:sldMk cId="283604413" sldId="283"/>
            <ac:spMk id="13" creationId="{C7CF387C-1BD7-47D3-8116-9F34798B3507}"/>
          </ac:spMkLst>
        </pc:spChg>
        <pc:spChg chg="mod">
          <ac:chgData name="Ragnhild Halvorsrud" userId="917ea340-fd63-490f-a7db-68428d24cf32" providerId="ADAL" clId="{9B6050A4-F178-4018-9F62-4FCCA28DA093}" dt="2021-03-19T15:11:40.465" v="27579" actId="790"/>
          <ac:spMkLst>
            <pc:docMk/>
            <pc:sldMk cId="283604413" sldId="283"/>
            <ac:spMk id="14" creationId="{B98FC469-819D-428A-AEFD-87EBE7D23641}"/>
          </ac:spMkLst>
        </pc:spChg>
        <pc:spChg chg="mod">
          <ac:chgData name="Ragnhild Halvorsrud" userId="917ea340-fd63-490f-a7db-68428d24cf32" providerId="ADAL" clId="{9B6050A4-F178-4018-9F62-4FCCA28DA093}" dt="2021-03-19T15:11:40.466" v="27580" actId="790"/>
          <ac:spMkLst>
            <pc:docMk/>
            <pc:sldMk cId="283604413" sldId="283"/>
            <ac:spMk id="15" creationId="{CADAF4E4-C887-41BC-917A-9BFFACE314FF}"/>
          </ac:spMkLst>
        </pc:spChg>
        <pc:spChg chg="mod">
          <ac:chgData name="Ragnhild Halvorsrud" userId="917ea340-fd63-490f-a7db-68428d24cf32" providerId="ADAL" clId="{9B6050A4-F178-4018-9F62-4FCCA28DA093}" dt="2021-03-19T15:11:40.467" v="27581" actId="790"/>
          <ac:spMkLst>
            <pc:docMk/>
            <pc:sldMk cId="283604413" sldId="283"/>
            <ac:spMk id="16" creationId="{796F2013-AC03-427F-AD07-29DE7ACD39C1}"/>
          </ac:spMkLst>
        </pc:spChg>
        <pc:spChg chg="mod">
          <ac:chgData name="Ragnhild Halvorsrud" userId="917ea340-fd63-490f-a7db-68428d24cf32" providerId="ADAL" clId="{9B6050A4-F178-4018-9F62-4FCCA28DA093}" dt="2021-03-19T15:11:40.468" v="27582"/>
          <ac:spMkLst>
            <pc:docMk/>
            <pc:sldMk cId="283604413" sldId="283"/>
            <ac:spMk id="17" creationId="{12EEBA74-E2E0-42F0-A375-C90435260252}"/>
          </ac:spMkLst>
        </pc:spChg>
        <pc:spChg chg="mod">
          <ac:chgData name="Ragnhild Halvorsrud" userId="917ea340-fd63-490f-a7db-68428d24cf32" providerId="ADAL" clId="{9B6050A4-F178-4018-9F62-4FCCA28DA093}" dt="2021-03-19T15:11:40.469" v="27583" actId="790"/>
          <ac:spMkLst>
            <pc:docMk/>
            <pc:sldMk cId="283604413" sldId="283"/>
            <ac:spMk id="19" creationId="{19D55371-9C01-4747-A851-2D3AEE32FA72}"/>
          </ac:spMkLst>
        </pc:spChg>
        <pc:spChg chg="mod">
          <ac:chgData name="Ragnhild Halvorsrud" userId="917ea340-fd63-490f-a7db-68428d24cf32" providerId="ADAL" clId="{9B6050A4-F178-4018-9F62-4FCCA28DA093}" dt="2021-03-19T15:11:40.470" v="27584" actId="790"/>
          <ac:spMkLst>
            <pc:docMk/>
            <pc:sldMk cId="283604413" sldId="283"/>
            <ac:spMk id="21" creationId="{AEA1E669-7727-44C1-BF6E-F3E677E4F89F}"/>
          </ac:spMkLst>
        </pc:spChg>
        <pc:spChg chg="mod">
          <ac:chgData name="Ragnhild Halvorsrud" userId="917ea340-fd63-490f-a7db-68428d24cf32" providerId="ADAL" clId="{9B6050A4-F178-4018-9F62-4FCCA28DA093}" dt="2021-03-19T15:11:40.471" v="27585" actId="790"/>
          <ac:spMkLst>
            <pc:docMk/>
            <pc:sldMk cId="283604413" sldId="283"/>
            <ac:spMk id="22" creationId="{BEBA17B8-8BE9-4A88-BA0B-C65DAE107BFE}"/>
          </ac:spMkLst>
        </pc:spChg>
        <pc:spChg chg="mod">
          <ac:chgData name="Ragnhild Halvorsrud" userId="917ea340-fd63-490f-a7db-68428d24cf32" providerId="ADAL" clId="{9B6050A4-F178-4018-9F62-4FCCA28DA093}" dt="2021-03-19T15:11:40.472" v="27586" actId="790"/>
          <ac:spMkLst>
            <pc:docMk/>
            <pc:sldMk cId="283604413" sldId="283"/>
            <ac:spMk id="27" creationId="{7DDF3EF7-D9BE-42A8-B692-25263C4B8CDC}"/>
          </ac:spMkLst>
        </pc:spChg>
        <pc:spChg chg="mod">
          <ac:chgData name="Ragnhild Halvorsrud" userId="917ea340-fd63-490f-a7db-68428d24cf32" providerId="ADAL" clId="{9B6050A4-F178-4018-9F62-4FCCA28DA093}" dt="2021-03-19T15:11:40.473" v="27587" actId="790"/>
          <ac:spMkLst>
            <pc:docMk/>
            <pc:sldMk cId="283604413" sldId="283"/>
            <ac:spMk id="28" creationId="{312DEB8C-4D3F-49AC-B345-11398C557E32}"/>
          </ac:spMkLst>
        </pc:spChg>
        <pc:spChg chg="mod">
          <ac:chgData name="Ragnhild Halvorsrud" userId="917ea340-fd63-490f-a7db-68428d24cf32" providerId="ADAL" clId="{9B6050A4-F178-4018-9F62-4FCCA28DA093}" dt="2021-03-19T15:11:40.474" v="27588" actId="790"/>
          <ac:spMkLst>
            <pc:docMk/>
            <pc:sldMk cId="283604413" sldId="283"/>
            <ac:spMk id="32" creationId="{48B9D4A0-41ED-4AE3-BDB2-01A01C83B674}"/>
          </ac:spMkLst>
        </pc:spChg>
        <pc:spChg chg="mod">
          <ac:chgData name="Ragnhild Halvorsrud" userId="917ea340-fd63-490f-a7db-68428d24cf32" providerId="ADAL" clId="{9B6050A4-F178-4018-9F62-4FCCA28DA093}" dt="2021-03-19T15:11:40.475" v="27589" actId="790"/>
          <ac:spMkLst>
            <pc:docMk/>
            <pc:sldMk cId="283604413" sldId="283"/>
            <ac:spMk id="33" creationId="{1A228F3A-79BF-484F-B94E-1D9B359DFE3F}"/>
          </ac:spMkLst>
        </pc:spChg>
        <pc:spChg chg="mod">
          <ac:chgData name="Ragnhild Halvorsrud" userId="917ea340-fd63-490f-a7db-68428d24cf32" providerId="ADAL" clId="{9B6050A4-F178-4018-9F62-4FCCA28DA093}" dt="2021-03-19T15:11:40.476" v="27590" actId="790"/>
          <ac:spMkLst>
            <pc:docMk/>
            <pc:sldMk cId="283604413" sldId="283"/>
            <ac:spMk id="34" creationId="{198551FD-BE36-4909-8349-23CA26CBE7D9}"/>
          </ac:spMkLst>
        </pc:spChg>
        <pc:spChg chg="mod">
          <ac:chgData name="Ragnhild Halvorsrud" userId="917ea340-fd63-490f-a7db-68428d24cf32" providerId="ADAL" clId="{9B6050A4-F178-4018-9F62-4FCCA28DA093}" dt="2021-03-19T15:11:40.477" v="27591" actId="790"/>
          <ac:spMkLst>
            <pc:docMk/>
            <pc:sldMk cId="283604413" sldId="283"/>
            <ac:spMk id="38" creationId="{2E98F860-CC3F-41E4-A3E9-26453DB46A6B}"/>
          </ac:spMkLst>
        </pc:spChg>
        <pc:spChg chg="mod">
          <ac:chgData name="Ragnhild Halvorsrud" userId="917ea340-fd63-490f-a7db-68428d24cf32" providerId="ADAL" clId="{9B6050A4-F178-4018-9F62-4FCCA28DA093}" dt="2021-03-19T15:11:40.478" v="27592"/>
          <ac:spMkLst>
            <pc:docMk/>
            <pc:sldMk cId="283604413" sldId="283"/>
            <ac:spMk id="41" creationId="{7F8EB384-B3AB-4360-ABA5-ED3537E221A4}"/>
          </ac:spMkLst>
        </pc:spChg>
        <pc:spChg chg="mod">
          <ac:chgData name="Ragnhild Halvorsrud" userId="917ea340-fd63-490f-a7db-68428d24cf32" providerId="ADAL" clId="{9B6050A4-F178-4018-9F62-4FCCA28DA093}" dt="2021-03-19T15:11:40.479" v="27593" actId="790"/>
          <ac:spMkLst>
            <pc:docMk/>
            <pc:sldMk cId="283604413" sldId="283"/>
            <ac:spMk id="44" creationId="{D0FCD7F6-EA05-4B12-BB0C-2548DCCEAC49}"/>
          </ac:spMkLst>
        </pc:spChg>
        <pc:spChg chg="mod">
          <ac:chgData name="Ragnhild Halvorsrud" userId="917ea340-fd63-490f-a7db-68428d24cf32" providerId="ADAL" clId="{9B6050A4-F178-4018-9F62-4FCCA28DA093}" dt="2021-03-19T15:11:40.480" v="27594" actId="790"/>
          <ac:spMkLst>
            <pc:docMk/>
            <pc:sldMk cId="283604413" sldId="283"/>
            <ac:spMk id="46" creationId="{495458E8-1459-4A82-85D6-704D95CF401B}"/>
          </ac:spMkLst>
        </pc:spChg>
        <pc:spChg chg="mod">
          <ac:chgData name="Ragnhild Halvorsrud" userId="917ea340-fd63-490f-a7db-68428d24cf32" providerId="ADAL" clId="{9B6050A4-F178-4018-9F62-4FCCA28DA093}" dt="2021-03-19T15:11:40.481" v="27595" actId="790"/>
          <ac:spMkLst>
            <pc:docMk/>
            <pc:sldMk cId="283604413" sldId="283"/>
            <ac:spMk id="48" creationId="{7664FE6D-C01E-4048-8A55-DB69F498877A}"/>
          </ac:spMkLst>
        </pc:spChg>
        <pc:spChg chg="mod">
          <ac:chgData name="Ragnhild Halvorsrud" userId="917ea340-fd63-490f-a7db-68428d24cf32" providerId="ADAL" clId="{9B6050A4-F178-4018-9F62-4FCCA28DA093}" dt="2021-03-19T15:11:40.482" v="27596" actId="790"/>
          <ac:spMkLst>
            <pc:docMk/>
            <pc:sldMk cId="283604413" sldId="283"/>
            <ac:spMk id="50" creationId="{9161F0AF-0ECA-460F-894D-21441EDA1134}"/>
          </ac:spMkLst>
        </pc:spChg>
        <pc:spChg chg="mod">
          <ac:chgData name="Ragnhild Halvorsrud" userId="917ea340-fd63-490f-a7db-68428d24cf32" providerId="ADAL" clId="{9B6050A4-F178-4018-9F62-4FCCA28DA093}" dt="2021-03-19T15:11:40.483" v="27597" actId="790"/>
          <ac:spMkLst>
            <pc:docMk/>
            <pc:sldMk cId="283604413" sldId="283"/>
            <ac:spMk id="54" creationId="{5832A438-A3CD-47BD-B5E5-FB1D7C4D4E09}"/>
          </ac:spMkLst>
        </pc:spChg>
        <pc:spChg chg="mod">
          <ac:chgData name="Ragnhild Halvorsrud" userId="917ea340-fd63-490f-a7db-68428d24cf32" providerId="ADAL" clId="{9B6050A4-F178-4018-9F62-4FCCA28DA093}" dt="2021-03-19T15:11:40.484" v="27598"/>
          <ac:spMkLst>
            <pc:docMk/>
            <pc:sldMk cId="283604413" sldId="283"/>
            <ac:spMk id="55" creationId="{AF87ACAF-514B-47C6-A49D-9AFE8AFC334C}"/>
          </ac:spMkLst>
        </pc:spChg>
      </pc:sldChg>
      <pc:sldChg chg="modSp del mod modNotes">
        <pc:chgData name="Ragnhild Halvorsrud" userId="917ea340-fd63-490f-a7db-68428d24cf32" providerId="ADAL" clId="{9B6050A4-F178-4018-9F62-4FCCA28DA093}" dt="2021-03-19T17:15:22.695" v="28208" actId="47"/>
        <pc:sldMkLst>
          <pc:docMk/>
          <pc:sldMk cId="1775291750" sldId="308"/>
        </pc:sldMkLst>
        <pc:spChg chg="mod">
          <ac:chgData name="Ragnhild Halvorsrud" userId="917ea340-fd63-490f-a7db-68428d24cf32" providerId="ADAL" clId="{9B6050A4-F178-4018-9F62-4FCCA28DA093}" dt="2021-03-19T15:11:40.577" v="27717" actId="790"/>
          <ac:spMkLst>
            <pc:docMk/>
            <pc:sldMk cId="1775291750" sldId="308"/>
            <ac:spMk id="2" creationId="{445361DC-A873-4CF1-B885-893544BD23E6}"/>
          </ac:spMkLst>
        </pc:spChg>
        <pc:spChg chg="mod">
          <ac:chgData name="Ragnhild Halvorsrud" userId="917ea340-fd63-490f-a7db-68428d24cf32" providerId="ADAL" clId="{9B6050A4-F178-4018-9F62-4FCCA28DA093}" dt="2021-03-19T15:11:40.578" v="27718" actId="790"/>
          <ac:spMkLst>
            <pc:docMk/>
            <pc:sldMk cId="1775291750" sldId="308"/>
            <ac:spMk id="3" creationId="{A657D746-780B-4B2B-BAB5-EF31F7F3F2BE}"/>
          </ac:spMkLst>
        </pc:spChg>
        <pc:spChg chg="mod">
          <ac:chgData name="Ragnhild Halvorsrud" userId="917ea340-fd63-490f-a7db-68428d24cf32" providerId="ADAL" clId="{9B6050A4-F178-4018-9F62-4FCCA28DA093}" dt="2021-03-19T15:11:40.582" v="27719" actId="790"/>
          <ac:spMkLst>
            <pc:docMk/>
            <pc:sldMk cId="1775291750" sldId="308"/>
            <ac:spMk id="142" creationId="{4726E1CE-ED03-42E6-B229-76253DEB1620}"/>
          </ac:spMkLst>
        </pc:spChg>
        <pc:spChg chg="mod">
          <ac:chgData name="Ragnhild Halvorsrud" userId="917ea340-fd63-490f-a7db-68428d24cf32" providerId="ADAL" clId="{9B6050A4-F178-4018-9F62-4FCCA28DA093}" dt="2021-03-19T15:11:40.582" v="27720" actId="790"/>
          <ac:spMkLst>
            <pc:docMk/>
            <pc:sldMk cId="1775291750" sldId="308"/>
            <ac:spMk id="143" creationId="{BDA40E7D-DD8B-40C8-9DE2-9EF24C29CE57}"/>
          </ac:spMkLst>
        </pc:spChg>
        <pc:spChg chg="mod">
          <ac:chgData name="Ragnhild Halvorsrud" userId="917ea340-fd63-490f-a7db-68428d24cf32" providerId="ADAL" clId="{9B6050A4-F178-4018-9F62-4FCCA28DA093}" dt="2021-03-19T15:11:40.583" v="27721" actId="790"/>
          <ac:spMkLst>
            <pc:docMk/>
            <pc:sldMk cId="1775291750" sldId="308"/>
            <ac:spMk id="144" creationId="{244DEFF9-3020-4005-9E7C-106FCF7645B1}"/>
          </ac:spMkLst>
        </pc:spChg>
        <pc:spChg chg="mod">
          <ac:chgData name="Ragnhild Halvorsrud" userId="917ea340-fd63-490f-a7db-68428d24cf32" providerId="ADAL" clId="{9B6050A4-F178-4018-9F62-4FCCA28DA093}" dt="2021-03-19T15:11:40.584" v="27722" actId="790"/>
          <ac:spMkLst>
            <pc:docMk/>
            <pc:sldMk cId="1775291750" sldId="308"/>
            <ac:spMk id="145" creationId="{A68A2C18-FF7D-4A80-812B-647AB6CDB534}"/>
          </ac:spMkLst>
        </pc:spChg>
        <pc:spChg chg="mod">
          <ac:chgData name="Ragnhild Halvorsrud" userId="917ea340-fd63-490f-a7db-68428d24cf32" providerId="ADAL" clId="{9B6050A4-F178-4018-9F62-4FCCA28DA093}" dt="2021-03-19T15:11:40.585" v="27723" actId="790"/>
          <ac:spMkLst>
            <pc:docMk/>
            <pc:sldMk cId="1775291750" sldId="308"/>
            <ac:spMk id="146" creationId="{D4D8F8D2-1F3A-4E7B-9099-80558A556854}"/>
          </ac:spMkLst>
        </pc:spChg>
        <pc:spChg chg="mod">
          <ac:chgData name="Ragnhild Halvorsrud" userId="917ea340-fd63-490f-a7db-68428d24cf32" providerId="ADAL" clId="{9B6050A4-F178-4018-9F62-4FCCA28DA093}" dt="2021-03-19T15:11:40.585" v="27724" actId="790"/>
          <ac:spMkLst>
            <pc:docMk/>
            <pc:sldMk cId="1775291750" sldId="308"/>
            <ac:spMk id="147" creationId="{A46804A7-FDA2-4320-9384-E3DD6DFBCFD5}"/>
          </ac:spMkLst>
        </pc:spChg>
        <pc:spChg chg="mod">
          <ac:chgData name="Ragnhild Halvorsrud" userId="917ea340-fd63-490f-a7db-68428d24cf32" providerId="ADAL" clId="{9B6050A4-F178-4018-9F62-4FCCA28DA093}" dt="2021-03-19T15:11:40.586" v="27725" actId="790"/>
          <ac:spMkLst>
            <pc:docMk/>
            <pc:sldMk cId="1775291750" sldId="308"/>
            <ac:spMk id="148" creationId="{9845FEE3-F7D4-4D9F-8E55-DCFEA66B07B0}"/>
          </ac:spMkLst>
        </pc:spChg>
        <pc:spChg chg="mod">
          <ac:chgData name="Ragnhild Halvorsrud" userId="917ea340-fd63-490f-a7db-68428d24cf32" providerId="ADAL" clId="{9B6050A4-F178-4018-9F62-4FCCA28DA093}" dt="2021-03-19T15:11:40.587" v="27726" actId="790"/>
          <ac:spMkLst>
            <pc:docMk/>
            <pc:sldMk cId="1775291750" sldId="308"/>
            <ac:spMk id="149" creationId="{7360609C-BB95-4ADE-B085-69AE30126854}"/>
          </ac:spMkLst>
        </pc:spChg>
        <pc:spChg chg="mod">
          <ac:chgData name="Ragnhild Halvorsrud" userId="917ea340-fd63-490f-a7db-68428d24cf32" providerId="ADAL" clId="{9B6050A4-F178-4018-9F62-4FCCA28DA093}" dt="2021-03-19T15:11:40.588" v="27727" actId="790"/>
          <ac:spMkLst>
            <pc:docMk/>
            <pc:sldMk cId="1775291750" sldId="308"/>
            <ac:spMk id="155" creationId="{E721DA30-D984-4F08-B32F-B888A0661E44}"/>
          </ac:spMkLst>
        </pc:spChg>
        <pc:spChg chg="mod">
          <ac:chgData name="Ragnhild Halvorsrud" userId="917ea340-fd63-490f-a7db-68428d24cf32" providerId="ADAL" clId="{9B6050A4-F178-4018-9F62-4FCCA28DA093}" dt="2021-03-19T15:11:40.588" v="27728" actId="790"/>
          <ac:spMkLst>
            <pc:docMk/>
            <pc:sldMk cId="1775291750" sldId="308"/>
            <ac:spMk id="156" creationId="{8787CECD-877A-40E5-B6BA-C1BF3DF5AB0F}"/>
          </ac:spMkLst>
        </pc:spChg>
      </pc:sldChg>
      <pc:sldChg chg="addSp delSp modSp add del mod chgLayout modNotes">
        <pc:chgData name="Ragnhild Halvorsrud" userId="917ea340-fd63-490f-a7db-68428d24cf32" providerId="ADAL" clId="{9B6050A4-F178-4018-9F62-4FCCA28DA093}" dt="2021-03-21T16:03:36.965" v="33412" actId="47"/>
        <pc:sldMkLst>
          <pc:docMk/>
          <pc:sldMk cId="261842133" sldId="324"/>
        </pc:sldMkLst>
        <pc:spChg chg="mod ord">
          <ac:chgData name="Ragnhild Halvorsrud" userId="917ea340-fd63-490f-a7db-68428d24cf32" providerId="ADAL" clId="{9B6050A4-F178-4018-9F62-4FCCA28DA093}" dt="2021-03-21T13:00:07.241" v="33138" actId="790"/>
          <ac:spMkLst>
            <pc:docMk/>
            <pc:sldMk cId="261842133" sldId="324"/>
            <ac:spMk id="2" creationId="{DA93C4BE-5E27-46F9-B4B5-B31A61970ECC}"/>
          </ac:spMkLst>
        </pc:spChg>
        <pc:spChg chg="mod ord">
          <ac:chgData name="Ragnhild Halvorsrud" userId="917ea340-fd63-490f-a7db-68428d24cf32" providerId="ADAL" clId="{9B6050A4-F178-4018-9F62-4FCCA28DA093}" dt="2021-03-21T13:00:07.241" v="33139" actId="790"/>
          <ac:spMkLst>
            <pc:docMk/>
            <pc:sldMk cId="261842133" sldId="324"/>
            <ac:spMk id="3" creationId="{1ACFC2A2-5AEE-4B2A-B5EE-FA12AF84328D}"/>
          </ac:spMkLst>
        </pc:spChg>
        <pc:spChg chg="mod">
          <ac:chgData name="Ragnhild Halvorsrud" userId="917ea340-fd63-490f-a7db-68428d24cf32" providerId="ADAL" clId="{9B6050A4-F178-4018-9F62-4FCCA28DA093}" dt="2021-03-19T17:19:30.694" v="28213" actId="790"/>
          <ac:spMkLst>
            <pc:docMk/>
            <pc:sldMk cId="261842133" sldId="324"/>
            <ac:spMk id="5" creationId="{F9C6F4FF-9F6A-4EFF-AD7D-673D52FD2557}"/>
          </ac:spMkLst>
        </pc:spChg>
        <pc:spChg chg="mod">
          <ac:chgData name="Ragnhild Halvorsrud" userId="917ea340-fd63-490f-a7db-68428d24cf32" providerId="ADAL" clId="{9B6050A4-F178-4018-9F62-4FCCA28DA093}" dt="2021-03-19T17:19:30.695" v="28214" actId="790"/>
          <ac:spMkLst>
            <pc:docMk/>
            <pc:sldMk cId="261842133" sldId="324"/>
            <ac:spMk id="6" creationId="{BE2F9744-55D7-45B6-A661-F4E4695185E1}"/>
          </ac:spMkLst>
        </pc:spChg>
        <pc:spChg chg="mod">
          <ac:chgData name="Ragnhild Halvorsrud" userId="917ea340-fd63-490f-a7db-68428d24cf32" providerId="ADAL" clId="{9B6050A4-F178-4018-9F62-4FCCA28DA093}" dt="2021-03-19T17:19:30.695" v="28215" actId="790"/>
          <ac:spMkLst>
            <pc:docMk/>
            <pc:sldMk cId="261842133" sldId="324"/>
            <ac:spMk id="7" creationId="{05F8D8CD-8A86-4A4C-85F9-614DBB8ECE9C}"/>
          </ac:spMkLst>
        </pc:spChg>
        <pc:spChg chg="del mod">
          <ac:chgData name="Ragnhild Halvorsrud" userId="917ea340-fd63-490f-a7db-68428d24cf32" providerId="ADAL" clId="{9B6050A4-F178-4018-9F62-4FCCA28DA093}" dt="2021-03-19T17:19:48.721" v="28232" actId="478"/>
          <ac:spMkLst>
            <pc:docMk/>
            <pc:sldMk cId="261842133" sldId="324"/>
            <ac:spMk id="8" creationId="{8546DC7F-AAEE-485A-8F45-F1B0A9266017}"/>
          </ac:spMkLst>
        </pc:spChg>
        <pc:spChg chg="del mod">
          <ac:chgData name="Ragnhild Halvorsrud" userId="917ea340-fd63-490f-a7db-68428d24cf32" providerId="ADAL" clId="{9B6050A4-F178-4018-9F62-4FCCA28DA093}" dt="2021-03-19T17:19:48.721" v="28232" actId="478"/>
          <ac:spMkLst>
            <pc:docMk/>
            <pc:sldMk cId="261842133" sldId="324"/>
            <ac:spMk id="9" creationId="{88DDC4D1-717B-4BC6-88D3-DC900A8BB279}"/>
          </ac:spMkLst>
        </pc:spChg>
        <pc:spChg chg="del mod">
          <ac:chgData name="Ragnhild Halvorsrud" userId="917ea340-fd63-490f-a7db-68428d24cf32" providerId="ADAL" clId="{9B6050A4-F178-4018-9F62-4FCCA28DA093}" dt="2021-03-19T17:19:48.721" v="28232" actId="478"/>
          <ac:spMkLst>
            <pc:docMk/>
            <pc:sldMk cId="261842133" sldId="324"/>
            <ac:spMk id="10" creationId="{7F23FC39-9F4D-4826-8E6C-7206BF31FAC2}"/>
          </ac:spMkLst>
        </pc:spChg>
        <pc:spChg chg="del mod">
          <ac:chgData name="Ragnhild Halvorsrud" userId="917ea340-fd63-490f-a7db-68428d24cf32" providerId="ADAL" clId="{9B6050A4-F178-4018-9F62-4FCCA28DA093}" dt="2021-03-19T17:19:48.721" v="28232" actId="478"/>
          <ac:spMkLst>
            <pc:docMk/>
            <pc:sldMk cId="261842133" sldId="324"/>
            <ac:spMk id="11" creationId="{02260A96-B2A9-4539-B48C-37ABC9F1B3E0}"/>
          </ac:spMkLst>
        </pc:spChg>
        <pc:spChg chg="del mod">
          <ac:chgData name="Ragnhild Halvorsrud" userId="917ea340-fd63-490f-a7db-68428d24cf32" providerId="ADAL" clId="{9B6050A4-F178-4018-9F62-4FCCA28DA093}" dt="2021-03-19T17:19:48.721" v="28232" actId="478"/>
          <ac:spMkLst>
            <pc:docMk/>
            <pc:sldMk cId="261842133" sldId="324"/>
            <ac:spMk id="12" creationId="{DCB5C178-396B-42F0-AE4B-2B0D81CC057D}"/>
          </ac:spMkLst>
        </pc:spChg>
        <pc:spChg chg="del mod">
          <ac:chgData name="Ragnhild Halvorsrud" userId="917ea340-fd63-490f-a7db-68428d24cf32" providerId="ADAL" clId="{9B6050A4-F178-4018-9F62-4FCCA28DA093}" dt="2021-03-19T17:19:48.721" v="28232" actId="478"/>
          <ac:spMkLst>
            <pc:docMk/>
            <pc:sldMk cId="261842133" sldId="324"/>
            <ac:spMk id="13" creationId="{CD778116-041D-4E23-9A2C-D6771ACAB734}"/>
          </ac:spMkLst>
        </pc:spChg>
        <pc:spChg chg="del mod">
          <ac:chgData name="Ragnhild Halvorsrud" userId="917ea340-fd63-490f-a7db-68428d24cf32" providerId="ADAL" clId="{9B6050A4-F178-4018-9F62-4FCCA28DA093}" dt="2021-03-19T17:19:48.721" v="28232" actId="478"/>
          <ac:spMkLst>
            <pc:docMk/>
            <pc:sldMk cId="261842133" sldId="324"/>
            <ac:spMk id="14" creationId="{15D7E1FC-679C-42F1-A2C2-121DE95AEB9C}"/>
          </ac:spMkLst>
        </pc:spChg>
        <pc:spChg chg="mod">
          <ac:chgData name="Ragnhild Halvorsrud" userId="917ea340-fd63-490f-a7db-68428d24cf32" providerId="ADAL" clId="{9B6050A4-F178-4018-9F62-4FCCA28DA093}" dt="2021-03-21T13:00:07.241" v="33140" actId="790"/>
          <ac:spMkLst>
            <pc:docMk/>
            <pc:sldMk cId="261842133" sldId="324"/>
            <ac:spMk id="18" creationId="{0A610FF7-F05D-42DC-9FFA-8DF463435F73}"/>
          </ac:spMkLst>
        </pc:spChg>
        <pc:spChg chg="mod">
          <ac:chgData name="Ragnhild Halvorsrud" userId="917ea340-fd63-490f-a7db-68428d24cf32" providerId="ADAL" clId="{9B6050A4-F178-4018-9F62-4FCCA28DA093}" dt="2021-03-21T13:00:07.241" v="33141" actId="790"/>
          <ac:spMkLst>
            <pc:docMk/>
            <pc:sldMk cId="261842133" sldId="324"/>
            <ac:spMk id="19" creationId="{1A8C293B-A20A-4CAA-9DE4-0B370B134A7F}"/>
          </ac:spMkLst>
        </pc:spChg>
        <pc:spChg chg="mod">
          <ac:chgData name="Ragnhild Halvorsrud" userId="917ea340-fd63-490f-a7db-68428d24cf32" providerId="ADAL" clId="{9B6050A4-F178-4018-9F62-4FCCA28DA093}" dt="2021-03-21T13:00:07.241" v="33142" actId="790"/>
          <ac:spMkLst>
            <pc:docMk/>
            <pc:sldMk cId="261842133" sldId="324"/>
            <ac:spMk id="20" creationId="{D6953E4C-5064-4CF0-A99E-8CB6869E9671}"/>
          </ac:spMkLst>
        </pc:spChg>
        <pc:spChg chg="del mod">
          <ac:chgData name="Ragnhild Halvorsrud" userId="917ea340-fd63-490f-a7db-68428d24cf32" providerId="ADAL" clId="{9B6050A4-F178-4018-9F62-4FCCA28DA093}" dt="2021-03-19T17:19:45.537" v="28231" actId="478"/>
          <ac:spMkLst>
            <pc:docMk/>
            <pc:sldMk cId="261842133" sldId="324"/>
            <ac:spMk id="25" creationId="{251DE3CB-4EB8-4FFF-B437-A1343477E070}"/>
          </ac:spMkLst>
        </pc:spChg>
        <pc:spChg chg="mod">
          <ac:chgData name="Ragnhild Halvorsrud" userId="917ea340-fd63-490f-a7db-68428d24cf32" providerId="ADAL" clId="{9B6050A4-F178-4018-9F62-4FCCA28DA093}" dt="2021-03-21T13:00:07.241" v="33143" actId="790"/>
          <ac:spMkLst>
            <pc:docMk/>
            <pc:sldMk cId="261842133" sldId="324"/>
            <ac:spMk id="27" creationId="{FC12709A-762D-4E4D-A8CF-B0BAEE68BAF2}"/>
          </ac:spMkLst>
        </pc:spChg>
        <pc:spChg chg="add del mod">
          <ac:chgData name="Ragnhild Halvorsrud" userId="917ea340-fd63-490f-a7db-68428d24cf32" providerId="ADAL" clId="{9B6050A4-F178-4018-9F62-4FCCA28DA093}" dt="2021-03-19T17:19:36.350" v="28230" actId="6264"/>
          <ac:spMkLst>
            <pc:docMk/>
            <pc:sldMk cId="261842133" sldId="324"/>
            <ac:spMk id="29" creationId="{C817CA3C-C564-440E-806F-C3C86C272253}"/>
          </ac:spMkLst>
        </pc:spChg>
        <pc:spChg chg="add del mod">
          <ac:chgData name="Ragnhild Halvorsrud" userId="917ea340-fd63-490f-a7db-68428d24cf32" providerId="ADAL" clId="{9B6050A4-F178-4018-9F62-4FCCA28DA093}" dt="2021-03-19T17:19:36.350" v="28230" actId="6264"/>
          <ac:spMkLst>
            <pc:docMk/>
            <pc:sldMk cId="261842133" sldId="324"/>
            <ac:spMk id="30" creationId="{CE987567-D5EF-4F60-882E-85F69F86F95E}"/>
          </ac:spMkLst>
        </pc:spChg>
        <pc:grpChg chg="del">
          <ac:chgData name="Ragnhild Halvorsrud" userId="917ea340-fd63-490f-a7db-68428d24cf32" providerId="ADAL" clId="{9B6050A4-F178-4018-9F62-4FCCA28DA093}" dt="2021-03-19T17:19:48.721" v="28232" actId="478"/>
          <ac:grpSpMkLst>
            <pc:docMk/>
            <pc:sldMk cId="261842133" sldId="324"/>
            <ac:grpSpMk id="4" creationId="{E44A11B2-EA58-4395-8B43-495C9523C498}"/>
          </ac:grpSpMkLst>
        </pc:grpChg>
        <pc:picChg chg="mod">
          <ac:chgData name="Ragnhild Halvorsrud" userId="917ea340-fd63-490f-a7db-68428d24cf32" providerId="ADAL" clId="{9B6050A4-F178-4018-9F62-4FCCA28DA093}" dt="2021-03-19T17:23:31.862" v="28303" actId="465"/>
          <ac:picMkLst>
            <pc:docMk/>
            <pc:sldMk cId="261842133" sldId="324"/>
            <ac:picMk id="15" creationId="{E53A7D65-8D80-423B-8FDE-66594F1000B5}"/>
          </ac:picMkLst>
        </pc:picChg>
        <pc:picChg chg="mod">
          <ac:chgData name="Ragnhild Halvorsrud" userId="917ea340-fd63-490f-a7db-68428d24cf32" providerId="ADAL" clId="{9B6050A4-F178-4018-9F62-4FCCA28DA093}" dt="2021-03-19T17:22:33.859" v="28268" actId="1076"/>
          <ac:picMkLst>
            <pc:docMk/>
            <pc:sldMk cId="261842133" sldId="324"/>
            <ac:picMk id="16" creationId="{C2F912FF-EF3A-4B3A-B4C8-F6662CDE0474}"/>
          </ac:picMkLst>
        </pc:picChg>
        <pc:picChg chg="mod">
          <ac:chgData name="Ragnhild Halvorsrud" userId="917ea340-fd63-490f-a7db-68428d24cf32" providerId="ADAL" clId="{9B6050A4-F178-4018-9F62-4FCCA28DA093}" dt="2021-03-19T17:23:22.179" v="28301" actId="1076"/>
          <ac:picMkLst>
            <pc:docMk/>
            <pc:sldMk cId="261842133" sldId="324"/>
            <ac:picMk id="17" creationId="{F1BC3457-87BD-415C-BA8F-B4815E6D75DA}"/>
          </ac:picMkLst>
        </pc:picChg>
        <pc:picChg chg="del">
          <ac:chgData name="Ragnhild Halvorsrud" userId="917ea340-fd63-490f-a7db-68428d24cf32" providerId="ADAL" clId="{9B6050A4-F178-4018-9F62-4FCCA28DA093}" dt="2021-03-19T17:19:45.537" v="28231" actId="478"/>
          <ac:picMkLst>
            <pc:docMk/>
            <pc:sldMk cId="261842133" sldId="324"/>
            <ac:picMk id="24" creationId="{427D1EA9-6386-4878-99D8-EA60B11BE679}"/>
          </ac:picMkLst>
        </pc:picChg>
        <pc:picChg chg="mod">
          <ac:chgData name="Ragnhild Halvorsrud" userId="917ea340-fd63-490f-a7db-68428d24cf32" providerId="ADAL" clId="{9B6050A4-F178-4018-9F62-4FCCA28DA093}" dt="2021-03-19T17:23:31.862" v="28303" actId="465"/>
          <ac:picMkLst>
            <pc:docMk/>
            <pc:sldMk cId="261842133" sldId="324"/>
            <ac:picMk id="28" creationId="{4B4E8E2D-CFC5-4DEE-8108-2A31FA814EE3}"/>
          </ac:picMkLst>
        </pc:picChg>
        <pc:cxnChg chg="del mod">
          <ac:chgData name="Ragnhild Halvorsrud" userId="917ea340-fd63-490f-a7db-68428d24cf32" providerId="ADAL" clId="{9B6050A4-F178-4018-9F62-4FCCA28DA093}" dt="2021-03-19T17:24:54.639" v="28316" actId="478"/>
          <ac:cxnSpMkLst>
            <pc:docMk/>
            <pc:sldMk cId="261842133" sldId="324"/>
            <ac:cxnSpMk id="21" creationId="{DF72705D-747B-40A6-8359-EAEBF327529D}"/>
          </ac:cxnSpMkLst>
        </pc:cxnChg>
        <pc:cxnChg chg="del mod">
          <ac:chgData name="Ragnhild Halvorsrud" userId="917ea340-fd63-490f-a7db-68428d24cf32" providerId="ADAL" clId="{9B6050A4-F178-4018-9F62-4FCCA28DA093}" dt="2021-03-19T17:24:56.238" v="28317" actId="478"/>
          <ac:cxnSpMkLst>
            <pc:docMk/>
            <pc:sldMk cId="261842133" sldId="324"/>
            <ac:cxnSpMk id="22" creationId="{EC8FAC1A-5A07-4F19-93A7-6F92DBB4DD04}"/>
          </ac:cxnSpMkLst>
        </pc:cxnChg>
        <pc:cxnChg chg="del">
          <ac:chgData name="Ragnhild Halvorsrud" userId="917ea340-fd63-490f-a7db-68428d24cf32" providerId="ADAL" clId="{9B6050A4-F178-4018-9F62-4FCCA28DA093}" dt="2021-03-19T17:19:45.537" v="28231" actId="478"/>
          <ac:cxnSpMkLst>
            <pc:docMk/>
            <pc:sldMk cId="261842133" sldId="324"/>
            <ac:cxnSpMk id="23" creationId="{BBFA6D53-CE08-42CF-B3C0-AB5A2F66F481}"/>
          </ac:cxnSpMkLst>
        </pc:cxnChg>
        <pc:cxnChg chg="del mod">
          <ac:chgData name="Ragnhild Halvorsrud" userId="917ea340-fd63-490f-a7db-68428d24cf32" providerId="ADAL" clId="{9B6050A4-F178-4018-9F62-4FCCA28DA093}" dt="2021-03-19T17:24:53.351" v="28315" actId="478"/>
          <ac:cxnSpMkLst>
            <pc:docMk/>
            <pc:sldMk cId="261842133" sldId="324"/>
            <ac:cxnSpMk id="26" creationId="{53E4B1F3-02ED-4878-9CB3-1AA8B04FAC72}"/>
          </ac:cxnSpMkLst>
        </pc:cxnChg>
      </pc:sldChg>
      <pc:sldChg chg="delSp modSp add del mod ord modShow modNotes">
        <pc:chgData name="Ragnhild Halvorsrud" userId="917ea340-fd63-490f-a7db-68428d24cf32" providerId="ADAL" clId="{9B6050A4-F178-4018-9F62-4FCCA28DA093}" dt="2021-03-23T10:05:04.003" v="33771" actId="47"/>
        <pc:sldMkLst>
          <pc:docMk/>
          <pc:sldMk cId="2416284616" sldId="377"/>
        </pc:sldMkLst>
        <pc:spChg chg="mod">
          <ac:chgData name="Ragnhild Halvorsrud" userId="917ea340-fd63-490f-a7db-68428d24cf32" providerId="ADAL" clId="{9B6050A4-F178-4018-9F62-4FCCA28DA093}" dt="2021-03-21T13:00:06.627" v="32501" actId="790"/>
          <ac:spMkLst>
            <pc:docMk/>
            <pc:sldMk cId="2416284616" sldId="377"/>
            <ac:spMk id="2" creationId="{00000000-0000-0000-0000-000000000000}"/>
          </ac:spMkLst>
        </pc:spChg>
        <pc:spChg chg="del mod">
          <ac:chgData name="Ragnhild Halvorsrud" userId="917ea340-fd63-490f-a7db-68428d24cf32" providerId="ADAL" clId="{9B6050A4-F178-4018-9F62-4FCCA28DA093}" dt="2021-03-18T08:56:39.760" v="15988" actId="478"/>
          <ac:spMkLst>
            <pc:docMk/>
            <pc:sldMk cId="2416284616" sldId="377"/>
            <ac:spMk id="3" creationId="{22955A52-4B22-46D7-9D07-662A2BAE4BE5}"/>
          </ac:spMkLst>
        </pc:spChg>
        <pc:spChg chg="mod">
          <ac:chgData name="Ragnhild Halvorsrud" userId="917ea340-fd63-490f-a7db-68428d24cf32" providerId="ADAL" clId="{9B6050A4-F178-4018-9F62-4FCCA28DA093}" dt="2021-03-21T13:00:06.627" v="32502" actId="790"/>
          <ac:spMkLst>
            <pc:docMk/>
            <pc:sldMk cId="2416284616" sldId="377"/>
            <ac:spMk id="20" creationId="{3BDC3710-3C47-4467-8292-2DA730BC221A}"/>
          </ac:spMkLst>
        </pc:spChg>
        <pc:spChg chg="mod">
          <ac:chgData name="Ragnhild Halvorsrud" userId="917ea340-fd63-490f-a7db-68428d24cf32" providerId="ADAL" clId="{9B6050A4-F178-4018-9F62-4FCCA28DA093}" dt="2021-03-21T13:00:06.627" v="32503" actId="790"/>
          <ac:spMkLst>
            <pc:docMk/>
            <pc:sldMk cId="2416284616" sldId="377"/>
            <ac:spMk id="21" creationId="{72C776B2-E4C3-402C-8B0E-C180BD2FD6CB}"/>
          </ac:spMkLst>
        </pc:spChg>
        <pc:spChg chg="mod">
          <ac:chgData name="Ragnhild Halvorsrud" userId="917ea340-fd63-490f-a7db-68428d24cf32" providerId="ADAL" clId="{9B6050A4-F178-4018-9F62-4FCCA28DA093}" dt="2021-03-21T13:00:06.627" v="32504" actId="790"/>
          <ac:spMkLst>
            <pc:docMk/>
            <pc:sldMk cId="2416284616" sldId="377"/>
            <ac:spMk id="22" creationId="{45C0B19F-266B-4450-8024-0051EA922735}"/>
          </ac:spMkLst>
        </pc:spChg>
        <pc:spChg chg="mod">
          <ac:chgData name="Ragnhild Halvorsrud" userId="917ea340-fd63-490f-a7db-68428d24cf32" providerId="ADAL" clId="{9B6050A4-F178-4018-9F62-4FCCA28DA093}" dt="2021-03-21T13:00:06.627" v="32505" actId="790"/>
          <ac:spMkLst>
            <pc:docMk/>
            <pc:sldMk cId="2416284616" sldId="377"/>
            <ac:spMk id="23" creationId="{2D9DB81C-D603-4FBA-9848-96CE4B5F0032}"/>
          </ac:spMkLst>
        </pc:spChg>
        <pc:spChg chg="mod">
          <ac:chgData name="Ragnhild Halvorsrud" userId="917ea340-fd63-490f-a7db-68428d24cf32" providerId="ADAL" clId="{9B6050A4-F178-4018-9F62-4FCCA28DA093}" dt="2021-03-21T13:00:06.627" v="32506" actId="790"/>
          <ac:spMkLst>
            <pc:docMk/>
            <pc:sldMk cId="2416284616" sldId="377"/>
            <ac:spMk id="24" creationId="{1E33716D-A1D2-4797-ACAC-504631823060}"/>
          </ac:spMkLst>
        </pc:spChg>
        <pc:picChg chg="mod modCrop">
          <ac:chgData name="Ragnhild Halvorsrud" userId="917ea340-fd63-490f-a7db-68428d24cf32" providerId="ADAL" clId="{9B6050A4-F178-4018-9F62-4FCCA28DA093}" dt="2021-03-18T09:00:43.421" v="16026" actId="1076"/>
          <ac:picMkLst>
            <pc:docMk/>
            <pc:sldMk cId="2416284616" sldId="377"/>
            <ac:picMk id="4" creationId="{00000000-0000-0000-0000-000000000000}"/>
          </ac:picMkLst>
        </pc:picChg>
        <pc:picChg chg="mod">
          <ac:chgData name="Ragnhild Halvorsrud" userId="917ea340-fd63-490f-a7db-68428d24cf32" providerId="ADAL" clId="{9B6050A4-F178-4018-9F62-4FCCA28DA093}" dt="2021-03-18T09:00:59.020" v="16051" actId="1038"/>
          <ac:picMkLst>
            <pc:docMk/>
            <pc:sldMk cId="2416284616" sldId="377"/>
            <ac:picMk id="15" creationId="{AC14AB0F-61B2-4DB6-965F-0F6E85E4686E}"/>
          </ac:picMkLst>
        </pc:picChg>
        <pc:picChg chg="mod">
          <ac:chgData name="Ragnhild Halvorsrud" userId="917ea340-fd63-490f-a7db-68428d24cf32" providerId="ADAL" clId="{9B6050A4-F178-4018-9F62-4FCCA28DA093}" dt="2021-03-18T09:00:59.020" v="16051" actId="1038"/>
          <ac:picMkLst>
            <pc:docMk/>
            <pc:sldMk cId="2416284616" sldId="377"/>
            <ac:picMk id="16" creationId="{A0E2309F-BC4F-463B-9EA2-5D079D855EF2}"/>
          </ac:picMkLst>
        </pc:picChg>
        <pc:picChg chg="mod">
          <ac:chgData name="Ragnhild Halvorsrud" userId="917ea340-fd63-490f-a7db-68428d24cf32" providerId="ADAL" clId="{9B6050A4-F178-4018-9F62-4FCCA28DA093}" dt="2021-03-18T09:00:59.020" v="16051" actId="1038"/>
          <ac:picMkLst>
            <pc:docMk/>
            <pc:sldMk cId="2416284616" sldId="377"/>
            <ac:picMk id="17" creationId="{61FB8742-C5F4-411B-A624-7246B1509FC0}"/>
          </ac:picMkLst>
        </pc:picChg>
        <pc:picChg chg="mod">
          <ac:chgData name="Ragnhild Halvorsrud" userId="917ea340-fd63-490f-a7db-68428d24cf32" providerId="ADAL" clId="{9B6050A4-F178-4018-9F62-4FCCA28DA093}" dt="2021-03-18T09:00:59.020" v="16051" actId="1038"/>
          <ac:picMkLst>
            <pc:docMk/>
            <pc:sldMk cId="2416284616" sldId="377"/>
            <ac:picMk id="18" creationId="{BBAAB6D9-DC55-4B65-9346-DFA586BCDF07}"/>
          </ac:picMkLst>
        </pc:picChg>
        <pc:picChg chg="mod">
          <ac:chgData name="Ragnhild Halvorsrud" userId="917ea340-fd63-490f-a7db-68428d24cf32" providerId="ADAL" clId="{9B6050A4-F178-4018-9F62-4FCCA28DA093}" dt="2021-03-18T09:00:59.020" v="16051" actId="1038"/>
          <ac:picMkLst>
            <pc:docMk/>
            <pc:sldMk cId="2416284616" sldId="377"/>
            <ac:picMk id="19" creationId="{9F84D988-A691-4CD8-A97C-F78E8867297F}"/>
          </ac:picMkLst>
        </pc:picChg>
      </pc:sldChg>
      <pc:sldChg chg="addSp delSp modSp mod modAnim modNotes">
        <pc:chgData name="Ragnhild Halvorsrud" userId="917ea340-fd63-490f-a7db-68428d24cf32" providerId="ADAL" clId="{9B6050A4-F178-4018-9F62-4FCCA28DA093}" dt="2021-03-26T14:53:34.045" v="40538" actId="478"/>
        <pc:sldMkLst>
          <pc:docMk/>
          <pc:sldMk cId="454487130" sldId="405"/>
        </pc:sldMkLst>
        <pc:spChg chg="mod">
          <ac:chgData name="Ragnhild Halvorsrud" userId="917ea340-fd63-490f-a7db-68428d24cf32" providerId="ADAL" clId="{9B6050A4-F178-4018-9F62-4FCCA28DA093}" dt="2021-03-25T13:12:42.413" v="37928" actId="790"/>
          <ac:spMkLst>
            <pc:docMk/>
            <pc:sldMk cId="454487130" sldId="405"/>
            <ac:spMk id="2" creationId="{00000000-0000-0000-0000-000000000000}"/>
          </ac:spMkLst>
        </pc:spChg>
        <pc:spChg chg="mod">
          <ac:chgData name="Ragnhild Halvorsrud" userId="917ea340-fd63-490f-a7db-68428d24cf32" providerId="ADAL" clId="{9B6050A4-F178-4018-9F62-4FCCA28DA093}" dt="2021-03-26T14:01:17.400" v="39616" actId="207"/>
          <ac:spMkLst>
            <pc:docMk/>
            <pc:sldMk cId="454487130" sldId="405"/>
            <ac:spMk id="4" creationId="{252B2DBF-22C1-478A-9BE2-9E352F43BF6E}"/>
          </ac:spMkLst>
        </pc:spChg>
        <pc:spChg chg="mod">
          <ac:chgData name="Ragnhild Halvorsrud" userId="917ea340-fd63-490f-a7db-68428d24cf32" providerId="ADAL" clId="{9B6050A4-F178-4018-9F62-4FCCA28DA093}" dt="2021-03-25T13:12:42.421" v="37933" actId="790"/>
          <ac:spMkLst>
            <pc:docMk/>
            <pc:sldMk cId="454487130" sldId="405"/>
            <ac:spMk id="14" creationId="{0DBF1A7D-509C-42AD-B373-D6C99DB9ECC4}"/>
          </ac:spMkLst>
        </pc:spChg>
        <pc:spChg chg="mod">
          <ac:chgData name="Ragnhild Halvorsrud" userId="917ea340-fd63-490f-a7db-68428d24cf32" providerId="ADAL" clId="{9B6050A4-F178-4018-9F62-4FCCA28DA093}" dt="2021-03-25T13:12:42.422" v="37934" actId="790"/>
          <ac:spMkLst>
            <pc:docMk/>
            <pc:sldMk cId="454487130" sldId="405"/>
            <ac:spMk id="15" creationId="{D4CC7754-3A62-4CDB-A6E3-058724B4F3DC}"/>
          </ac:spMkLst>
        </pc:spChg>
        <pc:spChg chg="add del mod">
          <ac:chgData name="Ragnhild Halvorsrud" userId="917ea340-fd63-490f-a7db-68428d24cf32" providerId="ADAL" clId="{9B6050A4-F178-4018-9F62-4FCCA28DA093}" dt="2021-03-26T14:53:34.045" v="40538" actId="478"/>
          <ac:spMkLst>
            <pc:docMk/>
            <pc:sldMk cId="454487130" sldId="405"/>
            <ac:spMk id="16" creationId="{7E461A67-4E7C-4EA1-9A49-93FF263D2267}"/>
          </ac:spMkLst>
        </pc:spChg>
        <pc:spChg chg="mod">
          <ac:chgData name="Ragnhild Halvorsrud" userId="917ea340-fd63-490f-a7db-68428d24cf32" providerId="ADAL" clId="{9B6050A4-F178-4018-9F62-4FCCA28DA093}" dt="2021-03-26T14:01:17.400" v="39616" actId="207"/>
          <ac:spMkLst>
            <pc:docMk/>
            <pc:sldMk cId="454487130" sldId="405"/>
            <ac:spMk id="18" creationId="{95996554-E312-4F71-829A-1F10877C29EA}"/>
          </ac:spMkLst>
        </pc:spChg>
        <pc:spChg chg="mod topLvl">
          <ac:chgData name="Ragnhild Halvorsrud" userId="917ea340-fd63-490f-a7db-68428d24cf32" providerId="ADAL" clId="{9B6050A4-F178-4018-9F62-4FCCA28DA093}" dt="2021-03-25T13:52:46.375" v="38783" actId="164"/>
          <ac:spMkLst>
            <pc:docMk/>
            <pc:sldMk cId="454487130" sldId="405"/>
            <ac:spMk id="19" creationId="{0B19B90A-46E5-40CF-9E4B-51C2753AE466}"/>
          </ac:spMkLst>
        </pc:spChg>
        <pc:spChg chg="mod topLvl">
          <ac:chgData name="Ragnhild Halvorsrud" userId="917ea340-fd63-490f-a7db-68428d24cf32" providerId="ADAL" clId="{9B6050A4-F178-4018-9F62-4FCCA28DA093}" dt="2021-03-25T13:52:46.375" v="38783" actId="164"/>
          <ac:spMkLst>
            <pc:docMk/>
            <pc:sldMk cId="454487130" sldId="405"/>
            <ac:spMk id="20" creationId="{7C7256C5-CD81-4E21-83C6-A9F6FF2C7154}"/>
          </ac:spMkLst>
        </pc:spChg>
        <pc:spChg chg="mod topLvl">
          <ac:chgData name="Ragnhild Halvorsrud" userId="917ea340-fd63-490f-a7db-68428d24cf32" providerId="ADAL" clId="{9B6050A4-F178-4018-9F62-4FCCA28DA093}" dt="2021-03-25T13:52:46.375" v="38783" actId="164"/>
          <ac:spMkLst>
            <pc:docMk/>
            <pc:sldMk cId="454487130" sldId="405"/>
            <ac:spMk id="21" creationId="{64C234E2-EE01-45C3-8967-BD5ADD8080F5}"/>
          </ac:spMkLst>
        </pc:spChg>
        <pc:spChg chg="mod topLvl">
          <ac:chgData name="Ragnhild Halvorsrud" userId="917ea340-fd63-490f-a7db-68428d24cf32" providerId="ADAL" clId="{9B6050A4-F178-4018-9F62-4FCCA28DA093}" dt="2021-03-25T13:52:46.375" v="38783" actId="164"/>
          <ac:spMkLst>
            <pc:docMk/>
            <pc:sldMk cId="454487130" sldId="405"/>
            <ac:spMk id="22" creationId="{073CCBD3-F792-4192-8863-A9B09256E9B7}"/>
          </ac:spMkLst>
        </pc:spChg>
        <pc:spChg chg="add mod">
          <ac:chgData name="Ragnhild Halvorsrud" userId="917ea340-fd63-490f-a7db-68428d24cf32" providerId="ADAL" clId="{9B6050A4-F178-4018-9F62-4FCCA28DA093}" dt="2021-03-26T14:53:31.087" v="40537"/>
          <ac:spMkLst>
            <pc:docMk/>
            <pc:sldMk cId="454487130" sldId="405"/>
            <ac:spMk id="23" creationId="{C91147D6-BBA7-4B16-A7CB-5D87639B7664}"/>
          </ac:spMkLst>
        </pc:spChg>
        <pc:spChg chg="mod">
          <ac:chgData name="Ragnhild Halvorsrud" userId="917ea340-fd63-490f-a7db-68428d24cf32" providerId="ADAL" clId="{9B6050A4-F178-4018-9F62-4FCCA28DA093}" dt="2021-03-25T13:12:42.416" v="37929" actId="790"/>
          <ac:spMkLst>
            <pc:docMk/>
            <pc:sldMk cId="454487130" sldId="405"/>
            <ac:spMk id="44" creationId="{CBF2B9E1-AD5D-4BC8-86D5-14961E5C1C92}"/>
          </ac:spMkLst>
        </pc:spChg>
        <pc:spChg chg="mod">
          <ac:chgData name="Ragnhild Halvorsrud" userId="917ea340-fd63-490f-a7db-68428d24cf32" providerId="ADAL" clId="{9B6050A4-F178-4018-9F62-4FCCA28DA093}" dt="2021-03-25T13:12:42.418" v="37930" actId="790"/>
          <ac:spMkLst>
            <pc:docMk/>
            <pc:sldMk cId="454487130" sldId="405"/>
            <ac:spMk id="45" creationId="{453D8C2B-613D-4F3D-AFD4-8C0C3B392A7C}"/>
          </ac:spMkLst>
        </pc:spChg>
        <pc:spChg chg="mod">
          <ac:chgData name="Ragnhild Halvorsrud" userId="917ea340-fd63-490f-a7db-68428d24cf32" providerId="ADAL" clId="{9B6050A4-F178-4018-9F62-4FCCA28DA093}" dt="2021-03-25T13:12:42.419" v="37931" actId="790"/>
          <ac:spMkLst>
            <pc:docMk/>
            <pc:sldMk cId="454487130" sldId="405"/>
            <ac:spMk id="49" creationId="{CAFFC052-FBEC-40E6-817E-3403BE38A474}"/>
          </ac:spMkLst>
        </pc:spChg>
        <pc:spChg chg="mod">
          <ac:chgData name="Ragnhild Halvorsrud" userId="917ea340-fd63-490f-a7db-68428d24cf32" providerId="ADAL" clId="{9B6050A4-F178-4018-9F62-4FCCA28DA093}" dt="2021-03-25T13:12:42.420" v="37932" actId="790"/>
          <ac:spMkLst>
            <pc:docMk/>
            <pc:sldMk cId="454487130" sldId="405"/>
            <ac:spMk id="51" creationId="{865F824B-4E1C-4D62-988E-36DA6268A102}"/>
          </ac:spMkLst>
        </pc:spChg>
        <pc:grpChg chg="add mod">
          <ac:chgData name="Ragnhild Halvorsrud" userId="917ea340-fd63-490f-a7db-68428d24cf32" providerId="ADAL" clId="{9B6050A4-F178-4018-9F62-4FCCA28DA093}" dt="2021-03-25T13:52:46.375" v="38783" actId="164"/>
          <ac:grpSpMkLst>
            <pc:docMk/>
            <pc:sldMk cId="454487130" sldId="405"/>
            <ac:grpSpMk id="3" creationId="{36963FB8-663A-4E14-8B80-BDB4147657FE}"/>
          </ac:grpSpMkLst>
        </pc:grpChg>
        <pc:grpChg chg="add del mod">
          <ac:chgData name="Ragnhild Halvorsrud" userId="917ea340-fd63-490f-a7db-68428d24cf32" providerId="ADAL" clId="{9B6050A4-F178-4018-9F62-4FCCA28DA093}" dt="2021-03-25T13:52:21.126" v="38780" actId="165"/>
          <ac:grpSpMkLst>
            <pc:docMk/>
            <pc:sldMk cId="454487130" sldId="405"/>
            <ac:grpSpMk id="17" creationId="{5EE3BFA5-9CFA-4FF4-B618-8E488275EA2D}"/>
          </ac:grpSpMkLst>
        </pc:grpChg>
        <pc:grpChg chg="mod">
          <ac:chgData name="Ragnhild Halvorsrud" userId="917ea340-fd63-490f-a7db-68428d24cf32" providerId="ADAL" clId="{9B6050A4-F178-4018-9F62-4FCCA28DA093}" dt="2021-03-25T14:05:01.327" v="38816" actId="1035"/>
          <ac:grpSpMkLst>
            <pc:docMk/>
            <pc:sldMk cId="454487130" sldId="405"/>
            <ac:grpSpMk id="48" creationId="{EACCE138-2EFC-4741-B359-B33A4089462F}"/>
          </ac:grpSpMkLst>
        </pc:grpChg>
        <pc:picChg chg="mod">
          <ac:chgData name="Ragnhild Halvorsrud" userId="917ea340-fd63-490f-a7db-68428d24cf32" providerId="ADAL" clId="{9B6050A4-F178-4018-9F62-4FCCA28DA093}" dt="2021-03-25T14:05:01.327" v="38816" actId="1035"/>
          <ac:picMkLst>
            <pc:docMk/>
            <pc:sldMk cId="454487130" sldId="405"/>
            <ac:picMk id="46" creationId="{0119C4A3-B15D-4FDB-B285-05F813D03607}"/>
          </ac:picMkLst>
        </pc:picChg>
      </pc:sldChg>
      <pc:sldChg chg="addSp delSp modSp del mod ord modNotes">
        <pc:chgData name="Ragnhild Halvorsrud" userId="917ea340-fd63-490f-a7db-68428d24cf32" providerId="ADAL" clId="{9B6050A4-F178-4018-9F62-4FCCA28DA093}" dt="2021-03-19T16:22:18.315" v="27910" actId="47"/>
        <pc:sldMkLst>
          <pc:docMk/>
          <pc:sldMk cId="4108039329" sldId="408"/>
        </pc:sldMkLst>
        <pc:spChg chg="mod">
          <ac:chgData name="Ragnhild Halvorsrud" userId="917ea340-fd63-490f-a7db-68428d24cf32" providerId="ADAL" clId="{9B6050A4-F178-4018-9F62-4FCCA28DA093}" dt="2021-03-19T15:11:40.383" v="27482" actId="790"/>
          <ac:spMkLst>
            <pc:docMk/>
            <pc:sldMk cId="4108039329" sldId="408"/>
            <ac:spMk id="2" creationId="{00000000-0000-0000-0000-000000000000}"/>
          </ac:spMkLst>
        </pc:spChg>
        <pc:spChg chg="mod">
          <ac:chgData name="Ragnhild Halvorsrud" userId="917ea340-fd63-490f-a7db-68428d24cf32" providerId="ADAL" clId="{9B6050A4-F178-4018-9F62-4FCCA28DA093}" dt="2021-03-19T15:11:40.385" v="27483" actId="790"/>
          <ac:spMkLst>
            <pc:docMk/>
            <pc:sldMk cId="4108039329" sldId="408"/>
            <ac:spMk id="32" creationId="{B9ABE375-8729-492C-94B7-D6B27ABF776A}"/>
          </ac:spMkLst>
        </pc:spChg>
        <pc:spChg chg="mod">
          <ac:chgData name="Ragnhild Halvorsrud" userId="917ea340-fd63-490f-a7db-68428d24cf32" providerId="ADAL" clId="{9B6050A4-F178-4018-9F62-4FCCA28DA093}" dt="2021-03-19T15:11:40.386" v="27484" actId="790"/>
          <ac:spMkLst>
            <pc:docMk/>
            <pc:sldMk cId="4108039329" sldId="408"/>
            <ac:spMk id="33" creationId="{98D6F79C-3C8E-4119-8F87-4C0FFEC74FF5}"/>
          </ac:spMkLst>
        </pc:spChg>
        <pc:spChg chg="mod">
          <ac:chgData name="Ragnhild Halvorsrud" userId="917ea340-fd63-490f-a7db-68428d24cf32" providerId="ADAL" clId="{9B6050A4-F178-4018-9F62-4FCCA28DA093}" dt="2021-03-19T15:11:40.387" v="27485"/>
          <ac:spMkLst>
            <pc:docMk/>
            <pc:sldMk cId="4108039329" sldId="408"/>
            <ac:spMk id="34" creationId="{C3B9448D-E2C7-41EC-AB6D-37A0B54892CE}"/>
          </ac:spMkLst>
        </pc:spChg>
        <pc:spChg chg="mod">
          <ac:chgData name="Ragnhild Halvorsrud" userId="917ea340-fd63-490f-a7db-68428d24cf32" providerId="ADAL" clId="{9B6050A4-F178-4018-9F62-4FCCA28DA093}" dt="2021-03-19T15:11:40.387" v="27486"/>
          <ac:spMkLst>
            <pc:docMk/>
            <pc:sldMk cId="4108039329" sldId="408"/>
            <ac:spMk id="35" creationId="{32BD4AA9-CF39-476E-A689-6CA8D01E6D07}"/>
          </ac:spMkLst>
        </pc:spChg>
        <pc:spChg chg="mod">
          <ac:chgData name="Ragnhild Halvorsrud" userId="917ea340-fd63-490f-a7db-68428d24cf32" providerId="ADAL" clId="{9B6050A4-F178-4018-9F62-4FCCA28DA093}" dt="2021-03-19T15:11:40.387" v="27487"/>
          <ac:spMkLst>
            <pc:docMk/>
            <pc:sldMk cId="4108039329" sldId="408"/>
            <ac:spMk id="39" creationId="{EE2ABEDD-07D7-4A61-8A5C-06311693ADDB}"/>
          </ac:spMkLst>
        </pc:spChg>
        <pc:spChg chg="mod">
          <ac:chgData name="Ragnhild Halvorsrud" userId="917ea340-fd63-490f-a7db-68428d24cf32" providerId="ADAL" clId="{9B6050A4-F178-4018-9F62-4FCCA28DA093}" dt="2021-03-19T15:11:40.388" v="27488"/>
          <ac:spMkLst>
            <pc:docMk/>
            <pc:sldMk cId="4108039329" sldId="408"/>
            <ac:spMk id="40" creationId="{3D6F36A9-FC94-46FC-B7D0-4001F5900F55}"/>
          </ac:spMkLst>
        </pc:spChg>
        <pc:spChg chg="mod">
          <ac:chgData name="Ragnhild Halvorsrud" userId="917ea340-fd63-490f-a7db-68428d24cf32" providerId="ADAL" clId="{9B6050A4-F178-4018-9F62-4FCCA28DA093}" dt="2021-03-19T15:22:37.491" v="27822" actId="14100"/>
          <ac:spMkLst>
            <pc:docMk/>
            <pc:sldMk cId="4108039329" sldId="408"/>
            <ac:spMk id="126" creationId="{5D0666FB-0053-4084-9C0A-A602436910AE}"/>
          </ac:spMkLst>
        </pc:spChg>
        <pc:picChg chg="add del mod">
          <ac:chgData name="Ragnhild Halvorsrud" userId="917ea340-fd63-490f-a7db-68428d24cf32" providerId="ADAL" clId="{9B6050A4-F178-4018-9F62-4FCCA28DA093}" dt="2021-03-19T15:22:24.193" v="27818" actId="478"/>
          <ac:picMkLst>
            <pc:docMk/>
            <pc:sldMk cId="4108039329" sldId="408"/>
            <ac:picMk id="16" creationId="{67B9370C-5FC0-4FAD-8DC1-C1D05E0BE9E5}"/>
          </ac:picMkLst>
        </pc:picChg>
        <pc:picChg chg="add mod">
          <ac:chgData name="Ragnhild Halvorsrud" userId="917ea340-fd63-490f-a7db-68428d24cf32" providerId="ADAL" clId="{9B6050A4-F178-4018-9F62-4FCCA28DA093}" dt="2021-03-19T15:23:57.448" v="27824" actId="14100"/>
          <ac:picMkLst>
            <pc:docMk/>
            <pc:sldMk cId="4108039329" sldId="408"/>
            <ac:picMk id="17" creationId="{E3DED1A3-9FFE-49C0-A261-DF51B0CCFC37}"/>
          </ac:picMkLst>
        </pc:picChg>
        <pc:picChg chg="mod">
          <ac:chgData name="Ragnhild Halvorsrud" userId="917ea340-fd63-490f-a7db-68428d24cf32" providerId="ADAL" clId="{9B6050A4-F178-4018-9F62-4FCCA28DA093}" dt="2021-03-19T15:22:42.716" v="27823" actId="1076"/>
          <ac:picMkLst>
            <pc:docMk/>
            <pc:sldMk cId="4108039329" sldId="408"/>
            <ac:picMk id="127" creationId="{812ACD5F-511D-4805-95E4-D64B9FE4C762}"/>
          </ac:picMkLst>
        </pc:picChg>
        <pc:cxnChg chg="mod">
          <ac:chgData name="Ragnhild Halvorsrud" userId="917ea340-fd63-490f-a7db-68428d24cf32" providerId="ADAL" clId="{9B6050A4-F178-4018-9F62-4FCCA28DA093}" dt="2021-03-16T17:34:31.826" v="15798" actId="208"/>
          <ac:cxnSpMkLst>
            <pc:docMk/>
            <pc:sldMk cId="4108039329" sldId="408"/>
            <ac:cxnSpMk id="41" creationId="{39B99E0B-3891-49A0-9D88-F7B603E373F0}"/>
          </ac:cxnSpMkLst>
        </pc:cxnChg>
      </pc:sldChg>
      <pc:sldChg chg="addSp delSp modSp mod ord modNotes">
        <pc:chgData name="Ragnhild Halvorsrud" userId="917ea340-fd63-490f-a7db-68428d24cf32" providerId="ADAL" clId="{9B6050A4-F178-4018-9F62-4FCCA28DA093}" dt="2021-03-26T14:53:38.830" v="40540" actId="478"/>
        <pc:sldMkLst>
          <pc:docMk/>
          <pc:sldMk cId="2607329622" sldId="428"/>
        </pc:sldMkLst>
        <pc:spChg chg="mod">
          <ac:chgData name="Ragnhild Halvorsrud" userId="917ea340-fd63-490f-a7db-68428d24cf32" providerId="ADAL" clId="{9B6050A4-F178-4018-9F62-4FCCA28DA093}" dt="2021-03-25T13:12:42.437" v="37947" actId="790"/>
          <ac:spMkLst>
            <pc:docMk/>
            <pc:sldMk cId="2607329622" sldId="428"/>
            <ac:spMk id="2" creationId="{00000000-0000-0000-0000-000000000000}"/>
          </ac:spMkLst>
        </pc:spChg>
        <pc:spChg chg="mod">
          <ac:chgData name="Ragnhild Halvorsrud" userId="917ea340-fd63-490f-a7db-68428d24cf32" providerId="ADAL" clId="{9B6050A4-F178-4018-9F62-4FCCA28DA093}" dt="2021-03-25T13:12:42.440" v="37948" actId="790"/>
          <ac:spMkLst>
            <pc:docMk/>
            <pc:sldMk cId="2607329622" sldId="428"/>
            <ac:spMk id="5" creationId="{00000000-0000-0000-0000-000000000000}"/>
          </ac:spMkLst>
        </pc:spChg>
        <pc:spChg chg="mod">
          <ac:chgData name="Ragnhild Halvorsrud" userId="917ea340-fd63-490f-a7db-68428d24cf32" providerId="ADAL" clId="{9B6050A4-F178-4018-9F62-4FCCA28DA093}" dt="2021-03-25T13:12:42.442" v="37949" actId="790"/>
          <ac:spMkLst>
            <pc:docMk/>
            <pc:sldMk cId="2607329622" sldId="428"/>
            <ac:spMk id="6" creationId="{00000000-0000-0000-0000-000000000000}"/>
          </ac:spMkLst>
        </pc:spChg>
        <pc:spChg chg="add del mod">
          <ac:chgData name="Ragnhild Halvorsrud" userId="917ea340-fd63-490f-a7db-68428d24cf32" providerId="ADAL" clId="{9B6050A4-F178-4018-9F62-4FCCA28DA093}" dt="2021-03-23T16:16:46.582" v="34357" actId="478"/>
          <ac:spMkLst>
            <pc:docMk/>
            <pc:sldMk cId="2607329622" sldId="428"/>
            <ac:spMk id="11" creationId="{BB261885-61E8-4A03-B858-61B9E4D0F937}"/>
          </ac:spMkLst>
        </pc:spChg>
        <pc:spChg chg="add mod">
          <ac:chgData name="Ragnhild Halvorsrud" userId="917ea340-fd63-490f-a7db-68428d24cf32" providerId="ADAL" clId="{9B6050A4-F178-4018-9F62-4FCCA28DA093}" dt="2021-03-25T13:12:42.447" v="37952" actId="790"/>
          <ac:spMkLst>
            <pc:docMk/>
            <pc:sldMk cId="2607329622" sldId="428"/>
            <ac:spMk id="12" creationId="{339E844B-912A-4321-A1AA-A05B6B5B5EFF}"/>
          </ac:spMkLst>
        </pc:spChg>
        <pc:spChg chg="add del mod">
          <ac:chgData name="Ragnhild Halvorsrud" userId="917ea340-fd63-490f-a7db-68428d24cf32" providerId="ADAL" clId="{9B6050A4-F178-4018-9F62-4FCCA28DA093}" dt="2021-03-26T14:53:38.830" v="40540" actId="478"/>
          <ac:spMkLst>
            <pc:docMk/>
            <pc:sldMk cId="2607329622" sldId="428"/>
            <ac:spMk id="14" creationId="{83CF977E-DC88-49FA-9009-1FEF59E59DAE}"/>
          </ac:spMkLst>
        </pc:spChg>
        <pc:spChg chg="mod">
          <ac:chgData name="Ragnhild Halvorsrud" userId="917ea340-fd63-490f-a7db-68428d24cf32" providerId="ADAL" clId="{9B6050A4-F178-4018-9F62-4FCCA28DA093}" dt="2021-03-25T14:06:45.341" v="38818"/>
          <ac:spMkLst>
            <pc:docMk/>
            <pc:sldMk cId="2607329622" sldId="428"/>
            <ac:spMk id="16" creationId="{27896305-3E15-4429-A683-D2BEF5CB38CF}"/>
          </ac:spMkLst>
        </pc:spChg>
        <pc:spChg chg="mod">
          <ac:chgData name="Ragnhild Halvorsrud" userId="917ea340-fd63-490f-a7db-68428d24cf32" providerId="ADAL" clId="{9B6050A4-F178-4018-9F62-4FCCA28DA093}" dt="2021-03-25T14:06:45.341" v="38818"/>
          <ac:spMkLst>
            <pc:docMk/>
            <pc:sldMk cId="2607329622" sldId="428"/>
            <ac:spMk id="17" creationId="{3CAD6223-530D-48AE-B7B8-60E2348BC679}"/>
          </ac:spMkLst>
        </pc:spChg>
        <pc:spChg chg="mod">
          <ac:chgData name="Ragnhild Halvorsrud" userId="917ea340-fd63-490f-a7db-68428d24cf32" providerId="ADAL" clId="{9B6050A4-F178-4018-9F62-4FCCA28DA093}" dt="2021-03-25T14:06:45.341" v="38818"/>
          <ac:spMkLst>
            <pc:docMk/>
            <pc:sldMk cId="2607329622" sldId="428"/>
            <ac:spMk id="18" creationId="{9F5F8587-02D6-4954-B3E8-5A19F5F649A3}"/>
          </ac:spMkLst>
        </pc:spChg>
        <pc:spChg chg="mod">
          <ac:chgData name="Ragnhild Halvorsrud" userId="917ea340-fd63-490f-a7db-68428d24cf32" providerId="ADAL" clId="{9B6050A4-F178-4018-9F62-4FCCA28DA093}" dt="2021-03-25T14:06:45.341" v="38818"/>
          <ac:spMkLst>
            <pc:docMk/>
            <pc:sldMk cId="2607329622" sldId="428"/>
            <ac:spMk id="19" creationId="{5C090E06-B0FB-4DEF-951D-7219E24BCD41}"/>
          </ac:spMkLst>
        </pc:spChg>
        <pc:spChg chg="add mod">
          <ac:chgData name="Ragnhild Halvorsrud" userId="917ea340-fd63-490f-a7db-68428d24cf32" providerId="ADAL" clId="{9B6050A4-F178-4018-9F62-4FCCA28DA093}" dt="2021-03-26T14:53:28.010" v="40535"/>
          <ac:spMkLst>
            <pc:docMk/>
            <pc:sldMk cId="2607329622" sldId="428"/>
            <ac:spMk id="20" creationId="{5606E093-7DC8-4CB5-8704-B1017ABD3FFE}"/>
          </ac:spMkLst>
        </pc:spChg>
        <pc:spChg chg="mod">
          <ac:chgData name="Ragnhild Halvorsrud" userId="917ea340-fd63-490f-a7db-68428d24cf32" providerId="ADAL" clId="{9B6050A4-F178-4018-9F62-4FCCA28DA093}" dt="2021-03-25T13:12:42.443" v="37950" actId="790"/>
          <ac:spMkLst>
            <pc:docMk/>
            <pc:sldMk cId="2607329622" sldId="428"/>
            <ac:spMk id="22" creationId="{00000000-0000-0000-0000-000000000000}"/>
          </ac:spMkLst>
        </pc:spChg>
        <pc:spChg chg="mod">
          <ac:chgData name="Ragnhild Halvorsrud" userId="917ea340-fd63-490f-a7db-68428d24cf32" providerId="ADAL" clId="{9B6050A4-F178-4018-9F62-4FCCA28DA093}" dt="2021-03-25T13:12:42.445" v="37951" actId="790"/>
          <ac:spMkLst>
            <pc:docMk/>
            <pc:sldMk cId="2607329622" sldId="428"/>
            <ac:spMk id="23" creationId="{00000000-0000-0000-0000-000000000000}"/>
          </ac:spMkLst>
        </pc:spChg>
        <pc:grpChg chg="add mod">
          <ac:chgData name="Ragnhild Halvorsrud" userId="917ea340-fd63-490f-a7db-68428d24cf32" providerId="ADAL" clId="{9B6050A4-F178-4018-9F62-4FCCA28DA093}" dt="2021-03-25T14:06:45.341" v="38818"/>
          <ac:grpSpMkLst>
            <pc:docMk/>
            <pc:sldMk cId="2607329622" sldId="428"/>
            <ac:grpSpMk id="15" creationId="{711D24E2-2181-4E23-8BDB-772A85F4B7E1}"/>
          </ac:grpSpMkLst>
        </pc:grpChg>
        <pc:picChg chg="del mod">
          <ac:chgData name="Ragnhild Halvorsrud" userId="917ea340-fd63-490f-a7db-68428d24cf32" providerId="ADAL" clId="{9B6050A4-F178-4018-9F62-4FCCA28DA093}" dt="2021-03-19T14:05:25.590" v="26071" actId="478"/>
          <ac:picMkLst>
            <pc:docMk/>
            <pc:sldMk cId="2607329622" sldId="428"/>
            <ac:picMk id="3" creationId="{00000000-0000-0000-0000-000000000000}"/>
          </ac:picMkLst>
        </pc:picChg>
        <pc:picChg chg="add mod modCrop">
          <ac:chgData name="Ragnhild Halvorsrud" userId="917ea340-fd63-490f-a7db-68428d24cf32" providerId="ADAL" clId="{9B6050A4-F178-4018-9F62-4FCCA28DA093}" dt="2021-03-25T15:54:42.984" v="39320" actId="1035"/>
          <ac:picMkLst>
            <pc:docMk/>
            <pc:sldMk cId="2607329622" sldId="428"/>
            <ac:picMk id="10" creationId="{63E11F35-21E2-4EA2-AFF5-D6C3FFEA5950}"/>
          </ac:picMkLst>
        </pc:picChg>
        <pc:picChg chg="add mod">
          <ac:chgData name="Ragnhild Halvorsrud" userId="917ea340-fd63-490f-a7db-68428d24cf32" providerId="ADAL" clId="{9B6050A4-F178-4018-9F62-4FCCA28DA093}" dt="2021-03-22T08:36:33.146" v="33494" actId="1076"/>
          <ac:picMkLst>
            <pc:docMk/>
            <pc:sldMk cId="2607329622" sldId="428"/>
            <ac:picMk id="13" creationId="{06292905-3334-43C4-BACC-7C1284DCAD52}"/>
          </ac:picMkLst>
        </pc:picChg>
        <pc:cxnChg chg="mod">
          <ac:chgData name="Ragnhild Halvorsrud" userId="917ea340-fd63-490f-a7db-68428d24cf32" providerId="ADAL" clId="{9B6050A4-F178-4018-9F62-4FCCA28DA093}" dt="2021-03-25T15:54:52.469" v="39322" actId="14100"/>
          <ac:cxnSpMkLst>
            <pc:docMk/>
            <pc:sldMk cId="2607329622" sldId="428"/>
            <ac:cxnSpMk id="24" creationId="{00000000-0000-0000-0000-000000000000}"/>
          </ac:cxnSpMkLst>
        </pc:cxnChg>
        <pc:cxnChg chg="mod">
          <ac:chgData name="Ragnhild Halvorsrud" userId="917ea340-fd63-490f-a7db-68428d24cf32" providerId="ADAL" clId="{9B6050A4-F178-4018-9F62-4FCCA28DA093}" dt="2021-03-25T15:54:56.845" v="39333" actId="1037"/>
          <ac:cxnSpMkLst>
            <pc:docMk/>
            <pc:sldMk cId="2607329622" sldId="428"/>
            <ac:cxnSpMk id="33" creationId="{00000000-0000-0000-0000-000000000000}"/>
          </ac:cxnSpMkLst>
        </pc:cxnChg>
      </pc:sldChg>
      <pc:sldChg chg="addSp delSp modSp add del mod ord modNotes">
        <pc:chgData name="Ragnhild Halvorsrud" userId="917ea340-fd63-490f-a7db-68428d24cf32" providerId="ADAL" clId="{9B6050A4-F178-4018-9F62-4FCCA28DA093}" dt="2021-03-26T14:47:52.001" v="40461" actId="6549"/>
        <pc:sldMkLst>
          <pc:docMk/>
          <pc:sldMk cId="541240641" sldId="450"/>
        </pc:sldMkLst>
        <pc:spChg chg="mod">
          <ac:chgData name="Ragnhild Halvorsrud" userId="917ea340-fd63-490f-a7db-68428d24cf32" providerId="ADAL" clId="{9B6050A4-F178-4018-9F62-4FCCA28DA093}" dt="2021-03-25T13:12:42.301" v="37860" actId="790"/>
          <ac:spMkLst>
            <pc:docMk/>
            <pc:sldMk cId="541240641" sldId="450"/>
            <ac:spMk id="2" creationId="{00000000-0000-0000-0000-000000000000}"/>
          </ac:spMkLst>
        </pc:spChg>
        <pc:spChg chg="mod">
          <ac:chgData name="Ragnhild Halvorsrud" userId="917ea340-fd63-490f-a7db-68428d24cf32" providerId="ADAL" clId="{9B6050A4-F178-4018-9F62-4FCCA28DA093}" dt="2021-03-26T14:47:52.001" v="40461" actId="6549"/>
          <ac:spMkLst>
            <pc:docMk/>
            <pc:sldMk cId="541240641" sldId="450"/>
            <ac:spMk id="3" creationId="{00000000-0000-0000-0000-000000000000}"/>
          </ac:spMkLst>
        </pc:spChg>
        <pc:spChg chg="mod">
          <ac:chgData name="Ragnhild Halvorsrud" userId="917ea340-fd63-490f-a7db-68428d24cf32" providerId="ADAL" clId="{9B6050A4-F178-4018-9F62-4FCCA28DA093}" dt="2021-03-25T13:12:42.315" v="37862" actId="790"/>
          <ac:spMkLst>
            <pc:docMk/>
            <pc:sldMk cId="541240641" sldId="450"/>
            <ac:spMk id="4" creationId="{00000000-0000-0000-0000-000000000000}"/>
          </ac:spMkLst>
        </pc:spChg>
        <pc:spChg chg="add del mod">
          <ac:chgData name="Ragnhild Halvorsrud" userId="917ea340-fd63-490f-a7db-68428d24cf32" providerId="ADAL" clId="{9B6050A4-F178-4018-9F62-4FCCA28DA093}" dt="2021-03-23T16:16:19.263" v="34349" actId="478"/>
          <ac:spMkLst>
            <pc:docMk/>
            <pc:sldMk cId="541240641" sldId="450"/>
            <ac:spMk id="5" creationId="{6F9B2B70-B194-4987-8337-8FF102EF2936}"/>
          </ac:spMkLst>
        </pc:spChg>
        <pc:spChg chg="add del mod">
          <ac:chgData name="Ragnhild Halvorsrud" userId="917ea340-fd63-490f-a7db-68428d24cf32" providerId="ADAL" clId="{9B6050A4-F178-4018-9F62-4FCCA28DA093}" dt="2021-03-24T18:21:51.834" v="36891" actId="478"/>
          <ac:spMkLst>
            <pc:docMk/>
            <pc:sldMk cId="541240641" sldId="450"/>
            <ac:spMk id="6" creationId="{2943ABF5-AF90-4B8B-9A4C-C91BA1FE2EF2}"/>
          </ac:spMkLst>
        </pc:spChg>
        <pc:spChg chg="mod">
          <ac:chgData name="Ragnhild Halvorsrud" userId="917ea340-fd63-490f-a7db-68428d24cf32" providerId="ADAL" clId="{9B6050A4-F178-4018-9F62-4FCCA28DA093}" dt="2021-03-15T16:04:40.296" v="9068"/>
          <ac:spMkLst>
            <pc:docMk/>
            <pc:sldMk cId="541240641" sldId="450"/>
            <ac:spMk id="7" creationId="{246FD2E1-57F4-4634-9A8B-99A1FEF8B233}"/>
          </ac:spMkLst>
        </pc:spChg>
        <pc:spChg chg="add del mod">
          <ac:chgData name="Ragnhild Halvorsrud" userId="917ea340-fd63-490f-a7db-68428d24cf32" providerId="ADAL" clId="{9B6050A4-F178-4018-9F62-4FCCA28DA093}" dt="2021-03-25T13:48:42.947" v="38703" actId="21"/>
          <ac:spMkLst>
            <pc:docMk/>
            <pc:sldMk cId="541240641" sldId="450"/>
            <ac:spMk id="7" creationId="{D4E91550-8547-42CD-8B9C-C6C260B63501}"/>
          </ac:spMkLst>
        </pc:spChg>
        <pc:spChg chg="add del mod">
          <ac:chgData name="Ragnhild Halvorsrud" userId="917ea340-fd63-490f-a7db-68428d24cf32" providerId="ADAL" clId="{9B6050A4-F178-4018-9F62-4FCCA28DA093}" dt="2021-03-25T13:48:42.947" v="38703" actId="21"/>
          <ac:spMkLst>
            <pc:docMk/>
            <pc:sldMk cId="541240641" sldId="450"/>
            <ac:spMk id="8" creationId="{ABF1877C-A261-402D-B212-AE6B9A9F0658}"/>
          </ac:spMkLst>
        </pc:spChg>
        <pc:spChg chg="add del mod">
          <ac:chgData name="Ragnhild Halvorsrud" userId="917ea340-fd63-490f-a7db-68428d24cf32" providerId="ADAL" clId="{9B6050A4-F178-4018-9F62-4FCCA28DA093}" dt="2021-03-25T13:48:42.947" v="38703" actId="21"/>
          <ac:spMkLst>
            <pc:docMk/>
            <pc:sldMk cId="541240641" sldId="450"/>
            <ac:spMk id="9" creationId="{B82FC0C4-C71C-4D20-B86B-067BA749818F}"/>
          </ac:spMkLst>
        </pc:spChg>
        <pc:spChg chg="mod">
          <ac:chgData name="Ragnhild Halvorsrud" userId="917ea340-fd63-490f-a7db-68428d24cf32" providerId="ADAL" clId="{9B6050A4-F178-4018-9F62-4FCCA28DA093}" dt="2021-03-15T16:04:40.296" v="9068"/>
          <ac:spMkLst>
            <pc:docMk/>
            <pc:sldMk cId="541240641" sldId="450"/>
            <ac:spMk id="10" creationId="{271CEFBF-ABDE-41E5-A267-14CE1ECFFF04}"/>
          </ac:spMkLst>
        </pc:spChg>
        <pc:spChg chg="add del mod">
          <ac:chgData name="Ragnhild Halvorsrud" userId="917ea340-fd63-490f-a7db-68428d24cf32" providerId="ADAL" clId="{9B6050A4-F178-4018-9F62-4FCCA28DA093}" dt="2021-03-25T13:48:42.947" v="38703" actId="21"/>
          <ac:spMkLst>
            <pc:docMk/>
            <pc:sldMk cId="541240641" sldId="450"/>
            <ac:spMk id="10" creationId="{4A5E8CCF-AF4C-4141-9261-A3E1ACCAD53A}"/>
          </ac:spMkLst>
        </pc:spChg>
        <pc:spChg chg="mod">
          <ac:chgData name="Ragnhild Halvorsrud" userId="917ea340-fd63-490f-a7db-68428d24cf32" providerId="ADAL" clId="{9B6050A4-F178-4018-9F62-4FCCA28DA093}" dt="2021-03-15T16:04:40.296" v="9068"/>
          <ac:spMkLst>
            <pc:docMk/>
            <pc:sldMk cId="541240641" sldId="450"/>
            <ac:spMk id="13" creationId="{F3F69182-7609-4C95-A7A3-5DE3429187F8}"/>
          </ac:spMkLst>
        </pc:spChg>
        <pc:spChg chg="mod">
          <ac:chgData name="Ragnhild Halvorsrud" userId="917ea340-fd63-490f-a7db-68428d24cf32" providerId="ADAL" clId="{9B6050A4-F178-4018-9F62-4FCCA28DA093}" dt="2021-03-15T16:04:40.296" v="9068"/>
          <ac:spMkLst>
            <pc:docMk/>
            <pc:sldMk cId="541240641" sldId="450"/>
            <ac:spMk id="16" creationId="{DDB6B14D-7AB5-4E4C-B3C3-F01B26837057}"/>
          </ac:spMkLst>
        </pc:spChg>
        <pc:spChg chg="mod">
          <ac:chgData name="Ragnhild Halvorsrud" userId="917ea340-fd63-490f-a7db-68428d24cf32" providerId="ADAL" clId="{9B6050A4-F178-4018-9F62-4FCCA28DA093}" dt="2021-03-15T16:04:40.296" v="9068"/>
          <ac:spMkLst>
            <pc:docMk/>
            <pc:sldMk cId="541240641" sldId="450"/>
            <ac:spMk id="19" creationId="{B66BED8B-2ABB-425D-B698-17286D32D60C}"/>
          </ac:spMkLst>
        </pc:spChg>
        <pc:spChg chg="add del mod">
          <ac:chgData name="Ragnhild Halvorsrud" userId="917ea340-fd63-490f-a7db-68428d24cf32" providerId="ADAL" clId="{9B6050A4-F178-4018-9F62-4FCCA28DA093}" dt="2021-03-15T16:10:47.148" v="9079" actId="478"/>
          <ac:spMkLst>
            <pc:docMk/>
            <pc:sldMk cId="541240641" sldId="450"/>
            <ac:spMk id="20" creationId="{1C0382D2-7527-4F7C-A9F5-05624AD08997}"/>
          </ac:spMkLst>
        </pc:spChg>
        <pc:grpChg chg="add del mod">
          <ac:chgData name="Ragnhild Halvorsrud" userId="917ea340-fd63-490f-a7db-68428d24cf32" providerId="ADAL" clId="{9B6050A4-F178-4018-9F62-4FCCA28DA093}" dt="2021-03-15T16:10:58.367" v="9080" actId="21"/>
          <ac:grpSpMkLst>
            <pc:docMk/>
            <pc:sldMk cId="541240641" sldId="450"/>
            <ac:grpSpMk id="5" creationId="{FF4B6C3A-E818-4DEE-A693-B84650690847}"/>
          </ac:grpSpMkLst>
        </pc:grpChg>
        <pc:grpChg chg="add del mod">
          <ac:chgData name="Ragnhild Halvorsrud" userId="917ea340-fd63-490f-a7db-68428d24cf32" providerId="ADAL" clId="{9B6050A4-F178-4018-9F62-4FCCA28DA093}" dt="2021-03-15T16:10:58.367" v="9080" actId="21"/>
          <ac:grpSpMkLst>
            <pc:docMk/>
            <pc:sldMk cId="541240641" sldId="450"/>
            <ac:grpSpMk id="8" creationId="{0E5DF4F5-35C3-4D3E-A04F-E9571337E359}"/>
          </ac:grpSpMkLst>
        </pc:grpChg>
        <pc:grpChg chg="add del mod">
          <ac:chgData name="Ragnhild Halvorsrud" userId="917ea340-fd63-490f-a7db-68428d24cf32" providerId="ADAL" clId="{9B6050A4-F178-4018-9F62-4FCCA28DA093}" dt="2021-03-15T16:10:58.367" v="9080" actId="21"/>
          <ac:grpSpMkLst>
            <pc:docMk/>
            <pc:sldMk cId="541240641" sldId="450"/>
            <ac:grpSpMk id="11" creationId="{51BC0143-B03A-48FC-BCFD-24C819C5F04C}"/>
          </ac:grpSpMkLst>
        </pc:grpChg>
        <pc:grpChg chg="add del mod">
          <ac:chgData name="Ragnhild Halvorsrud" userId="917ea340-fd63-490f-a7db-68428d24cf32" providerId="ADAL" clId="{9B6050A4-F178-4018-9F62-4FCCA28DA093}" dt="2021-03-15T16:10:58.367" v="9080" actId="21"/>
          <ac:grpSpMkLst>
            <pc:docMk/>
            <pc:sldMk cId="541240641" sldId="450"/>
            <ac:grpSpMk id="14" creationId="{8BB7EDC5-8901-41E9-9EDD-51FA3B686910}"/>
          </ac:grpSpMkLst>
        </pc:grpChg>
        <pc:grpChg chg="add del mod">
          <ac:chgData name="Ragnhild Halvorsrud" userId="917ea340-fd63-490f-a7db-68428d24cf32" providerId="ADAL" clId="{9B6050A4-F178-4018-9F62-4FCCA28DA093}" dt="2021-03-15T16:10:58.367" v="9080" actId="21"/>
          <ac:grpSpMkLst>
            <pc:docMk/>
            <pc:sldMk cId="541240641" sldId="450"/>
            <ac:grpSpMk id="17" creationId="{D1802128-4E2B-4842-B3B2-8C70094E9C87}"/>
          </ac:grpSpMkLst>
        </pc:grpChg>
        <pc:picChg chg="mod">
          <ac:chgData name="Ragnhild Halvorsrud" userId="917ea340-fd63-490f-a7db-68428d24cf32" providerId="ADAL" clId="{9B6050A4-F178-4018-9F62-4FCCA28DA093}" dt="2021-03-15T16:04:40.296" v="9068"/>
          <ac:picMkLst>
            <pc:docMk/>
            <pc:sldMk cId="541240641" sldId="450"/>
            <ac:picMk id="6" creationId="{CDE6F389-903D-4DA7-ABE2-3D0E72FB23AE}"/>
          </ac:picMkLst>
        </pc:picChg>
        <pc:picChg chg="mod">
          <ac:chgData name="Ragnhild Halvorsrud" userId="917ea340-fd63-490f-a7db-68428d24cf32" providerId="ADAL" clId="{9B6050A4-F178-4018-9F62-4FCCA28DA093}" dt="2021-03-15T16:04:40.296" v="9068"/>
          <ac:picMkLst>
            <pc:docMk/>
            <pc:sldMk cId="541240641" sldId="450"/>
            <ac:picMk id="9" creationId="{02FE0D5F-D341-4B81-A6E5-CF936FF81FEC}"/>
          </ac:picMkLst>
        </pc:picChg>
        <pc:picChg chg="mod">
          <ac:chgData name="Ragnhild Halvorsrud" userId="917ea340-fd63-490f-a7db-68428d24cf32" providerId="ADAL" clId="{9B6050A4-F178-4018-9F62-4FCCA28DA093}" dt="2021-03-15T16:04:40.296" v="9068"/>
          <ac:picMkLst>
            <pc:docMk/>
            <pc:sldMk cId="541240641" sldId="450"/>
            <ac:picMk id="12" creationId="{39F82F56-38EE-4A36-BD8C-E34B6F255449}"/>
          </ac:picMkLst>
        </pc:picChg>
        <pc:picChg chg="mod">
          <ac:chgData name="Ragnhild Halvorsrud" userId="917ea340-fd63-490f-a7db-68428d24cf32" providerId="ADAL" clId="{9B6050A4-F178-4018-9F62-4FCCA28DA093}" dt="2021-03-15T16:04:40.296" v="9068"/>
          <ac:picMkLst>
            <pc:docMk/>
            <pc:sldMk cId="541240641" sldId="450"/>
            <ac:picMk id="15" creationId="{ADA481C5-4529-423A-B091-5BA25BEA5F1F}"/>
          </ac:picMkLst>
        </pc:picChg>
        <pc:picChg chg="mod">
          <ac:chgData name="Ragnhild Halvorsrud" userId="917ea340-fd63-490f-a7db-68428d24cf32" providerId="ADAL" clId="{9B6050A4-F178-4018-9F62-4FCCA28DA093}" dt="2021-03-15T16:04:40.296" v="9068"/>
          <ac:picMkLst>
            <pc:docMk/>
            <pc:sldMk cId="541240641" sldId="450"/>
            <ac:picMk id="18" creationId="{D6893D4A-A613-4155-8B80-2CAB4D75ECB6}"/>
          </ac:picMkLst>
        </pc:picChg>
      </pc:sldChg>
      <pc:sldChg chg="modSp del mod ord modShow modNotes">
        <pc:chgData name="Ragnhild Halvorsrud" userId="917ea340-fd63-490f-a7db-68428d24cf32" providerId="ADAL" clId="{9B6050A4-F178-4018-9F62-4FCCA28DA093}" dt="2021-03-15T15:32:38.510" v="7215" actId="47"/>
        <pc:sldMkLst>
          <pc:docMk/>
          <pc:sldMk cId="2539071821" sldId="451"/>
        </pc:sldMkLst>
        <pc:spChg chg="mod">
          <ac:chgData name="Ragnhild Halvorsrud" userId="917ea340-fd63-490f-a7db-68428d24cf32" providerId="ADAL" clId="{9B6050A4-F178-4018-9F62-4FCCA28DA093}" dt="2021-03-15T15:22:54.082" v="5696" actId="790"/>
          <ac:spMkLst>
            <pc:docMk/>
            <pc:sldMk cId="2539071821" sldId="451"/>
            <ac:spMk id="2" creationId="{00000000-0000-0000-0000-000000000000}"/>
          </ac:spMkLst>
        </pc:spChg>
        <pc:spChg chg="mod">
          <ac:chgData name="Ragnhild Halvorsrud" userId="917ea340-fd63-490f-a7db-68428d24cf32" providerId="ADAL" clId="{9B6050A4-F178-4018-9F62-4FCCA28DA093}" dt="2021-03-15T15:22:54.083" v="5697" actId="790"/>
          <ac:spMkLst>
            <pc:docMk/>
            <pc:sldMk cId="2539071821" sldId="451"/>
            <ac:spMk id="3" creationId="{00000000-0000-0000-0000-000000000000}"/>
          </ac:spMkLst>
        </pc:spChg>
        <pc:spChg chg="mod">
          <ac:chgData name="Ragnhild Halvorsrud" userId="917ea340-fd63-490f-a7db-68428d24cf32" providerId="ADAL" clId="{9B6050A4-F178-4018-9F62-4FCCA28DA093}" dt="2021-03-15T15:22:54.098" v="5714" actId="790"/>
          <ac:spMkLst>
            <pc:docMk/>
            <pc:sldMk cId="2539071821" sldId="451"/>
            <ac:spMk id="5" creationId="{55BE7ABB-9FDF-4153-AE7F-F0C7132B0E1D}"/>
          </ac:spMkLst>
        </pc:spChg>
        <pc:spChg chg="mod">
          <ac:chgData name="Ragnhild Halvorsrud" userId="917ea340-fd63-490f-a7db-68428d24cf32" providerId="ADAL" clId="{9B6050A4-F178-4018-9F62-4FCCA28DA093}" dt="2021-03-15T15:22:54.084" v="5698" actId="790"/>
          <ac:spMkLst>
            <pc:docMk/>
            <pc:sldMk cId="2539071821" sldId="451"/>
            <ac:spMk id="8" creationId="{00000000-0000-0000-0000-000000000000}"/>
          </ac:spMkLst>
        </pc:spChg>
        <pc:graphicFrameChg chg="modGraphic">
          <ac:chgData name="Ragnhild Halvorsrud" userId="917ea340-fd63-490f-a7db-68428d24cf32" providerId="ADAL" clId="{9B6050A4-F178-4018-9F62-4FCCA28DA093}" dt="2021-03-15T15:22:54.098" v="5713" actId="790"/>
          <ac:graphicFrameMkLst>
            <pc:docMk/>
            <pc:sldMk cId="2539071821" sldId="451"/>
            <ac:graphicFrameMk id="19" creationId="{1DD7FA0A-BB72-4BC0-97DB-96F286CA1774}"/>
          </ac:graphicFrameMkLst>
        </pc:graphicFrameChg>
      </pc:sldChg>
      <pc:sldChg chg="addSp delSp modSp mod chgLayout modNotes">
        <pc:chgData name="Ragnhild Halvorsrud" userId="917ea340-fd63-490f-a7db-68428d24cf32" providerId="ADAL" clId="{9B6050A4-F178-4018-9F62-4FCCA28DA093}" dt="2021-03-25T13:51:33.377" v="38767" actId="404"/>
        <pc:sldMkLst>
          <pc:docMk/>
          <pc:sldMk cId="3419055384" sldId="453"/>
        </pc:sldMkLst>
        <pc:spChg chg="mod ord">
          <ac:chgData name="Ragnhild Halvorsrud" userId="917ea340-fd63-490f-a7db-68428d24cf32" providerId="ADAL" clId="{9B6050A4-F178-4018-9F62-4FCCA28DA093}" dt="2021-03-25T13:12:42.391" v="37912" actId="790"/>
          <ac:spMkLst>
            <pc:docMk/>
            <pc:sldMk cId="3419055384" sldId="453"/>
            <ac:spMk id="2" creationId="{00000000-0000-0000-0000-000000000000}"/>
          </ac:spMkLst>
        </pc:spChg>
        <pc:spChg chg="mod ord">
          <ac:chgData name="Ragnhild Halvorsrud" userId="917ea340-fd63-490f-a7db-68428d24cf32" providerId="ADAL" clId="{9B6050A4-F178-4018-9F62-4FCCA28DA093}" dt="2021-03-25T13:12:42.393" v="37913" actId="790"/>
          <ac:spMkLst>
            <pc:docMk/>
            <pc:sldMk cId="3419055384" sldId="453"/>
            <ac:spMk id="3" creationId="{00000000-0000-0000-0000-000000000000}"/>
          </ac:spMkLst>
        </pc:spChg>
        <pc:spChg chg="add del mod">
          <ac:chgData name="Ragnhild Halvorsrud" userId="917ea340-fd63-490f-a7db-68428d24cf32" providerId="ADAL" clId="{9B6050A4-F178-4018-9F62-4FCCA28DA093}" dt="2021-03-09T10:31:49.500" v="246" actId="6264"/>
          <ac:spMkLst>
            <pc:docMk/>
            <pc:sldMk cId="3419055384" sldId="453"/>
            <ac:spMk id="4" creationId="{B528AB05-A43E-4631-BD25-91706F3C73AB}"/>
          </ac:spMkLst>
        </pc:spChg>
        <pc:spChg chg="add del mod">
          <ac:chgData name="Ragnhild Halvorsrud" userId="917ea340-fd63-490f-a7db-68428d24cf32" providerId="ADAL" clId="{9B6050A4-F178-4018-9F62-4FCCA28DA093}" dt="2021-03-09T10:31:49.500" v="246" actId="6264"/>
          <ac:spMkLst>
            <pc:docMk/>
            <pc:sldMk cId="3419055384" sldId="453"/>
            <ac:spMk id="5" creationId="{1E4E35D5-3441-4C00-98A6-9D6ACA44E37F}"/>
          </ac:spMkLst>
        </pc:spChg>
        <pc:spChg chg="add mod">
          <ac:chgData name="Ragnhild Halvorsrud" userId="917ea340-fd63-490f-a7db-68428d24cf32" providerId="ADAL" clId="{9B6050A4-F178-4018-9F62-4FCCA28DA093}" dt="2021-03-25T13:51:33.377" v="38767" actId="404"/>
          <ac:spMkLst>
            <pc:docMk/>
            <pc:sldMk cId="3419055384" sldId="453"/>
            <ac:spMk id="5" creationId="{2D7E0172-9D48-4A89-AD64-0D4B45DD9325}"/>
          </ac:spMkLst>
        </pc:spChg>
        <pc:spChg chg="mod">
          <ac:chgData name="Ragnhild Halvorsrud" userId="917ea340-fd63-490f-a7db-68428d24cf32" providerId="ADAL" clId="{9B6050A4-F178-4018-9F62-4FCCA28DA093}" dt="2021-03-25T13:49:14.420" v="38710"/>
          <ac:spMkLst>
            <pc:docMk/>
            <pc:sldMk cId="3419055384" sldId="453"/>
            <ac:spMk id="7" creationId="{C38271DE-5063-4F16-980C-B8EBF6E0BEB5}"/>
          </ac:spMkLst>
        </pc:spChg>
        <pc:spChg chg="mod">
          <ac:chgData name="Ragnhild Halvorsrud" userId="917ea340-fd63-490f-a7db-68428d24cf32" providerId="ADAL" clId="{9B6050A4-F178-4018-9F62-4FCCA28DA093}" dt="2021-03-25T13:49:14.420" v="38710"/>
          <ac:spMkLst>
            <pc:docMk/>
            <pc:sldMk cId="3419055384" sldId="453"/>
            <ac:spMk id="8" creationId="{ACBB2EEB-8F1F-4E61-B248-BEEE7A5DD9B7}"/>
          </ac:spMkLst>
        </pc:spChg>
        <pc:spChg chg="mod">
          <ac:chgData name="Ragnhild Halvorsrud" userId="917ea340-fd63-490f-a7db-68428d24cf32" providerId="ADAL" clId="{9B6050A4-F178-4018-9F62-4FCCA28DA093}" dt="2021-03-25T13:49:14.420" v="38710"/>
          <ac:spMkLst>
            <pc:docMk/>
            <pc:sldMk cId="3419055384" sldId="453"/>
            <ac:spMk id="9" creationId="{AA7D9F60-D00F-4053-A88C-1FBB8B175DD7}"/>
          </ac:spMkLst>
        </pc:spChg>
        <pc:spChg chg="mod">
          <ac:chgData name="Ragnhild Halvorsrud" userId="917ea340-fd63-490f-a7db-68428d24cf32" providerId="ADAL" clId="{9B6050A4-F178-4018-9F62-4FCCA28DA093}" dt="2021-03-25T13:49:14.420" v="38710"/>
          <ac:spMkLst>
            <pc:docMk/>
            <pc:sldMk cId="3419055384" sldId="453"/>
            <ac:spMk id="10" creationId="{6ABD3E27-F0E6-441B-88CB-BE7C377477E2}"/>
          </ac:spMkLst>
        </pc:spChg>
        <pc:grpChg chg="add mod">
          <ac:chgData name="Ragnhild Halvorsrud" userId="917ea340-fd63-490f-a7db-68428d24cf32" providerId="ADAL" clId="{9B6050A4-F178-4018-9F62-4FCCA28DA093}" dt="2021-03-25T13:49:14.420" v="38710"/>
          <ac:grpSpMkLst>
            <pc:docMk/>
            <pc:sldMk cId="3419055384" sldId="453"/>
            <ac:grpSpMk id="6" creationId="{6E3FDF2E-8D46-4528-A0F3-F539DADE8AF1}"/>
          </ac:grpSpMkLst>
        </pc:grpChg>
        <pc:picChg chg="add mod">
          <ac:chgData name="Ragnhild Halvorsrud" userId="917ea340-fd63-490f-a7db-68428d24cf32" providerId="ADAL" clId="{9B6050A4-F178-4018-9F62-4FCCA28DA093}" dt="2021-03-23T15:54:43.307" v="33791" actId="1076"/>
          <ac:picMkLst>
            <pc:docMk/>
            <pc:sldMk cId="3419055384" sldId="453"/>
            <ac:picMk id="4" creationId="{4D09DDB4-02AC-4855-9BC1-C08254EF961B}"/>
          </ac:picMkLst>
        </pc:picChg>
        <pc:picChg chg="del mod modCrop">
          <ac:chgData name="Ragnhild Halvorsrud" userId="917ea340-fd63-490f-a7db-68428d24cf32" providerId="ADAL" clId="{9B6050A4-F178-4018-9F62-4FCCA28DA093}" dt="2021-03-23T15:54:25.117" v="33785" actId="478"/>
          <ac:picMkLst>
            <pc:docMk/>
            <pc:sldMk cId="3419055384" sldId="453"/>
            <ac:picMk id="63" creationId="{EF34232D-FE51-44C6-AD7C-BC559015D1DF}"/>
          </ac:picMkLst>
        </pc:picChg>
      </pc:sldChg>
      <pc:sldChg chg="add del">
        <pc:chgData name="Ragnhild Halvorsrud" userId="917ea340-fd63-490f-a7db-68428d24cf32" providerId="ADAL" clId="{9B6050A4-F178-4018-9F62-4FCCA28DA093}" dt="2021-03-19T14:11:41.180" v="26152" actId="47"/>
        <pc:sldMkLst>
          <pc:docMk/>
          <pc:sldMk cId="2396102871" sldId="455"/>
        </pc:sldMkLst>
      </pc:sldChg>
      <pc:sldChg chg="addSp delSp modSp mod chgLayout modNotes">
        <pc:chgData name="Ragnhild Halvorsrud" userId="917ea340-fd63-490f-a7db-68428d24cf32" providerId="ADAL" clId="{9B6050A4-F178-4018-9F62-4FCCA28DA093}" dt="2021-03-25T14:07:13.636" v="38826"/>
        <pc:sldMkLst>
          <pc:docMk/>
          <pc:sldMk cId="588101366" sldId="461"/>
        </pc:sldMkLst>
        <pc:spChg chg="mod ord">
          <ac:chgData name="Ragnhild Halvorsrud" userId="917ea340-fd63-490f-a7db-68428d24cf32" providerId="ADAL" clId="{9B6050A4-F178-4018-9F62-4FCCA28DA093}" dt="2021-03-25T13:12:43.018" v="38509" actId="790"/>
          <ac:spMkLst>
            <pc:docMk/>
            <pc:sldMk cId="588101366" sldId="461"/>
            <ac:spMk id="2" creationId="{00000000-0000-0000-0000-000000000000}"/>
          </ac:spMkLst>
        </pc:spChg>
        <pc:spChg chg="mod ord">
          <ac:chgData name="Ragnhild Halvorsrud" userId="917ea340-fd63-490f-a7db-68428d24cf32" providerId="ADAL" clId="{9B6050A4-F178-4018-9F62-4FCCA28DA093}" dt="2021-03-25T13:12:43.023" v="38510" actId="790"/>
          <ac:spMkLst>
            <pc:docMk/>
            <pc:sldMk cId="588101366" sldId="461"/>
            <ac:spMk id="3" creationId="{00000000-0000-0000-0000-000000000000}"/>
          </ac:spMkLst>
        </pc:spChg>
        <pc:spChg chg="mod ord">
          <ac:chgData name="Ragnhild Halvorsrud" userId="917ea340-fd63-490f-a7db-68428d24cf32" providerId="ADAL" clId="{9B6050A4-F178-4018-9F62-4FCCA28DA093}" dt="2021-03-25T13:12:43.024" v="38511" actId="790"/>
          <ac:spMkLst>
            <pc:docMk/>
            <pc:sldMk cId="588101366" sldId="461"/>
            <ac:spMk id="4" creationId="{00000000-0000-0000-0000-000000000000}"/>
          </ac:spMkLst>
        </pc:spChg>
        <pc:spChg chg="add del mod">
          <ac:chgData name="Ragnhild Halvorsrud" userId="917ea340-fd63-490f-a7db-68428d24cf32" providerId="ADAL" clId="{9B6050A4-F178-4018-9F62-4FCCA28DA093}" dt="2021-03-19T11:59:18.522" v="22699" actId="6264"/>
          <ac:spMkLst>
            <pc:docMk/>
            <pc:sldMk cId="588101366" sldId="461"/>
            <ac:spMk id="5" creationId="{BEBB59FA-614F-4D86-B7A2-450020672BF6}"/>
          </ac:spMkLst>
        </pc:spChg>
        <pc:spChg chg="add del mod">
          <ac:chgData name="Ragnhild Halvorsrud" userId="917ea340-fd63-490f-a7db-68428d24cf32" providerId="ADAL" clId="{9B6050A4-F178-4018-9F62-4FCCA28DA093}" dt="2021-03-19T11:59:18.522" v="22699" actId="6264"/>
          <ac:spMkLst>
            <pc:docMk/>
            <pc:sldMk cId="588101366" sldId="461"/>
            <ac:spMk id="6" creationId="{6CD0D070-757C-4D64-A866-22097B9C227B}"/>
          </ac:spMkLst>
        </pc:spChg>
        <pc:spChg chg="add mod">
          <ac:chgData name="Ragnhild Halvorsrud" userId="917ea340-fd63-490f-a7db-68428d24cf32" providerId="ADAL" clId="{9B6050A4-F178-4018-9F62-4FCCA28DA093}" dt="2021-03-25T13:12:43.033" v="38514" actId="790"/>
          <ac:spMkLst>
            <pc:docMk/>
            <pc:sldMk cId="588101366" sldId="461"/>
            <ac:spMk id="7" creationId="{DD63D352-8F8E-45A8-B2A7-1973A377A34B}"/>
          </ac:spMkLst>
        </pc:spChg>
        <pc:spChg chg="add del mod">
          <ac:chgData name="Ragnhild Halvorsrud" userId="917ea340-fd63-490f-a7db-68428d24cf32" providerId="ADAL" clId="{9B6050A4-F178-4018-9F62-4FCCA28DA093}" dt="2021-03-19T11:59:18.522" v="22699" actId="6264"/>
          <ac:spMkLst>
            <pc:docMk/>
            <pc:sldMk cId="588101366" sldId="461"/>
            <ac:spMk id="9" creationId="{C226BE90-A628-4AE7-93DC-1A6C4F14E861}"/>
          </ac:spMkLst>
        </pc:spChg>
        <pc:spChg chg="mod">
          <ac:chgData name="Ragnhild Halvorsrud" userId="917ea340-fd63-490f-a7db-68428d24cf32" providerId="ADAL" clId="{9B6050A4-F178-4018-9F62-4FCCA28DA093}" dt="2021-03-25T14:07:13.636" v="38826"/>
          <ac:spMkLst>
            <pc:docMk/>
            <pc:sldMk cId="588101366" sldId="461"/>
            <ac:spMk id="10" creationId="{B92FE9C7-5B69-4AAF-8913-93E9D00D3E7B}"/>
          </ac:spMkLst>
        </pc:spChg>
        <pc:spChg chg="mod">
          <ac:chgData name="Ragnhild Halvorsrud" userId="917ea340-fd63-490f-a7db-68428d24cf32" providerId="ADAL" clId="{9B6050A4-F178-4018-9F62-4FCCA28DA093}" dt="2021-03-25T14:07:13.636" v="38826"/>
          <ac:spMkLst>
            <pc:docMk/>
            <pc:sldMk cId="588101366" sldId="461"/>
            <ac:spMk id="11" creationId="{43681866-7DC9-4632-A99A-5589AD84DB1D}"/>
          </ac:spMkLst>
        </pc:spChg>
        <pc:spChg chg="mod">
          <ac:chgData name="Ragnhild Halvorsrud" userId="917ea340-fd63-490f-a7db-68428d24cf32" providerId="ADAL" clId="{9B6050A4-F178-4018-9F62-4FCCA28DA093}" dt="2021-03-25T14:07:13.636" v="38826"/>
          <ac:spMkLst>
            <pc:docMk/>
            <pc:sldMk cId="588101366" sldId="461"/>
            <ac:spMk id="12" creationId="{C91557D9-4360-4B68-8EA2-BC733982BAD3}"/>
          </ac:spMkLst>
        </pc:spChg>
        <pc:spChg chg="mod">
          <ac:chgData name="Ragnhild Halvorsrud" userId="917ea340-fd63-490f-a7db-68428d24cf32" providerId="ADAL" clId="{9B6050A4-F178-4018-9F62-4FCCA28DA093}" dt="2021-03-25T14:07:13.636" v="38826"/>
          <ac:spMkLst>
            <pc:docMk/>
            <pc:sldMk cId="588101366" sldId="461"/>
            <ac:spMk id="13" creationId="{3A32F45F-C8F9-4C3A-8970-6F85752B0F2B}"/>
          </ac:spMkLst>
        </pc:spChg>
        <pc:spChg chg="mod">
          <ac:chgData name="Ragnhild Halvorsrud" userId="917ea340-fd63-490f-a7db-68428d24cf32" providerId="ADAL" clId="{9B6050A4-F178-4018-9F62-4FCCA28DA093}" dt="2021-03-25T13:12:43.026" v="38512" actId="790"/>
          <ac:spMkLst>
            <pc:docMk/>
            <pc:sldMk cId="588101366" sldId="461"/>
            <ac:spMk id="48" creationId="{00000000-0000-0000-0000-000000000000}"/>
          </ac:spMkLst>
        </pc:spChg>
        <pc:spChg chg="mod">
          <ac:chgData name="Ragnhild Halvorsrud" userId="917ea340-fd63-490f-a7db-68428d24cf32" providerId="ADAL" clId="{9B6050A4-F178-4018-9F62-4FCCA28DA093}" dt="2021-03-25T13:12:43.031" v="38513" actId="790"/>
          <ac:spMkLst>
            <pc:docMk/>
            <pc:sldMk cId="588101366" sldId="461"/>
            <ac:spMk id="49" creationId="{00000000-0000-0000-0000-000000000000}"/>
          </ac:spMkLst>
        </pc:spChg>
        <pc:grpChg chg="add mod">
          <ac:chgData name="Ragnhild Halvorsrud" userId="917ea340-fd63-490f-a7db-68428d24cf32" providerId="ADAL" clId="{9B6050A4-F178-4018-9F62-4FCCA28DA093}" dt="2021-03-25T14:07:13.636" v="38826"/>
          <ac:grpSpMkLst>
            <pc:docMk/>
            <pc:sldMk cId="588101366" sldId="461"/>
            <ac:grpSpMk id="9" creationId="{A8B07F8F-FD0D-486D-8DB8-EF032DC8731D}"/>
          </ac:grpSpMkLst>
        </pc:grpChg>
        <pc:picChg chg="add mod">
          <ac:chgData name="Ragnhild Halvorsrud" userId="917ea340-fd63-490f-a7db-68428d24cf32" providerId="ADAL" clId="{9B6050A4-F178-4018-9F62-4FCCA28DA093}" dt="2021-03-19T12:01:50.769" v="23007" actId="1076"/>
          <ac:picMkLst>
            <pc:docMk/>
            <pc:sldMk cId="588101366" sldId="461"/>
            <ac:picMk id="8" creationId="{BD997073-7AFF-4681-A2AE-A2C973C7C5ED}"/>
          </ac:picMkLst>
        </pc:picChg>
      </pc:sldChg>
      <pc:sldChg chg="addSp delSp modSp mod chgLayout modNotes">
        <pc:chgData name="Ragnhild Halvorsrud" userId="917ea340-fd63-490f-a7db-68428d24cf32" providerId="ADAL" clId="{9B6050A4-F178-4018-9F62-4FCCA28DA093}" dt="2021-03-25T14:07:16.402" v="38827"/>
        <pc:sldMkLst>
          <pc:docMk/>
          <pc:sldMk cId="1615701341" sldId="462"/>
        </pc:sldMkLst>
        <pc:spChg chg="mod ord">
          <ac:chgData name="Ragnhild Halvorsrud" userId="917ea340-fd63-490f-a7db-68428d24cf32" providerId="ADAL" clId="{9B6050A4-F178-4018-9F62-4FCCA28DA093}" dt="2021-03-25T13:12:43.036" v="38517" actId="790"/>
          <ac:spMkLst>
            <pc:docMk/>
            <pc:sldMk cId="1615701341" sldId="462"/>
            <ac:spMk id="2" creationId="{00000000-0000-0000-0000-000000000000}"/>
          </ac:spMkLst>
        </pc:spChg>
        <pc:spChg chg="mod ord">
          <ac:chgData name="Ragnhild Halvorsrud" userId="917ea340-fd63-490f-a7db-68428d24cf32" providerId="ADAL" clId="{9B6050A4-F178-4018-9F62-4FCCA28DA093}" dt="2021-03-25T13:12:43.041" v="38518" actId="790"/>
          <ac:spMkLst>
            <pc:docMk/>
            <pc:sldMk cId="1615701341" sldId="462"/>
            <ac:spMk id="3" creationId="{00000000-0000-0000-0000-000000000000}"/>
          </ac:spMkLst>
        </pc:spChg>
        <pc:spChg chg="mod ord">
          <ac:chgData name="Ragnhild Halvorsrud" userId="917ea340-fd63-490f-a7db-68428d24cf32" providerId="ADAL" clId="{9B6050A4-F178-4018-9F62-4FCCA28DA093}" dt="2021-03-25T13:12:43.042" v="38519" actId="790"/>
          <ac:spMkLst>
            <pc:docMk/>
            <pc:sldMk cId="1615701341" sldId="462"/>
            <ac:spMk id="4" creationId="{00000000-0000-0000-0000-000000000000}"/>
          </ac:spMkLst>
        </pc:spChg>
        <pc:spChg chg="add del mod">
          <ac:chgData name="Ragnhild Halvorsrud" userId="917ea340-fd63-490f-a7db-68428d24cf32" providerId="ADAL" clId="{9B6050A4-F178-4018-9F62-4FCCA28DA093}" dt="2021-03-19T11:43:40.904" v="21901" actId="6264"/>
          <ac:spMkLst>
            <pc:docMk/>
            <pc:sldMk cId="1615701341" sldId="462"/>
            <ac:spMk id="5" creationId="{385A9ADF-AF77-4894-A35F-A95975179D10}"/>
          </ac:spMkLst>
        </pc:spChg>
        <pc:spChg chg="add del mod">
          <ac:chgData name="Ragnhild Halvorsrud" userId="917ea340-fd63-490f-a7db-68428d24cf32" providerId="ADAL" clId="{9B6050A4-F178-4018-9F62-4FCCA28DA093}" dt="2021-03-19T11:43:40.904" v="21901" actId="6264"/>
          <ac:spMkLst>
            <pc:docMk/>
            <pc:sldMk cId="1615701341" sldId="462"/>
            <ac:spMk id="6" creationId="{EDD7DDFA-D854-4628-B1B0-DF16F6F521F6}"/>
          </ac:spMkLst>
        </pc:spChg>
        <pc:spChg chg="add del mod">
          <ac:chgData name="Ragnhild Halvorsrud" userId="917ea340-fd63-490f-a7db-68428d24cf32" providerId="ADAL" clId="{9B6050A4-F178-4018-9F62-4FCCA28DA093}" dt="2021-03-19T11:43:40.904" v="21901" actId="6264"/>
          <ac:spMkLst>
            <pc:docMk/>
            <pc:sldMk cId="1615701341" sldId="462"/>
            <ac:spMk id="7" creationId="{921024AB-3302-4CB9-B755-FC0C3C33991D}"/>
          </ac:spMkLst>
        </pc:spChg>
        <pc:spChg chg="mod">
          <ac:chgData name="Ragnhild Halvorsrud" userId="917ea340-fd63-490f-a7db-68428d24cf32" providerId="ADAL" clId="{9B6050A4-F178-4018-9F62-4FCCA28DA093}" dt="2021-03-25T14:07:16.402" v="38827"/>
          <ac:spMkLst>
            <pc:docMk/>
            <pc:sldMk cId="1615701341" sldId="462"/>
            <ac:spMk id="8" creationId="{7602A560-D473-470F-A3BF-046A36CA54E9}"/>
          </ac:spMkLst>
        </pc:spChg>
        <pc:spChg chg="mod">
          <ac:chgData name="Ragnhild Halvorsrud" userId="917ea340-fd63-490f-a7db-68428d24cf32" providerId="ADAL" clId="{9B6050A4-F178-4018-9F62-4FCCA28DA093}" dt="2021-03-25T14:07:16.402" v="38827"/>
          <ac:spMkLst>
            <pc:docMk/>
            <pc:sldMk cId="1615701341" sldId="462"/>
            <ac:spMk id="9" creationId="{1BE0896B-6A10-44AB-8614-857AC092166E}"/>
          </ac:spMkLst>
        </pc:spChg>
        <pc:spChg chg="mod">
          <ac:chgData name="Ragnhild Halvorsrud" userId="917ea340-fd63-490f-a7db-68428d24cf32" providerId="ADAL" clId="{9B6050A4-F178-4018-9F62-4FCCA28DA093}" dt="2021-03-25T14:07:16.402" v="38827"/>
          <ac:spMkLst>
            <pc:docMk/>
            <pc:sldMk cId="1615701341" sldId="462"/>
            <ac:spMk id="10" creationId="{4111881A-BF9A-4D66-B67A-C6D9D07D20A7}"/>
          </ac:spMkLst>
        </pc:spChg>
        <pc:spChg chg="mod">
          <ac:chgData name="Ragnhild Halvorsrud" userId="917ea340-fd63-490f-a7db-68428d24cf32" providerId="ADAL" clId="{9B6050A4-F178-4018-9F62-4FCCA28DA093}" dt="2021-03-25T14:07:16.402" v="38827"/>
          <ac:spMkLst>
            <pc:docMk/>
            <pc:sldMk cId="1615701341" sldId="462"/>
            <ac:spMk id="11" creationId="{F60414F2-BAB7-403F-9F7D-327E52F37736}"/>
          </ac:spMkLst>
        </pc:spChg>
        <pc:spChg chg="mod">
          <ac:chgData name="Ragnhild Halvorsrud" userId="917ea340-fd63-490f-a7db-68428d24cf32" providerId="ADAL" clId="{9B6050A4-F178-4018-9F62-4FCCA28DA093}" dt="2021-03-25T13:12:43.044" v="38520" actId="790"/>
          <ac:spMkLst>
            <pc:docMk/>
            <pc:sldMk cId="1615701341" sldId="462"/>
            <ac:spMk id="48" creationId="{00000000-0000-0000-0000-000000000000}"/>
          </ac:spMkLst>
        </pc:spChg>
        <pc:spChg chg="mod">
          <ac:chgData name="Ragnhild Halvorsrud" userId="917ea340-fd63-490f-a7db-68428d24cf32" providerId="ADAL" clId="{9B6050A4-F178-4018-9F62-4FCCA28DA093}" dt="2021-03-25T13:12:43.046" v="38521" actId="790"/>
          <ac:spMkLst>
            <pc:docMk/>
            <pc:sldMk cId="1615701341" sldId="462"/>
            <ac:spMk id="49" creationId="{00000000-0000-0000-0000-000000000000}"/>
          </ac:spMkLst>
        </pc:spChg>
        <pc:grpChg chg="add mod">
          <ac:chgData name="Ragnhild Halvorsrud" userId="917ea340-fd63-490f-a7db-68428d24cf32" providerId="ADAL" clId="{9B6050A4-F178-4018-9F62-4FCCA28DA093}" dt="2021-03-25T14:07:16.402" v="38827"/>
          <ac:grpSpMkLst>
            <pc:docMk/>
            <pc:sldMk cId="1615701341" sldId="462"/>
            <ac:grpSpMk id="7" creationId="{F4235B23-2A04-43EE-B848-E69CE81F3EC8}"/>
          </ac:grpSpMkLst>
        </pc:grpChg>
      </pc:sldChg>
      <pc:sldChg chg="addSp delSp modSp mod modNotes">
        <pc:chgData name="Ragnhild Halvorsrud" userId="917ea340-fd63-490f-a7db-68428d24cf32" providerId="ADAL" clId="{9B6050A4-F178-4018-9F62-4FCCA28DA093}" dt="2021-03-26T14:53:36.696" v="40539" actId="478"/>
        <pc:sldMkLst>
          <pc:docMk/>
          <pc:sldMk cId="4081359278" sldId="472"/>
        </pc:sldMkLst>
        <pc:spChg chg="mod">
          <ac:chgData name="Ragnhild Halvorsrud" userId="917ea340-fd63-490f-a7db-68428d24cf32" providerId="ADAL" clId="{9B6050A4-F178-4018-9F62-4FCCA28DA093}" dt="2021-03-25T13:12:42.426" v="37940" actId="790"/>
          <ac:spMkLst>
            <pc:docMk/>
            <pc:sldMk cId="4081359278" sldId="472"/>
            <ac:spMk id="2" creationId="{00000000-0000-0000-0000-000000000000}"/>
          </ac:spMkLst>
        </pc:spChg>
        <pc:spChg chg="mod">
          <ac:chgData name="Ragnhild Halvorsrud" userId="917ea340-fd63-490f-a7db-68428d24cf32" providerId="ADAL" clId="{9B6050A4-F178-4018-9F62-4FCCA28DA093}" dt="2021-03-25T15:55:06.786" v="39335" actId="1076"/>
          <ac:spMkLst>
            <pc:docMk/>
            <pc:sldMk cId="4081359278" sldId="472"/>
            <ac:spMk id="3" creationId="{00000000-0000-0000-0000-000000000000}"/>
          </ac:spMkLst>
        </pc:spChg>
        <pc:spChg chg="mod">
          <ac:chgData name="Ragnhild Halvorsrud" userId="917ea340-fd63-490f-a7db-68428d24cf32" providerId="ADAL" clId="{9B6050A4-F178-4018-9F62-4FCCA28DA093}" dt="2021-03-25T13:12:42.434" v="37943" actId="790"/>
          <ac:spMkLst>
            <pc:docMk/>
            <pc:sldMk cId="4081359278" sldId="472"/>
            <ac:spMk id="4" creationId="{00000000-0000-0000-0000-000000000000}"/>
          </ac:spMkLst>
        </pc:spChg>
        <pc:spChg chg="add del mod">
          <ac:chgData name="Ragnhild Halvorsrud" userId="917ea340-fd63-490f-a7db-68428d24cf32" providerId="ADAL" clId="{9B6050A4-F178-4018-9F62-4FCCA28DA093}" dt="2021-03-23T16:16:42.240" v="34355" actId="478"/>
          <ac:spMkLst>
            <pc:docMk/>
            <pc:sldMk cId="4081359278" sldId="472"/>
            <ac:spMk id="9" creationId="{84E8EEF4-B056-4075-8BC2-A4457B9F029B}"/>
          </ac:spMkLst>
        </pc:spChg>
        <pc:spChg chg="add del mod">
          <ac:chgData name="Ragnhild Halvorsrud" userId="917ea340-fd63-490f-a7db-68428d24cf32" providerId="ADAL" clId="{9B6050A4-F178-4018-9F62-4FCCA28DA093}" dt="2021-03-26T14:53:36.696" v="40539" actId="478"/>
          <ac:spMkLst>
            <pc:docMk/>
            <pc:sldMk cId="4081359278" sldId="472"/>
            <ac:spMk id="10" creationId="{614F6847-9CDC-49DC-A08E-1A1CA462A72D}"/>
          </ac:spMkLst>
        </pc:spChg>
        <pc:spChg chg="mod">
          <ac:chgData name="Ragnhild Halvorsrud" userId="917ea340-fd63-490f-a7db-68428d24cf32" providerId="ADAL" clId="{9B6050A4-F178-4018-9F62-4FCCA28DA093}" dt="2021-03-25T14:06:44.003" v="38817"/>
          <ac:spMkLst>
            <pc:docMk/>
            <pc:sldMk cId="4081359278" sldId="472"/>
            <ac:spMk id="12" creationId="{BB3F901A-AAC9-40FF-94DC-83849D0374EC}"/>
          </ac:spMkLst>
        </pc:spChg>
        <pc:spChg chg="mod">
          <ac:chgData name="Ragnhild Halvorsrud" userId="917ea340-fd63-490f-a7db-68428d24cf32" providerId="ADAL" clId="{9B6050A4-F178-4018-9F62-4FCCA28DA093}" dt="2021-03-25T14:06:44.003" v="38817"/>
          <ac:spMkLst>
            <pc:docMk/>
            <pc:sldMk cId="4081359278" sldId="472"/>
            <ac:spMk id="13" creationId="{81CDC9B3-C019-4149-B9DA-7DD720DC18F1}"/>
          </ac:spMkLst>
        </pc:spChg>
        <pc:spChg chg="mod">
          <ac:chgData name="Ragnhild Halvorsrud" userId="917ea340-fd63-490f-a7db-68428d24cf32" providerId="ADAL" clId="{9B6050A4-F178-4018-9F62-4FCCA28DA093}" dt="2021-03-25T15:55:13.582" v="39350" actId="1035"/>
          <ac:spMkLst>
            <pc:docMk/>
            <pc:sldMk cId="4081359278" sldId="472"/>
            <ac:spMk id="14" creationId="{00000000-0000-0000-0000-000000000000}"/>
          </ac:spMkLst>
        </pc:spChg>
        <pc:spChg chg="mod">
          <ac:chgData name="Ragnhild Halvorsrud" userId="917ea340-fd63-490f-a7db-68428d24cf32" providerId="ADAL" clId="{9B6050A4-F178-4018-9F62-4FCCA28DA093}" dt="2021-03-25T14:06:44.003" v="38817"/>
          <ac:spMkLst>
            <pc:docMk/>
            <pc:sldMk cId="4081359278" sldId="472"/>
            <ac:spMk id="15" creationId="{4069CE7A-957E-4A92-9449-0715989C38DC}"/>
          </ac:spMkLst>
        </pc:spChg>
        <pc:spChg chg="mod">
          <ac:chgData name="Ragnhild Halvorsrud" userId="917ea340-fd63-490f-a7db-68428d24cf32" providerId="ADAL" clId="{9B6050A4-F178-4018-9F62-4FCCA28DA093}" dt="2021-03-25T14:06:44.003" v="38817"/>
          <ac:spMkLst>
            <pc:docMk/>
            <pc:sldMk cId="4081359278" sldId="472"/>
            <ac:spMk id="16" creationId="{FE7E19EA-59D6-4559-A9AD-ED3A0BE71A78}"/>
          </ac:spMkLst>
        </pc:spChg>
        <pc:spChg chg="add mod">
          <ac:chgData name="Ragnhild Halvorsrud" userId="917ea340-fd63-490f-a7db-68428d24cf32" providerId="ADAL" clId="{9B6050A4-F178-4018-9F62-4FCCA28DA093}" dt="2021-03-26T14:53:29.598" v="40536"/>
          <ac:spMkLst>
            <pc:docMk/>
            <pc:sldMk cId="4081359278" sldId="472"/>
            <ac:spMk id="17" creationId="{522F010B-2D7C-4F6A-9313-2F30D31C4D0A}"/>
          </ac:spMkLst>
        </pc:spChg>
        <pc:grpChg chg="add mod">
          <ac:chgData name="Ragnhild Halvorsrud" userId="917ea340-fd63-490f-a7db-68428d24cf32" providerId="ADAL" clId="{9B6050A4-F178-4018-9F62-4FCCA28DA093}" dt="2021-03-25T14:06:44.003" v="38817"/>
          <ac:grpSpMkLst>
            <pc:docMk/>
            <pc:sldMk cId="4081359278" sldId="472"/>
            <ac:grpSpMk id="11" creationId="{0A47A70C-5373-4E76-AF7F-B1960D81F901}"/>
          </ac:grpSpMkLst>
        </pc:grpChg>
        <pc:picChg chg="mod">
          <ac:chgData name="Ragnhild Halvorsrud" userId="917ea340-fd63-490f-a7db-68428d24cf32" providerId="ADAL" clId="{9B6050A4-F178-4018-9F62-4FCCA28DA093}" dt="2021-03-25T15:55:13.582" v="39350" actId="1035"/>
          <ac:picMkLst>
            <pc:docMk/>
            <pc:sldMk cId="4081359278" sldId="472"/>
            <ac:picMk id="5" creationId="{00000000-0000-0000-0000-000000000000}"/>
          </ac:picMkLst>
        </pc:picChg>
        <pc:picChg chg="mod">
          <ac:chgData name="Ragnhild Halvorsrud" userId="917ea340-fd63-490f-a7db-68428d24cf32" providerId="ADAL" clId="{9B6050A4-F178-4018-9F62-4FCCA28DA093}" dt="2021-03-25T15:55:13.582" v="39350" actId="1035"/>
          <ac:picMkLst>
            <pc:docMk/>
            <pc:sldMk cId="4081359278" sldId="472"/>
            <ac:picMk id="6" creationId="{00000000-0000-0000-0000-000000000000}"/>
          </ac:picMkLst>
        </pc:picChg>
        <pc:picChg chg="mod">
          <ac:chgData name="Ragnhild Halvorsrud" userId="917ea340-fd63-490f-a7db-68428d24cf32" providerId="ADAL" clId="{9B6050A4-F178-4018-9F62-4FCCA28DA093}" dt="2021-03-25T15:55:13.582" v="39350" actId="1035"/>
          <ac:picMkLst>
            <pc:docMk/>
            <pc:sldMk cId="4081359278" sldId="472"/>
            <ac:picMk id="7" creationId="{00000000-0000-0000-0000-000000000000}"/>
          </ac:picMkLst>
        </pc:picChg>
      </pc:sldChg>
      <pc:sldChg chg="modSp del mod modNotes">
        <pc:chgData name="Ragnhild Halvorsrud" userId="917ea340-fd63-490f-a7db-68428d24cf32" providerId="ADAL" clId="{9B6050A4-F178-4018-9F62-4FCCA28DA093}" dt="2021-03-15T16:15:24.591" v="9108" actId="2696"/>
        <pc:sldMkLst>
          <pc:docMk/>
          <pc:sldMk cId="208339045" sldId="474"/>
        </pc:sldMkLst>
        <pc:spChg chg="mod">
          <ac:chgData name="Ragnhild Halvorsrud" userId="917ea340-fd63-490f-a7db-68428d24cf32" providerId="ADAL" clId="{9B6050A4-F178-4018-9F62-4FCCA28DA093}" dt="2021-03-15T15:53:03.440" v="8033" actId="790"/>
          <ac:spMkLst>
            <pc:docMk/>
            <pc:sldMk cId="208339045" sldId="474"/>
            <ac:spMk id="2" creationId="{00000000-0000-0000-0000-000000000000}"/>
          </ac:spMkLst>
        </pc:spChg>
        <pc:spChg chg="mod">
          <ac:chgData name="Ragnhild Halvorsrud" userId="917ea340-fd63-490f-a7db-68428d24cf32" providerId="ADAL" clId="{9B6050A4-F178-4018-9F62-4FCCA28DA093}" dt="2021-03-15T15:53:03.443" v="8034" actId="790"/>
          <ac:spMkLst>
            <pc:docMk/>
            <pc:sldMk cId="208339045" sldId="474"/>
            <ac:spMk id="3" creationId="{00000000-0000-0000-0000-000000000000}"/>
          </ac:spMkLst>
        </pc:spChg>
        <pc:spChg chg="mod">
          <ac:chgData name="Ragnhild Halvorsrud" userId="917ea340-fd63-490f-a7db-68428d24cf32" providerId="ADAL" clId="{9B6050A4-F178-4018-9F62-4FCCA28DA093}" dt="2021-03-15T15:53:03.444" v="8035" actId="790"/>
          <ac:spMkLst>
            <pc:docMk/>
            <pc:sldMk cId="208339045" sldId="474"/>
            <ac:spMk id="74" creationId="{90E15ED4-69C7-4C53-AA53-D6CA3C7F4252}"/>
          </ac:spMkLst>
        </pc:spChg>
      </pc:sldChg>
      <pc:sldChg chg="addSp delSp modSp add mod ord chgLayout modNotes">
        <pc:chgData name="Ragnhild Halvorsrud" userId="917ea340-fd63-490f-a7db-68428d24cf32" providerId="ADAL" clId="{9B6050A4-F178-4018-9F62-4FCCA28DA093}" dt="2021-03-26T14:48:01.545" v="40462" actId="6549"/>
        <pc:sldMkLst>
          <pc:docMk/>
          <pc:sldMk cId="1058573519" sldId="474"/>
        </pc:sldMkLst>
        <pc:spChg chg="mod ord">
          <ac:chgData name="Ragnhild Halvorsrud" userId="917ea340-fd63-490f-a7db-68428d24cf32" providerId="ADAL" clId="{9B6050A4-F178-4018-9F62-4FCCA28DA093}" dt="2021-03-26T14:48:01.545" v="40462" actId="6549"/>
          <ac:spMkLst>
            <pc:docMk/>
            <pc:sldMk cId="1058573519" sldId="474"/>
            <ac:spMk id="2" creationId="{00000000-0000-0000-0000-000000000000}"/>
          </ac:spMkLst>
        </pc:spChg>
        <pc:spChg chg="mod ord">
          <ac:chgData name="Ragnhild Halvorsrud" userId="917ea340-fd63-490f-a7db-68428d24cf32" providerId="ADAL" clId="{9B6050A4-F178-4018-9F62-4FCCA28DA093}" dt="2021-03-26T14:32:31.021" v="40223" actId="114"/>
          <ac:spMkLst>
            <pc:docMk/>
            <pc:sldMk cId="1058573519" sldId="474"/>
            <ac:spMk id="3" creationId="{00000000-0000-0000-0000-000000000000}"/>
          </ac:spMkLst>
        </pc:spChg>
        <pc:spChg chg="add del mod">
          <ac:chgData name="Ragnhild Halvorsrud" userId="917ea340-fd63-490f-a7db-68428d24cf32" providerId="ADAL" clId="{9B6050A4-F178-4018-9F62-4FCCA28DA093}" dt="2021-03-19T10:17:28.586" v="21041" actId="6264"/>
          <ac:spMkLst>
            <pc:docMk/>
            <pc:sldMk cId="1058573519" sldId="474"/>
            <ac:spMk id="6" creationId="{5414C923-0298-4525-A69D-5FB9BFBEE87D}"/>
          </ac:spMkLst>
        </pc:spChg>
        <pc:spChg chg="add del mod">
          <ac:chgData name="Ragnhild Halvorsrud" userId="917ea340-fd63-490f-a7db-68428d24cf32" providerId="ADAL" clId="{9B6050A4-F178-4018-9F62-4FCCA28DA093}" dt="2021-03-19T10:17:28.586" v="21041" actId="6264"/>
          <ac:spMkLst>
            <pc:docMk/>
            <pc:sldMk cId="1058573519" sldId="474"/>
            <ac:spMk id="7" creationId="{C3C38F06-3973-4386-8F3A-5D20E7FAEA67}"/>
          </ac:spMkLst>
        </pc:spChg>
        <pc:spChg chg="add mod">
          <ac:chgData name="Ragnhild Halvorsrud" userId="917ea340-fd63-490f-a7db-68428d24cf32" providerId="ADAL" clId="{9B6050A4-F178-4018-9F62-4FCCA28DA093}" dt="2021-03-26T14:18:13.531" v="39824" actId="14100"/>
          <ac:spMkLst>
            <pc:docMk/>
            <pc:sldMk cId="1058573519" sldId="474"/>
            <ac:spMk id="18" creationId="{D598855A-DFB2-4E2B-BC1F-AA358BA1033E}"/>
          </ac:spMkLst>
        </pc:spChg>
        <pc:spChg chg="add mod">
          <ac:chgData name="Ragnhild Halvorsrud" userId="917ea340-fd63-490f-a7db-68428d24cf32" providerId="ADAL" clId="{9B6050A4-F178-4018-9F62-4FCCA28DA093}" dt="2021-03-26T14:17:22.329" v="39815" actId="1076"/>
          <ac:spMkLst>
            <pc:docMk/>
            <pc:sldMk cId="1058573519" sldId="474"/>
            <ac:spMk id="19" creationId="{6AD0C837-38CF-4E1E-95ED-339DC9F73308}"/>
          </ac:spMkLst>
        </pc:spChg>
        <pc:spChg chg="add mod">
          <ac:chgData name="Ragnhild Halvorsrud" userId="917ea340-fd63-490f-a7db-68428d24cf32" providerId="ADAL" clId="{9B6050A4-F178-4018-9F62-4FCCA28DA093}" dt="2021-03-26T14:12:55.466" v="39685" actId="20577"/>
          <ac:spMkLst>
            <pc:docMk/>
            <pc:sldMk cId="1058573519" sldId="474"/>
            <ac:spMk id="20" creationId="{B00334C2-1921-49D3-9E30-8B42224EABDE}"/>
          </ac:spMkLst>
        </pc:spChg>
        <pc:spChg chg="mod">
          <ac:chgData name="Ragnhild Halvorsrud" userId="917ea340-fd63-490f-a7db-68428d24cf32" providerId="ADAL" clId="{9B6050A4-F178-4018-9F62-4FCCA28DA093}" dt="2021-03-26T14:35:42.917" v="40436" actId="6549"/>
          <ac:spMkLst>
            <pc:docMk/>
            <pc:sldMk cId="1058573519" sldId="474"/>
            <ac:spMk id="74" creationId="{90E15ED4-69C7-4C53-AA53-D6CA3C7F4252}"/>
          </ac:spMkLst>
        </pc:spChg>
        <pc:picChg chg="add del mod">
          <ac:chgData name="Ragnhild Halvorsrud" userId="917ea340-fd63-490f-a7db-68428d24cf32" providerId="ADAL" clId="{9B6050A4-F178-4018-9F62-4FCCA28DA093}" dt="2021-03-19T10:13:43.256" v="20880" actId="478"/>
          <ac:picMkLst>
            <pc:docMk/>
            <pc:sldMk cId="1058573519" sldId="474"/>
            <ac:picMk id="5" creationId="{2F02C637-6AC8-4A63-ABE5-6ADFC29B3DD0}"/>
          </ac:picMkLst>
        </pc:picChg>
        <pc:picChg chg="mod ord">
          <ac:chgData name="Ragnhild Halvorsrud" userId="917ea340-fd63-490f-a7db-68428d24cf32" providerId="ADAL" clId="{9B6050A4-F178-4018-9F62-4FCCA28DA093}" dt="2021-03-26T14:17:33.491" v="39816" actId="1076"/>
          <ac:picMkLst>
            <pc:docMk/>
            <pc:sldMk cId="1058573519" sldId="474"/>
            <ac:picMk id="8" creationId="{86AF6AE5-B186-4C36-9FC3-833D5969DFE4}"/>
          </ac:picMkLst>
        </pc:picChg>
        <pc:picChg chg="add del mod">
          <ac:chgData name="Ragnhild Halvorsrud" userId="917ea340-fd63-490f-a7db-68428d24cf32" providerId="ADAL" clId="{9B6050A4-F178-4018-9F62-4FCCA28DA093}" dt="2021-03-26T14:18:31.707" v="39826" actId="478"/>
          <ac:picMkLst>
            <pc:docMk/>
            <pc:sldMk cId="1058573519" sldId="474"/>
            <ac:picMk id="10" creationId="{9D80EA5F-DCB3-4B4C-ABFD-B3C44E97864A}"/>
          </ac:picMkLst>
        </pc:picChg>
        <pc:picChg chg="add mod">
          <ac:chgData name="Ragnhild Halvorsrud" userId="917ea340-fd63-490f-a7db-68428d24cf32" providerId="ADAL" clId="{9B6050A4-F178-4018-9F62-4FCCA28DA093}" dt="2021-03-23T15:56:07.199" v="33792" actId="1076"/>
          <ac:picMkLst>
            <pc:docMk/>
            <pc:sldMk cId="1058573519" sldId="474"/>
            <ac:picMk id="21" creationId="{1E4B162A-19A3-4394-A53C-3059D2C8C56E}"/>
          </ac:picMkLst>
        </pc:picChg>
        <pc:picChg chg="mod">
          <ac:chgData name="Ragnhild Halvorsrud" userId="917ea340-fd63-490f-a7db-68428d24cf32" providerId="ADAL" clId="{9B6050A4-F178-4018-9F62-4FCCA28DA093}" dt="2021-03-25T13:50:35.034" v="38739" actId="1038"/>
          <ac:picMkLst>
            <pc:docMk/>
            <pc:sldMk cId="1058573519" sldId="474"/>
            <ac:picMk id="66" creationId="{E8ACFFEB-D31F-4B00-BA4A-1E766A7C606E}"/>
          </ac:picMkLst>
        </pc:picChg>
        <pc:picChg chg="mod">
          <ac:chgData name="Ragnhild Halvorsrud" userId="917ea340-fd63-490f-a7db-68428d24cf32" providerId="ADAL" clId="{9B6050A4-F178-4018-9F62-4FCCA28DA093}" dt="2021-03-25T13:50:35.034" v="38739" actId="1038"/>
          <ac:picMkLst>
            <pc:docMk/>
            <pc:sldMk cId="1058573519" sldId="474"/>
            <ac:picMk id="68" creationId="{30EFBBC9-173E-4D48-BCF2-18CE1980174C}"/>
          </ac:picMkLst>
        </pc:picChg>
        <pc:picChg chg="mod">
          <ac:chgData name="Ragnhild Halvorsrud" userId="917ea340-fd63-490f-a7db-68428d24cf32" providerId="ADAL" clId="{9B6050A4-F178-4018-9F62-4FCCA28DA093}" dt="2021-03-25T13:50:35.034" v="38739" actId="1038"/>
          <ac:picMkLst>
            <pc:docMk/>
            <pc:sldMk cId="1058573519" sldId="474"/>
            <ac:picMk id="69" creationId="{D39EDB16-149B-4DE9-95A0-30D9E7EB1874}"/>
          </ac:picMkLst>
        </pc:picChg>
        <pc:picChg chg="mod">
          <ac:chgData name="Ragnhild Halvorsrud" userId="917ea340-fd63-490f-a7db-68428d24cf32" providerId="ADAL" clId="{9B6050A4-F178-4018-9F62-4FCCA28DA093}" dt="2021-03-25T13:50:35.034" v="38739" actId="1038"/>
          <ac:picMkLst>
            <pc:docMk/>
            <pc:sldMk cId="1058573519" sldId="474"/>
            <ac:picMk id="70" creationId="{8B462D9B-5F6E-4D96-9901-988F371A5C3F}"/>
          </ac:picMkLst>
        </pc:picChg>
        <pc:picChg chg="mod">
          <ac:chgData name="Ragnhild Halvorsrud" userId="917ea340-fd63-490f-a7db-68428d24cf32" providerId="ADAL" clId="{9B6050A4-F178-4018-9F62-4FCCA28DA093}" dt="2021-03-25T13:50:35.034" v="38739" actId="1038"/>
          <ac:picMkLst>
            <pc:docMk/>
            <pc:sldMk cId="1058573519" sldId="474"/>
            <ac:picMk id="71" creationId="{9143AB6C-655E-41FE-8C0C-C7BD65BCA2A6}"/>
          </ac:picMkLst>
        </pc:picChg>
        <pc:picChg chg="mod">
          <ac:chgData name="Ragnhild Halvorsrud" userId="917ea340-fd63-490f-a7db-68428d24cf32" providerId="ADAL" clId="{9B6050A4-F178-4018-9F62-4FCCA28DA093}" dt="2021-03-25T13:50:35.034" v="38739" actId="1038"/>
          <ac:picMkLst>
            <pc:docMk/>
            <pc:sldMk cId="1058573519" sldId="474"/>
            <ac:picMk id="72" creationId="{FDE3665C-4976-49D9-9754-1844B814BFED}"/>
          </ac:picMkLst>
        </pc:picChg>
        <pc:picChg chg="mod">
          <ac:chgData name="Ragnhild Halvorsrud" userId="917ea340-fd63-490f-a7db-68428d24cf32" providerId="ADAL" clId="{9B6050A4-F178-4018-9F62-4FCCA28DA093}" dt="2021-03-26T14:33:20.561" v="40263" actId="14100"/>
          <ac:picMkLst>
            <pc:docMk/>
            <pc:sldMk cId="1058573519" sldId="474"/>
            <ac:picMk id="73" creationId="{644DD7EB-345A-4373-A6EE-F04E36263447}"/>
          </ac:picMkLst>
        </pc:picChg>
      </pc:sldChg>
      <pc:sldChg chg="addSp modSp mod ord modNotes">
        <pc:chgData name="Ragnhild Halvorsrud" userId="917ea340-fd63-490f-a7db-68428d24cf32" providerId="ADAL" clId="{9B6050A4-F178-4018-9F62-4FCCA28DA093}" dt="2021-03-25T13:51:48.213" v="38778" actId="1035"/>
        <pc:sldMkLst>
          <pc:docMk/>
          <pc:sldMk cId="2661338995" sldId="486"/>
        </pc:sldMkLst>
        <pc:spChg chg="mod">
          <ac:chgData name="Ragnhild Halvorsrud" userId="917ea340-fd63-490f-a7db-68428d24cf32" providerId="ADAL" clId="{9B6050A4-F178-4018-9F62-4FCCA28DA093}" dt="2021-03-25T13:12:42.372" v="37900" actId="790"/>
          <ac:spMkLst>
            <pc:docMk/>
            <pc:sldMk cId="2661338995" sldId="486"/>
            <ac:spMk id="2" creationId="{00000000-0000-0000-0000-000000000000}"/>
          </ac:spMkLst>
        </pc:spChg>
        <pc:spChg chg="mod">
          <ac:chgData name="Ragnhild Halvorsrud" userId="917ea340-fd63-490f-a7db-68428d24cf32" providerId="ADAL" clId="{9B6050A4-F178-4018-9F62-4FCCA28DA093}" dt="2021-03-25T13:12:42.376" v="37901" actId="790"/>
          <ac:spMkLst>
            <pc:docMk/>
            <pc:sldMk cId="2661338995" sldId="486"/>
            <ac:spMk id="3" creationId="{00000000-0000-0000-0000-000000000000}"/>
          </ac:spMkLst>
        </pc:spChg>
        <pc:spChg chg="mod">
          <ac:chgData name="Ragnhild Halvorsrud" userId="917ea340-fd63-490f-a7db-68428d24cf32" providerId="ADAL" clId="{9B6050A4-F178-4018-9F62-4FCCA28DA093}" dt="2021-03-25T13:12:42.377" v="37902" actId="790"/>
          <ac:spMkLst>
            <pc:docMk/>
            <pc:sldMk cId="2661338995" sldId="486"/>
            <ac:spMk id="4" creationId="{00000000-0000-0000-0000-000000000000}"/>
          </ac:spMkLst>
        </pc:spChg>
        <pc:spChg chg="mod">
          <ac:chgData name="Ragnhild Halvorsrud" userId="917ea340-fd63-490f-a7db-68428d24cf32" providerId="ADAL" clId="{9B6050A4-F178-4018-9F62-4FCCA28DA093}" dt="2021-03-25T13:51:48.213" v="38778" actId="1035"/>
          <ac:spMkLst>
            <pc:docMk/>
            <pc:sldMk cId="2661338995" sldId="486"/>
            <ac:spMk id="10" creationId="{00000000-0000-0000-0000-000000000000}"/>
          </ac:spMkLst>
        </pc:spChg>
        <pc:spChg chg="mod">
          <ac:chgData name="Ragnhild Halvorsrud" userId="917ea340-fd63-490f-a7db-68428d24cf32" providerId="ADAL" clId="{9B6050A4-F178-4018-9F62-4FCCA28DA093}" dt="2021-03-25T13:51:48.213" v="38778" actId="1035"/>
          <ac:spMkLst>
            <pc:docMk/>
            <pc:sldMk cId="2661338995" sldId="486"/>
            <ac:spMk id="11" creationId="{00000000-0000-0000-0000-000000000000}"/>
          </ac:spMkLst>
        </pc:spChg>
        <pc:spChg chg="add mod">
          <ac:chgData name="Ragnhild Halvorsrud" userId="917ea340-fd63-490f-a7db-68428d24cf32" providerId="ADAL" clId="{9B6050A4-F178-4018-9F62-4FCCA28DA093}" dt="2021-03-25T13:48:57.540" v="38706" actId="164"/>
          <ac:spMkLst>
            <pc:docMk/>
            <pc:sldMk cId="2661338995" sldId="486"/>
            <ac:spMk id="12" creationId="{B99FDC5C-5E40-472D-B3CC-722ADAAA4248}"/>
          </ac:spMkLst>
        </pc:spChg>
        <pc:spChg chg="add mod">
          <ac:chgData name="Ragnhild Halvorsrud" userId="917ea340-fd63-490f-a7db-68428d24cf32" providerId="ADAL" clId="{9B6050A4-F178-4018-9F62-4FCCA28DA093}" dt="2021-03-25T13:48:57.540" v="38706" actId="164"/>
          <ac:spMkLst>
            <pc:docMk/>
            <pc:sldMk cId="2661338995" sldId="486"/>
            <ac:spMk id="13" creationId="{DB9C7922-D3A6-4A2E-9669-EE998CA802DE}"/>
          </ac:spMkLst>
        </pc:spChg>
        <pc:spChg chg="add mod">
          <ac:chgData name="Ragnhild Halvorsrud" userId="917ea340-fd63-490f-a7db-68428d24cf32" providerId="ADAL" clId="{9B6050A4-F178-4018-9F62-4FCCA28DA093}" dt="2021-03-25T13:48:57.540" v="38706" actId="164"/>
          <ac:spMkLst>
            <pc:docMk/>
            <pc:sldMk cId="2661338995" sldId="486"/>
            <ac:spMk id="14" creationId="{15386A9A-0272-4431-BE15-DE82C1082A85}"/>
          </ac:spMkLst>
        </pc:spChg>
        <pc:spChg chg="add mod">
          <ac:chgData name="Ragnhild Halvorsrud" userId="917ea340-fd63-490f-a7db-68428d24cf32" providerId="ADAL" clId="{9B6050A4-F178-4018-9F62-4FCCA28DA093}" dt="2021-03-25T13:48:57.540" v="38706" actId="164"/>
          <ac:spMkLst>
            <pc:docMk/>
            <pc:sldMk cId="2661338995" sldId="486"/>
            <ac:spMk id="15" creationId="{A1D7655F-75F7-4681-A924-EC386DB42054}"/>
          </ac:spMkLst>
        </pc:spChg>
        <pc:grpChg chg="add mod">
          <ac:chgData name="Ragnhild Halvorsrud" userId="917ea340-fd63-490f-a7db-68428d24cf32" providerId="ADAL" clId="{9B6050A4-F178-4018-9F62-4FCCA28DA093}" dt="2021-03-25T13:48:57.540" v="38706" actId="164"/>
          <ac:grpSpMkLst>
            <pc:docMk/>
            <pc:sldMk cId="2661338995" sldId="486"/>
            <ac:grpSpMk id="5" creationId="{1D9E2BF8-BC54-49DE-B83E-820B0F3748A0}"/>
          </ac:grpSpMkLst>
        </pc:grpChg>
        <pc:picChg chg="mod">
          <ac:chgData name="Ragnhild Halvorsrud" userId="917ea340-fd63-490f-a7db-68428d24cf32" providerId="ADAL" clId="{9B6050A4-F178-4018-9F62-4FCCA28DA093}" dt="2021-03-25T13:51:48.213" v="38778" actId="1035"/>
          <ac:picMkLst>
            <pc:docMk/>
            <pc:sldMk cId="2661338995" sldId="486"/>
            <ac:picMk id="7" creationId="{00000000-0000-0000-0000-000000000000}"/>
          </ac:picMkLst>
        </pc:picChg>
        <pc:picChg chg="mod">
          <ac:chgData name="Ragnhild Halvorsrud" userId="917ea340-fd63-490f-a7db-68428d24cf32" providerId="ADAL" clId="{9B6050A4-F178-4018-9F62-4FCCA28DA093}" dt="2021-03-25T13:51:48.213" v="38778" actId="1035"/>
          <ac:picMkLst>
            <pc:docMk/>
            <pc:sldMk cId="2661338995" sldId="486"/>
            <ac:picMk id="8" creationId="{00000000-0000-0000-0000-000000000000}"/>
          </ac:picMkLst>
        </pc:picChg>
        <pc:picChg chg="mod">
          <ac:chgData name="Ragnhild Halvorsrud" userId="917ea340-fd63-490f-a7db-68428d24cf32" providerId="ADAL" clId="{9B6050A4-F178-4018-9F62-4FCCA28DA093}" dt="2021-03-25T13:51:48.213" v="38778" actId="1035"/>
          <ac:picMkLst>
            <pc:docMk/>
            <pc:sldMk cId="2661338995" sldId="486"/>
            <ac:picMk id="9" creationId="{00000000-0000-0000-0000-000000000000}"/>
          </ac:picMkLst>
        </pc:picChg>
      </pc:sldChg>
      <pc:sldChg chg="addSp delSp modSp del mod ord modNotes">
        <pc:chgData name="Ragnhild Halvorsrud" userId="917ea340-fd63-490f-a7db-68428d24cf32" providerId="ADAL" clId="{9B6050A4-F178-4018-9F62-4FCCA28DA093}" dt="2021-03-17T09:16:29.057" v="15838" actId="47"/>
        <pc:sldMkLst>
          <pc:docMk/>
          <pc:sldMk cId="3024363764" sldId="494"/>
        </pc:sldMkLst>
        <pc:spChg chg="mod">
          <ac:chgData name="Ragnhild Halvorsrud" userId="917ea340-fd63-490f-a7db-68428d24cf32" providerId="ADAL" clId="{9B6050A4-F178-4018-9F62-4FCCA28DA093}" dt="2021-03-16T17:01:11.119" v="14371" actId="790"/>
          <ac:spMkLst>
            <pc:docMk/>
            <pc:sldMk cId="3024363764" sldId="494"/>
            <ac:spMk id="4" creationId="{00000000-0000-0000-0000-000000000000}"/>
          </ac:spMkLst>
        </pc:spChg>
        <pc:spChg chg="mod">
          <ac:chgData name="Ragnhild Halvorsrud" userId="917ea340-fd63-490f-a7db-68428d24cf32" providerId="ADAL" clId="{9B6050A4-F178-4018-9F62-4FCCA28DA093}" dt="2021-03-16T17:01:11.115" v="14369" actId="790"/>
          <ac:spMkLst>
            <pc:docMk/>
            <pc:sldMk cId="3024363764" sldId="494"/>
            <ac:spMk id="5" creationId="{00000000-0000-0000-0000-000000000000}"/>
          </ac:spMkLst>
        </pc:spChg>
        <pc:spChg chg="mod">
          <ac:chgData name="Ragnhild Halvorsrud" userId="917ea340-fd63-490f-a7db-68428d24cf32" providerId="ADAL" clId="{9B6050A4-F178-4018-9F62-4FCCA28DA093}" dt="2021-03-16T17:01:11.118" v="14370" actId="790"/>
          <ac:spMkLst>
            <pc:docMk/>
            <pc:sldMk cId="3024363764" sldId="494"/>
            <ac:spMk id="6" creationId="{00000000-0000-0000-0000-000000000000}"/>
          </ac:spMkLst>
        </pc:spChg>
        <pc:spChg chg="add mod">
          <ac:chgData name="Ragnhild Halvorsrud" userId="917ea340-fd63-490f-a7db-68428d24cf32" providerId="ADAL" clId="{9B6050A4-F178-4018-9F62-4FCCA28DA093}" dt="2021-03-16T17:01:11.119" v="14372" actId="790"/>
          <ac:spMkLst>
            <pc:docMk/>
            <pc:sldMk cId="3024363764" sldId="494"/>
            <ac:spMk id="7" creationId="{C0EB4AC5-3A6A-4D1B-A94D-4E586958FE00}"/>
          </ac:spMkLst>
        </pc:spChg>
        <pc:spChg chg="del mod">
          <ac:chgData name="Ragnhild Halvorsrud" userId="917ea340-fd63-490f-a7db-68428d24cf32" providerId="ADAL" clId="{9B6050A4-F178-4018-9F62-4FCCA28DA093}" dt="2021-03-15T15:33:57.202" v="7216" actId="478"/>
          <ac:spMkLst>
            <pc:docMk/>
            <pc:sldMk cId="3024363764" sldId="494"/>
            <ac:spMk id="8" creationId="{F07A7C3F-06F8-41F2-BD2D-83B6C03739EF}"/>
          </ac:spMkLst>
        </pc:spChg>
        <pc:picChg chg="mod">
          <ac:chgData name="Ragnhild Halvorsrud" userId="917ea340-fd63-490f-a7db-68428d24cf32" providerId="ADAL" clId="{9B6050A4-F178-4018-9F62-4FCCA28DA093}" dt="2021-03-16T16:50:39.389" v="12986" actId="1076"/>
          <ac:picMkLst>
            <pc:docMk/>
            <pc:sldMk cId="3024363764" sldId="494"/>
            <ac:picMk id="13" creationId="{00000000-0000-0000-0000-000000000000}"/>
          </ac:picMkLst>
        </pc:picChg>
      </pc:sldChg>
      <pc:sldChg chg="addSp modSp mod modNotes">
        <pc:chgData name="Ragnhild Halvorsrud" userId="917ea340-fd63-490f-a7db-68428d24cf32" providerId="ADAL" clId="{9B6050A4-F178-4018-9F62-4FCCA28DA093}" dt="2021-03-25T14:08:27.720" v="38870" actId="14100"/>
        <pc:sldMkLst>
          <pc:docMk/>
          <pc:sldMk cId="2394328622" sldId="508"/>
        </pc:sldMkLst>
        <pc:spChg chg="mod">
          <ac:chgData name="Ragnhild Halvorsrud" userId="917ea340-fd63-490f-a7db-68428d24cf32" providerId="ADAL" clId="{9B6050A4-F178-4018-9F62-4FCCA28DA093}" dt="2021-03-25T13:12:42.891" v="38401" actId="790"/>
          <ac:spMkLst>
            <pc:docMk/>
            <pc:sldMk cId="2394328622" sldId="508"/>
            <ac:spMk id="2" creationId="{37E60667-2ED3-47A6-8B5F-FB7EB227D008}"/>
          </ac:spMkLst>
        </pc:spChg>
        <pc:spChg chg="mod">
          <ac:chgData name="Ragnhild Halvorsrud" userId="917ea340-fd63-490f-a7db-68428d24cf32" providerId="ADAL" clId="{9B6050A4-F178-4018-9F62-4FCCA28DA093}" dt="2021-03-25T13:12:42.890" v="38400" actId="790"/>
          <ac:spMkLst>
            <pc:docMk/>
            <pc:sldMk cId="2394328622" sldId="508"/>
            <ac:spMk id="3" creationId="{9373C1DD-C439-49B1-9056-CADB68425E55}"/>
          </ac:spMkLst>
        </pc:spChg>
        <pc:spChg chg="mod">
          <ac:chgData name="Ragnhild Halvorsrud" userId="917ea340-fd63-490f-a7db-68428d24cf32" providerId="ADAL" clId="{9B6050A4-F178-4018-9F62-4FCCA28DA093}" dt="2021-03-25T13:12:42.895" v="38402" actId="790"/>
          <ac:spMkLst>
            <pc:docMk/>
            <pc:sldMk cId="2394328622" sldId="508"/>
            <ac:spMk id="8" creationId="{C4450D43-A296-4E64-80EA-77260530E01E}"/>
          </ac:spMkLst>
        </pc:spChg>
        <pc:spChg chg="mod">
          <ac:chgData name="Ragnhild Halvorsrud" userId="917ea340-fd63-490f-a7db-68428d24cf32" providerId="ADAL" clId="{9B6050A4-F178-4018-9F62-4FCCA28DA093}" dt="2021-03-25T14:08:24.585" v="38869" actId="14100"/>
          <ac:spMkLst>
            <pc:docMk/>
            <pc:sldMk cId="2394328622" sldId="508"/>
            <ac:spMk id="9" creationId="{8CAFC742-8CD4-470B-B377-C56592451EEC}"/>
          </ac:spMkLst>
        </pc:spChg>
        <pc:spChg chg="mod">
          <ac:chgData name="Ragnhild Halvorsrud" userId="917ea340-fd63-490f-a7db-68428d24cf32" providerId="ADAL" clId="{9B6050A4-F178-4018-9F62-4FCCA28DA093}" dt="2021-03-25T14:08:27.720" v="38870" actId="14100"/>
          <ac:spMkLst>
            <pc:docMk/>
            <pc:sldMk cId="2394328622" sldId="508"/>
            <ac:spMk id="10" creationId="{D3C59061-B4BF-4C1D-BCF7-D96FBD6BBDEB}"/>
          </ac:spMkLst>
        </pc:spChg>
        <pc:spChg chg="mod">
          <ac:chgData name="Ragnhild Halvorsrud" userId="917ea340-fd63-490f-a7db-68428d24cf32" providerId="ADAL" clId="{9B6050A4-F178-4018-9F62-4FCCA28DA093}" dt="2021-03-25T13:12:42.906" v="38405" actId="790"/>
          <ac:spMkLst>
            <pc:docMk/>
            <pc:sldMk cId="2394328622" sldId="508"/>
            <ac:spMk id="11" creationId="{AD356CD4-729A-4FD2-B63E-BA5BBB371028}"/>
          </ac:spMkLst>
        </pc:spChg>
        <pc:spChg chg="mod">
          <ac:chgData name="Ragnhild Halvorsrud" userId="917ea340-fd63-490f-a7db-68428d24cf32" providerId="ADAL" clId="{9B6050A4-F178-4018-9F62-4FCCA28DA093}" dt="2021-03-25T14:06:57.877" v="38820"/>
          <ac:spMkLst>
            <pc:docMk/>
            <pc:sldMk cId="2394328622" sldId="508"/>
            <ac:spMk id="13" creationId="{97CBF8E7-30A6-4C39-B530-C2BA957497E6}"/>
          </ac:spMkLst>
        </pc:spChg>
        <pc:spChg chg="mod">
          <ac:chgData name="Ragnhild Halvorsrud" userId="917ea340-fd63-490f-a7db-68428d24cf32" providerId="ADAL" clId="{9B6050A4-F178-4018-9F62-4FCCA28DA093}" dt="2021-03-25T14:06:57.877" v="38820"/>
          <ac:spMkLst>
            <pc:docMk/>
            <pc:sldMk cId="2394328622" sldId="508"/>
            <ac:spMk id="14" creationId="{346E3CB3-5465-470E-951F-1B76C70B4859}"/>
          </ac:spMkLst>
        </pc:spChg>
        <pc:spChg chg="mod">
          <ac:chgData name="Ragnhild Halvorsrud" userId="917ea340-fd63-490f-a7db-68428d24cf32" providerId="ADAL" clId="{9B6050A4-F178-4018-9F62-4FCCA28DA093}" dt="2021-03-25T14:06:57.877" v="38820"/>
          <ac:spMkLst>
            <pc:docMk/>
            <pc:sldMk cId="2394328622" sldId="508"/>
            <ac:spMk id="15" creationId="{9CB82BA5-1D2C-4608-ADA7-5BB544FC382E}"/>
          </ac:spMkLst>
        </pc:spChg>
        <pc:spChg chg="mod">
          <ac:chgData name="Ragnhild Halvorsrud" userId="917ea340-fd63-490f-a7db-68428d24cf32" providerId="ADAL" clId="{9B6050A4-F178-4018-9F62-4FCCA28DA093}" dt="2021-03-25T14:06:57.877" v="38820"/>
          <ac:spMkLst>
            <pc:docMk/>
            <pc:sldMk cId="2394328622" sldId="508"/>
            <ac:spMk id="16" creationId="{29EC2790-07D8-45E4-BDE3-CF4E95A46EBD}"/>
          </ac:spMkLst>
        </pc:spChg>
        <pc:grpChg chg="add mod">
          <ac:chgData name="Ragnhild Halvorsrud" userId="917ea340-fd63-490f-a7db-68428d24cf32" providerId="ADAL" clId="{9B6050A4-F178-4018-9F62-4FCCA28DA093}" dt="2021-03-25T14:06:57.877" v="38820"/>
          <ac:grpSpMkLst>
            <pc:docMk/>
            <pc:sldMk cId="2394328622" sldId="508"/>
            <ac:grpSpMk id="12" creationId="{7960326C-A649-4F7C-8C2D-1B90576A46E8}"/>
          </ac:grpSpMkLst>
        </pc:grpChg>
      </pc:sldChg>
      <pc:sldChg chg="addSp delSp modSp mod chgLayout modNotes">
        <pc:chgData name="Ragnhild Halvorsrud" userId="917ea340-fd63-490f-a7db-68428d24cf32" providerId="ADAL" clId="{9B6050A4-F178-4018-9F62-4FCCA28DA093}" dt="2021-03-26T14:48:23.657" v="40504" actId="6549"/>
        <pc:sldMkLst>
          <pc:docMk/>
          <pc:sldMk cId="1608883126" sldId="509"/>
        </pc:sldMkLst>
        <pc:spChg chg="mod ord">
          <ac:chgData name="Ragnhild Halvorsrud" userId="917ea340-fd63-490f-a7db-68428d24cf32" providerId="ADAL" clId="{9B6050A4-F178-4018-9F62-4FCCA28DA093}" dt="2021-03-25T13:12:42.350" v="37881" actId="790"/>
          <ac:spMkLst>
            <pc:docMk/>
            <pc:sldMk cId="1608883126" sldId="509"/>
            <ac:spMk id="2" creationId="{52456730-9CCD-4717-BE03-D62C6887A2F1}"/>
          </ac:spMkLst>
        </pc:spChg>
        <pc:spChg chg="mod ord">
          <ac:chgData name="Ragnhild Halvorsrud" userId="917ea340-fd63-490f-a7db-68428d24cf32" providerId="ADAL" clId="{9B6050A4-F178-4018-9F62-4FCCA28DA093}" dt="2021-03-26T14:48:23.657" v="40504" actId="6549"/>
          <ac:spMkLst>
            <pc:docMk/>
            <pc:sldMk cId="1608883126" sldId="509"/>
            <ac:spMk id="3" creationId="{BB7EEA35-A974-41C3-B310-23E12C424753}"/>
          </ac:spMkLst>
        </pc:spChg>
        <pc:spChg chg="add del mod">
          <ac:chgData name="Ragnhild Halvorsrud" userId="917ea340-fd63-490f-a7db-68428d24cf32" providerId="ADAL" clId="{9B6050A4-F178-4018-9F62-4FCCA28DA093}" dt="2021-03-20T18:01:38.071" v="29940" actId="6264"/>
          <ac:spMkLst>
            <pc:docMk/>
            <pc:sldMk cId="1608883126" sldId="509"/>
            <ac:spMk id="4" creationId="{E1446CD2-8C78-4779-BD8B-463401C2EF5A}"/>
          </ac:spMkLst>
        </pc:spChg>
        <pc:spChg chg="add del mod">
          <ac:chgData name="Ragnhild Halvorsrud" userId="917ea340-fd63-490f-a7db-68428d24cf32" providerId="ADAL" clId="{9B6050A4-F178-4018-9F62-4FCCA28DA093}" dt="2021-03-20T18:01:38.071" v="29940" actId="6264"/>
          <ac:spMkLst>
            <pc:docMk/>
            <pc:sldMk cId="1608883126" sldId="509"/>
            <ac:spMk id="5" creationId="{EEB709D5-C451-4D60-A23F-CA8DEB4415FC}"/>
          </ac:spMkLst>
        </pc:spChg>
        <pc:spChg chg="add del mod">
          <ac:chgData name="Ragnhild Halvorsrud" userId="917ea340-fd63-490f-a7db-68428d24cf32" providerId="ADAL" clId="{9B6050A4-F178-4018-9F62-4FCCA28DA093}" dt="2021-03-20T18:02:37.954" v="29961" actId="6264"/>
          <ac:spMkLst>
            <pc:docMk/>
            <pc:sldMk cId="1608883126" sldId="509"/>
            <ac:spMk id="6" creationId="{820990E7-5EA1-41E1-93E5-9CB36BF7E4B1}"/>
          </ac:spMkLst>
        </pc:spChg>
        <pc:spChg chg="add del mod">
          <ac:chgData name="Ragnhild Halvorsrud" userId="917ea340-fd63-490f-a7db-68428d24cf32" providerId="ADAL" clId="{9B6050A4-F178-4018-9F62-4FCCA28DA093}" dt="2021-03-20T18:02:37.954" v="29961" actId="6264"/>
          <ac:spMkLst>
            <pc:docMk/>
            <pc:sldMk cId="1608883126" sldId="509"/>
            <ac:spMk id="7" creationId="{DEFACABC-87DD-469F-9745-5C886205BE9A}"/>
          </ac:spMkLst>
        </pc:spChg>
      </pc:sldChg>
      <pc:sldChg chg="addSp delSp modSp add del mod ord modNotes">
        <pc:chgData name="Ragnhild Halvorsrud" userId="917ea340-fd63-490f-a7db-68428d24cf32" providerId="ADAL" clId="{9B6050A4-F178-4018-9F62-4FCCA28DA093}" dt="2021-03-26T14:53:52.141" v="40543" actId="478"/>
        <pc:sldMkLst>
          <pc:docMk/>
          <pc:sldMk cId="1043206022" sldId="511"/>
        </pc:sldMkLst>
        <pc:spChg chg="mod">
          <ac:chgData name="Ragnhild Halvorsrud" userId="917ea340-fd63-490f-a7db-68428d24cf32" providerId="ADAL" clId="{9B6050A4-F178-4018-9F62-4FCCA28DA093}" dt="2021-03-25T13:12:42.335" v="37872" actId="790"/>
          <ac:spMkLst>
            <pc:docMk/>
            <pc:sldMk cId="1043206022" sldId="511"/>
            <ac:spMk id="2" creationId="{00000000-0000-0000-0000-000000000000}"/>
          </ac:spMkLst>
        </pc:spChg>
        <pc:spChg chg="mod">
          <ac:chgData name="Ragnhild Halvorsrud" userId="917ea340-fd63-490f-a7db-68428d24cf32" providerId="ADAL" clId="{9B6050A4-F178-4018-9F62-4FCCA28DA093}" dt="2021-03-25T13:12:42.344" v="37874" actId="790"/>
          <ac:spMkLst>
            <pc:docMk/>
            <pc:sldMk cId="1043206022" sldId="511"/>
            <ac:spMk id="3" creationId="{00000000-0000-0000-0000-000000000000}"/>
          </ac:spMkLst>
        </pc:spChg>
        <pc:spChg chg="mod">
          <ac:chgData name="Ragnhild Halvorsrud" userId="917ea340-fd63-490f-a7db-68428d24cf32" providerId="ADAL" clId="{9B6050A4-F178-4018-9F62-4FCCA28DA093}" dt="2021-03-25T13:12:42.343" v="37873" actId="790"/>
          <ac:spMkLst>
            <pc:docMk/>
            <pc:sldMk cId="1043206022" sldId="511"/>
            <ac:spMk id="5" creationId="{00000000-0000-0000-0000-000000000000}"/>
          </ac:spMkLst>
        </pc:spChg>
        <pc:spChg chg="add del mod ord">
          <ac:chgData name="Ragnhild Halvorsrud" userId="917ea340-fd63-490f-a7db-68428d24cf32" providerId="ADAL" clId="{9B6050A4-F178-4018-9F62-4FCCA28DA093}" dt="2021-03-19T17:01:47.985" v="28017" actId="478"/>
          <ac:spMkLst>
            <pc:docMk/>
            <pc:sldMk cId="1043206022" sldId="511"/>
            <ac:spMk id="7" creationId="{12E4307E-FCAF-4038-B607-604BE17E4474}"/>
          </ac:spMkLst>
        </pc:spChg>
        <pc:spChg chg="add del mod">
          <ac:chgData name="Ragnhild Halvorsrud" userId="917ea340-fd63-490f-a7db-68428d24cf32" providerId="ADAL" clId="{9B6050A4-F178-4018-9F62-4FCCA28DA093}" dt="2021-03-19T08:04:16.943" v="20167" actId="478"/>
          <ac:spMkLst>
            <pc:docMk/>
            <pc:sldMk cId="1043206022" sldId="511"/>
            <ac:spMk id="8" creationId="{0D9FCA07-7288-4120-B9A0-D63DFFD8B1EE}"/>
          </ac:spMkLst>
        </pc:spChg>
        <pc:spChg chg="add mod">
          <ac:chgData name="Ragnhild Halvorsrud" userId="917ea340-fd63-490f-a7db-68428d24cf32" providerId="ADAL" clId="{9B6050A4-F178-4018-9F62-4FCCA28DA093}" dt="2021-03-25T13:12:42.345" v="37875" actId="790"/>
          <ac:spMkLst>
            <pc:docMk/>
            <pc:sldMk cId="1043206022" sldId="511"/>
            <ac:spMk id="9" creationId="{8F6E7F87-D485-45E3-91A5-E6C906A2167A}"/>
          </ac:spMkLst>
        </pc:spChg>
        <pc:spChg chg="add del mod">
          <ac:chgData name="Ragnhild Halvorsrud" userId="917ea340-fd63-490f-a7db-68428d24cf32" providerId="ADAL" clId="{9B6050A4-F178-4018-9F62-4FCCA28DA093}" dt="2021-03-23T16:16:32.562" v="34353" actId="478"/>
          <ac:spMkLst>
            <pc:docMk/>
            <pc:sldMk cId="1043206022" sldId="511"/>
            <ac:spMk id="12" creationId="{C6ECB3F4-79EB-40D1-A2BB-71A88A63F0E8}"/>
          </ac:spMkLst>
        </pc:spChg>
        <pc:spChg chg="add mod">
          <ac:chgData name="Ragnhild Halvorsrud" userId="917ea340-fd63-490f-a7db-68428d24cf32" providerId="ADAL" clId="{9B6050A4-F178-4018-9F62-4FCCA28DA093}" dt="2021-03-25T13:12:42.346" v="37876" actId="790"/>
          <ac:spMkLst>
            <pc:docMk/>
            <pc:sldMk cId="1043206022" sldId="511"/>
            <ac:spMk id="14" creationId="{67A7D27C-B01A-4177-A15F-B3637F6CAD9B}"/>
          </ac:spMkLst>
        </pc:spChg>
        <pc:spChg chg="add del mod">
          <ac:chgData name="Ragnhild Halvorsrud" userId="917ea340-fd63-490f-a7db-68428d24cf32" providerId="ADAL" clId="{9B6050A4-F178-4018-9F62-4FCCA28DA093}" dt="2021-03-26T14:53:52.141" v="40543" actId="478"/>
          <ac:spMkLst>
            <pc:docMk/>
            <pc:sldMk cId="1043206022" sldId="511"/>
            <ac:spMk id="15" creationId="{B5329043-3B17-407D-B258-E5C34A651CE4}"/>
          </ac:spMkLst>
        </pc:spChg>
        <pc:spChg chg="add mod">
          <ac:chgData name="Ragnhild Halvorsrud" userId="917ea340-fd63-490f-a7db-68428d24cf32" providerId="ADAL" clId="{9B6050A4-F178-4018-9F62-4FCCA28DA093}" dt="2021-03-25T13:12:42.347" v="37877" actId="790"/>
          <ac:spMkLst>
            <pc:docMk/>
            <pc:sldMk cId="1043206022" sldId="511"/>
            <ac:spMk id="17" creationId="{C98665CC-8320-451B-B568-9D3034174E00}"/>
          </ac:spMkLst>
        </pc:spChg>
        <pc:spChg chg="add mod">
          <ac:chgData name="Ragnhild Halvorsrud" userId="917ea340-fd63-490f-a7db-68428d24cf32" providerId="ADAL" clId="{9B6050A4-F178-4018-9F62-4FCCA28DA093}" dt="2021-03-26T14:53:47.695" v="40542"/>
          <ac:spMkLst>
            <pc:docMk/>
            <pc:sldMk cId="1043206022" sldId="511"/>
            <ac:spMk id="20" creationId="{88FE1B29-26EA-4E34-95B2-4A803270573E}"/>
          </ac:spMkLst>
        </pc:spChg>
        <pc:picChg chg="del mod">
          <ac:chgData name="Ragnhild Halvorsrud" userId="917ea340-fd63-490f-a7db-68428d24cf32" providerId="ADAL" clId="{9B6050A4-F178-4018-9F62-4FCCA28DA093}" dt="2021-03-19T08:04:09.377" v="20166" actId="478"/>
          <ac:picMkLst>
            <pc:docMk/>
            <pc:sldMk cId="1043206022" sldId="511"/>
            <ac:picMk id="4" creationId="{00000000-0000-0000-0000-000000000000}"/>
          </ac:picMkLst>
        </pc:picChg>
        <pc:picChg chg="mod modCrop">
          <ac:chgData name="Ragnhild Halvorsrud" userId="917ea340-fd63-490f-a7db-68428d24cf32" providerId="ADAL" clId="{9B6050A4-F178-4018-9F62-4FCCA28DA093}" dt="2021-03-23T16:34:23.576" v="34792" actId="1037"/>
          <ac:picMkLst>
            <pc:docMk/>
            <pc:sldMk cId="1043206022" sldId="511"/>
            <ac:picMk id="6" creationId="{1FEA97A2-0850-4972-A753-CB40A8BDCBC5}"/>
          </ac:picMkLst>
        </pc:picChg>
        <pc:picChg chg="add del mod">
          <ac:chgData name="Ragnhild Halvorsrud" userId="917ea340-fd63-490f-a7db-68428d24cf32" providerId="ADAL" clId="{9B6050A4-F178-4018-9F62-4FCCA28DA093}" dt="2021-03-19T14:46:12.518" v="26500" actId="478"/>
          <ac:picMkLst>
            <pc:docMk/>
            <pc:sldMk cId="1043206022" sldId="511"/>
            <ac:picMk id="10" creationId="{F5C1A8CF-831A-4739-B8D1-33C8C986AEB3}"/>
          </ac:picMkLst>
        </pc:picChg>
        <pc:picChg chg="add del mod">
          <ac:chgData name="Ragnhild Halvorsrud" userId="917ea340-fd63-490f-a7db-68428d24cf32" providerId="ADAL" clId="{9B6050A4-F178-4018-9F62-4FCCA28DA093}" dt="2021-03-21T15:54:57.352" v="33408" actId="478"/>
          <ac:picMkLst>
            <pc:docMk/>
            <pc:sldMk cId="1043206022" sldId="511"/>
            <ac:picMk id="11" creationId="{8A8C5755-B497-4F6D-8852-7CE659233515}"/>
          </ac:picMkLst>
        </pc:picChg>
        <pc:picChg chg="add mod">
          <ac:chgData name="Ragnhild Halvorsrud" userId="917ea340-fd63-490f-a7db-68428d24cf32" providerId="ADAL" clId="{9B6050A4-F178-4018-9F62-4FCCA28DA093}" dt="2021-03-23T16:34:14.538" v="34776" actId="1038"/>
          <ac:picMkLst>
            <pc:docMk/>
            <pc:sldMk cId="1043206022" sldId="511"/>
            <ac:picMk id="13" creationId="{BF5AEBCE-7B11-4E56-8FE1-56670F1B74D1}"/>
          </ac:picMkLst>
        </pc:picChg>
        <pc:picChg chg="add del mod">
          <ac:chgData name="Ragnhild Halvorsrud" userId="917ea340-fd63-490f-a7db-68428d24cf32" providerId="ADAL" clId="{9B6050A4-F178-4018-9F62-4FCCA28DA093}" dt="2021-03-20T17:39:45.673" v="29389" actId="478"/>
          <ac:picMkLst>
            <pc:docMk/>
            <pc:sldMk cId="1043206022" sldId="511"/>
            <ac:picMk id="15" creationId="{5A0D1BA3-C263-48CB-9DA3-8CDB76AD7626}"/>
          </ac:picMkLst>
        </pc:picChg>
        <pc:picChg chg="add mod">
          <ac:chgData name="Ragnhild Halvorsrud" userId="917ea340-fd63-490f-a7db-68428d24cf32" providerId="ADAL" clId="{9B6050A4-F178-4018-9F62-4FCCA28DA093}" dt="2021-03-23T16:34:14.538" v="34776" actId="1038"/>
          <ac:picMkLst>
            <pc:docMk/>
            <pc:sldMk cId="1043206022" sldId="511"/>
            <ac:picMk id="16" creationId="{DE9080CD-C739-4129-93B0-8D0B196328C7}"/>
          </ac:picMkLst>
        </pc:picChg>
        <pc:picChg chg="add mod">
          <ac:chgData name="Ragnhild Halvorsrud" userId="917ea340-fd63-490f-a7db-68428d24cf32" providerId="ADAL" clId="{9B6050A4-F178-4018-9F62-4FCCA28DA093}" dt="2021-03-20T17:46:34.036" v="29516" actId="1076"/>
          <ac:picMkLst>
            <pc:docMk/>
            <pc:sldMk cId="1043206022" sldId="511"/>
            <ac:picMk id="18" creationId="{517F4DEE-3F03-4A0F-A62B-AA1604066F58}"/>
          </ac:picMkLst>
        </pc:picChg>
        <pc:picChg chg="add mod">
          <ac:chgData name="Ragnhild Halvorsrud" userId="917ea340-fd63-490f-a7db-68428d24cf32" providerId="ADAL" clId="{9B6050A4-F178-4018-9F62-4FCCA28DA093}" dt="2021-03-21T15:54:58.873" v="33409" actId="1076"/>
          <ac:picMkLst>
            <pc:docMk/>
            <pc:sldMk cId="1043206022" sldId="511"/>
            <ac:picMk id="19" creationId="{AD33B39C-69DE-40FD-9234-9D7F545C01EF}"/>
          </ac:picMkLst>
        </pc:picChg>
      </pc:sldChg>
      <pc:sldChg chg="addSp delSp modSp mod modNotes">
        <pc:chgData name="Ragnhild Halvorsrud" userId="917ea340-fd63-490f-a7db-68428d24cf32" providerId="ADAL" clId="{9B6050A4-F178-4018-9F62-4FCCA28DA093}" dt="2021-03-26T14:05:44.128" v="39619"/>
        <pc:sldMkLst>
          <pc:docMk/>
          <pc:sldMk cId="930194854" sldId="512"/>
        </pc:sldMkLst>
        <pc:spChg chg="mod">
          <ac:chgData name="Ragnhild Halvorsrud" userId="917ea340-fd63-490f-a7db-68428d24cf32" providerId="ADAL" clId="{9B6050A4-F178-4018-9F62-4FCCA28DA093}" dt="2021-03-25T13:12:42.363" v="37894" actId="790"/>
          <ac:spMkLst>
            <pc:docMk/>
            <pc:sldMk cId="930194854" sldId="512"/>
            <ac:spMk id="2" creationId="{00000000-0000-0000-0000-000000000000}"/>
          </ac:spMkLst>
        </pc:spChg>
        <pc:spChg chg="mod">
          <ac:chgData name="Ragnhild Halvorsrud" userId="917ea340-fd63-490f-a7db-68428d24cf32" providerId="ADAL" clId="{9B6050A4-F178-4018-9F62-4FCCA28DA093}" dt="2021-03-26T14:05:44.128" v="39619"/>
          <ac:spMkLst>
            <pc:docMk/>
            <pc:sldMk cId="930194854" sldId="512"/>
            <ac:spMk id="3" creationId="{00000000-0000-0000-0000-000000000000}"/>
          </ac:spMkLst>
        </pc:spChg>
        <pc:spChg chg="mod">
          <ac:chgData name="Ragnhild Halvorsrud" userId="917ea340-fd63-490f-a7db-68428d24cf32" providerId="ADAL" clId="{9B6050A4-F178-4018-9F62-4FCCA28DA093}" dt="2021-03-25T13:12:42.367" v="37896" actId="790"/>
          <ac:spMkLst>
            <pc:docMk/>
            <pc:sldMk cId="930194854" sldId="512"/>
            <ac:spMk id="4" creationId="{00000000-0000-0000-0000-000000000000}"/>
          </ac:spMkLst>
        </pc:spChg>
        <pc:spChg chg="del mod">
          <ac:chgData name="Ragnhild Halvorsrud" userId="917ea340-fd63-490f-a7db-68428d24cf32" providerId="ADAL" clId="{9B6050A4-F178-4018-9F62-4FCCA28DA093}" dt="2021-03-19T15:19:11.117" v="27769" actId="478"/>
          <ac:spMkLst>
            <pc:docMk/>
            <pc:sldMk cId="930194854" sldId="512"/>
            <ac:spMk id="5" creationId="{00000000-0000-0000-0000-000000000000}"/>
          </ac:spMkLst>
        </pc:spChg>
        <pc:spChg chg="add del mod">
          <ac:chgData name="Ragnhild Halvorsrud" userId="917ea340-fd63-490f-a7db-68428d24cf32" providerId="ADAL" clId="{9B6050A4-F178-4018-9F62-4FCCA28DA093}" dt="2021-03-25T13:12:42.368" v="37897" actId="790"/>
          <ac:spMkLst>
            <pc:docMk/>
            <pc:sldMk cId="930194854" sldId="512"/>
            <ac:spMk id="8" creationId="{24EC9346-C460-4407-9E5B-ACD55DDDF709}"/>
          </ac:spMkLst>
        </pc:spChg>
        <pc:spChg chg="add mod">
          <ac:chgData name="Ragnhild Halvorsrud" userId="917ea340-fd63-490f-a7db-68428d24cf32" providerId="ADAL" clId="{9B6050A4-F178-4018-9F62-4FCCA28DA093}" dt="2021-03-25T13:49:02.347" v="38707" actId="164"/>
          <ac:spMkLst>
            <pc:docMk/>
            <pc:sldMk cId="930194854" sldId="512"/>
            <ac:spMk id="10" creationId="{0D0CF682-6377-4D33-97FB-053833B208CD}"/>
          </ac:spMkLst>
        </pc:spChg>
        <pc:spChg chg="add mod">
          <ac:chgData name="Ragnhild Halvorsrud" userId="917ea340-fd63-490f-a7db-68428d24cf32" providerId="ADAL" clId="{9B6050A4-F178-4018-9F62-4FCCA28DA093}" dt="2021-03-25T13:49:02.347" v="38707" actId="164"/>
          <ac:spMkLst>
            <pc:docMk/>
            <pc:sldMk cId="930194854" sldId="512"/>
            <ac:spMk id="11" creationId="{F9BA4B19-D44D-40A6-94A2-75945B79F040}"/>
          </ac:spMkLst>
        </pc:spChg>
        <pc:spChg chg="del mod">
          <ac:chgData name="Ragnhild Halvorsrud" userId="917ea340-fd63-490f-a7db-68428d24cf32" providerId="ADAL" clId="{9B6050A4-F178-4018-9F62-4FCCA28DA093}" dt="2021-03-18T12:17:15.320" v="19140" actId="478"/>
          <ac:spMkLst>
            <pc:docMk/>
            <pc:sldMk cId="930194854" sldId="512"/>
            <ac:spMk id="12" creationId="{19122D59-0A66-443E-ACB2-DD07B585036C}"/>
          </ac:spMkLst>
        </pc:spChg>
        <pc:spChg chg="add mod">
          <ac:chgData name="Ragnhild Halvorsrud" userId="917ea340-fd63-490f-a7db-68428d24cf32" providerId="ADAL" clId="{9B6050A4-F178-4018-9F62-4FCCA28DA093}" dt="2021-03-25T13:49:02.347" v="38707" actId="164"/>
          <ac:spMkLst>
            <pc:docMk/>
            <pc:sldMk cId="930194854" sldId="512"/>
            <ac:spMk id="12" creationId="{F2155D82-05BD-477D-B288-82850702667B}"/>
          </ac:spMkLst>
        </pc:spChg>
        <pc:spChg chg="add mod">
          <ac:chgData name="Ragnhild Halvorsrud" userId="917ea340-fd63-490f-a7db-68428d24cf32" providerId="ADAL" clId="{9B6050A4-F178-4018-9F62-4FCCA28DA093}" dt="2021-03-25T13:49:02.347" v="38707" actId="164"/>
          <ac:spMkLst>
            <pc:docMk/>
            <pc:sldMk cId="930194854" sldId="512"/>
            <ac:spMk id="13" creationId="{1C1FC829-2EE8-4672-A95D-9202026F925E}"/>
          </ac:spMkLst>
        </pc:spChg>
        <pc:spChg chg="del mod">
          <ac:chgData name="Ragnhild Halvorsrud" userId="917ea340-fd63-490f-a7db-68428d24cf32" providerId="ADAL" clId="{9B6050A4-F178-4018-9F62-4FCCA28DA093}" dt="2021-03-18T12:17:15.320" v="19140" actId="478"/>
          <ac:spMkLst>
            <pc:docMk/>
            <pc:sldMk cId="930194854" sldId="512"/>
            <ac:spMk id="13" creationId="{80CC46F9-C788-4D42-AF85-2805C9830DF1}"/>
          </ac:spMkLst>
        </pc:spChg>
        <pc:spChg chg="del mod">
          <ac:chgData name="Ragnhild Halvorsrud" userId="917ea340-fd63-490f-a7db-68428d24cf32" providerId="ADAL" clId="{9B6050A4-F178-4018-9F62-4FCCA28DA093}" dt="2021-03-18T12:17:15.320" v="19140" actId="478"/>
          <ac:spMkLst>
            <pc:docMk/>
            <pc:sldMk cId="930194854" sldId="512"/>
            <ac:spMk id="14" creationId="{A19AB845-6C33-4EF7-827D-7E7D92D5BCDD}"/>
          </ac:spMkLst>
        </pc:spChg>
        <pc:spChg chg="del mod">
          <ac:chgData name="Ragnhild Halvorsrud" userId="917ea340-fd63-490f-a7db-68428d24cf32" providerId="ADAL" clId="{9B6050A4-F178-4018-9F62-4FCCA28DA093}" dt="2021-03-18T12:17:15.320" v="19140" actId="478"/>
          <ac:spMkLst>
            <pc:docMk/>
            <pc:sldMk cId="930194854" sldId="512"/>
            <ac:spMk id="15" creationId="{88442914-0552-4DBE-9D52-00FF8303F828}"/>
          </ac:spMkLst>
        </pc:spChg>
        <pc:spChg chg="del mod">
          <ac:chgData name="Ragnhild Halvorsrud" userId="917ea340-fd63-490f-a7db-68428d24cf32" providerId="ADAL" clId="{9B6050A4-F178-4018-9F62-4FCCA28DA093}" dt="2021-03-18T12:17:15.320" v="19140" actId="478"/>
          <ac:spMkLst>
            <pc:docMk/>
            <pc:sldMk cId="930194854" sldId="512"/>
            <ac:spMk id="17" creationId="{EBFF93D9-AB84-4935-B53A-2111E5914C02}"/>
          </ac:spMkLst>
        </pc:spChg>
        <pc:grpChg chg="add mod">
          <ac:chgData name="Ragnhild Halvorsrud" userId="917ea340-fd63-490f-a7db-68428d24cf32" providerId="ADAL" clId="{9B6050A4-F178-4018-9F62-4FCCA28DA093}" dt="2021-03-25T13:49:02.347" v="38707" actId="164"/>
          <ac:grpSpMkLst>
            <pc:docMk/>
            <pc:sldMk cId="930194854" sldId="512"/>
            <ac:grpSpMk id="5" creationId="{E6612E6C-78A0-4623-ACFF-02B91883EA81}"/>
          </ac:grpSpMkLst>
        </pc:grpChg>
        <pc:picChg chg="add mod">
          <ac:chgData name="Ragnhild Halvorsrud" userId="917ea340-fd63-490f-a7db-68428d24cf32" providerId="ADAL" clId="{9B6050A4-F178-4018-9F62-4FCCA28DA093}" dt="2021-03-18T12:17:37.992" v="19146" actId="1076"/>
          <ac:picMkLst>
            <pc:docMk/>
            <pc:sldMk cId="930194854" sldId="512"/>
            <ac:picMk id="6" creationId="{D16DEF1B-D15C-45F8-82A2-BC06D8281CA1}"/>
          </ac:picMkLst>
        </pc:picChg>
        <pc:picChg chg="del">
          <ac:chgData name="Ragnhild Halvorsrud" userId="917ea340-fd63-490f-a7db-68428d24cf32" providerId="ADAL" clId="{9B6050A4-F178-4018-9F62-4FCCA28DA093}" dt="2021-03-18T12:17:15.320" v="19140" actId="478"/>
          <ac:picMkLst>
            <pc:docMk/>
            <pc:sldMk cId="930194854" sldId="512"/>
            <ac:picMk id="7" creationId="{ACE786FE-9178-4E83-94BB-EE126B937061}"/>
          </ac:picMkLst>
        </pc:picChg>
        <pc:picChg chg="del">
          <ac:chgData name="Ragnhild Halvorsrud" userId="917ea340-fd63-490f-a7db-68428d24cf32" providerId="ADAL" clId="{9B6050A4-F178-4018-9F62-4FCCA28DA093}" dt="2021-03-18T12:17:15.320" v="19140" actId="478"/>
          <ac:picMkLst>
            <pc:docMk/>
            <pc:sldMk cId="930194854" sldId="512"/>
            <ac:picMk id="8" creationId="{F0D570AC-B25B-4970-B413-7E7D1113B218}"/>
          </ac:picMkLst>
        </pc:picChg>
        <pc:picChg chg="del">
          <ac:chgData name="Ragnhild Halvorsrud" userId="917ea340-fd63-490f-a7db-68428d24cf32" providerId="ADAL" clId="{9B6050A4-F178-4018-9F62-4FCCA28DA093}" dt="2021-03-18T12:17:15.320" v="19140" actId="478"/>
          <ac:picMkLst>
            <pc:docMk/>
            <pc:sldMk cId="930194854" sldId="512"/>
            <ac:picMk id="9" creationId="{2DAB1D01-1237-4E84-86DD-5DD4739E943C}"/>
          </ac:picMkLst>
        </pc:picChg>
        <pc:picChg chg="add mod">
          <ac:chgData name="Ragnhild Halvorsrud" userId="917ea340-fd63-490f-a7db-68428d24cf32" providerId="ADAL" clId="{9B6050A4-F178-4018-9F62-4FCCA28DA093}" dt="2021-03-20T17:49:47.848" v="29629" actId="1076"/>
          <ac:picMkLst>
            <pc:docMk/>
            <pc:sldMk cId="930194854" sldId="512"/>
            <ac:picMk id="9" creationId="{832C5B97-555F-43A6-8D3B-650680A44B8E}"/>
          </ac:picMkLst>
        </pc:picChg>
        <pc:picChg chg="del">
          <ac:chgData name="Ragnhild Halvorsrud" userId="917ea340-fd63-490f-a7db-68428d24cf32" providerId="ADAL" clId="{9B6050A4-F178-4018-9F62-4FCCA28DA093}" dt="2021-03-18T12:17:15.320" v="19140" actId="478"/>
          <ac:picMkLst>
            <pc:docMk/>
            <pc:sldMk cId="930194854" sldId="512"/>
            <ac:picMk id="10" creationId="{F8BF37A9-CCC2-4842-B8AF-FED0EF87CD3E}"/>
          </ac:picMkLst>
        </pc:picChg>
        <pc:picChg chg="del">
          <ac:chgData name="Ragnhild Halvorsrud" userId="917ea340-fd63-490f-a7db-68428d24cf32" providerId="ADAL" clId="{9B6050A4-F178-4018-9F62-4FCCA28DA093}" dt="2021-03-18T12:17:15.320" v="19140" actId="478"/>
          <ac:picMkLst>
            <pc:docMk/>
            <pc:sldMk cId="930194854" sldId="512"/>
            <ac:picMk id="11" creationId="{1A0365D2-42BE-460E-A006-E9F159C3F4E5}"/>
          </ac:picMkLst>
        </pc:picChg>
      </pc:sldChg>
      <pc:sldChg chg="addSp modSp mod modNotes">
        <pc:chgData name="Ragnhild Halvorsrud" userId="917ea340-fd63-490f-a7db-68428d24cf32" providerId="ADAL" clId="{9B6050A4-F178-4018-9F62-4FCCA28DA093}" dt="2021-03-25T13:49:09.505" v="38709" actId="164"/>
        <pc:sldMkLst>
          <pc:docMk/>
          <pc:sldMk cId="2322008763" sldId="513"/>
        </pc:sldMkLst>
        <pc:spChg chg="mod">
          <ac:chgData name="Ragnhild Halvorsrud" userId="917ea340-fd63-490f-a7db-68428d24cf32" providerId="ADAL" clId="{9B6050A4-F178-4018-9F62-4FCCA28DA093}" dt="2021-03-25T13:12:42.382" v="37907" actId="790"/>
          <ac:spMkLst>
            <pc:docMk/>
            <pc:sldMk cId="2322008763" sldId="513"/>
            <ac:spMk id="2" creationId="{00000000-0000-0000-0000-000000000000}"/>
          </ac:spMkLst>
        </pc:spChg>
        <pc:spChg chg="mod">
          <ac:chgData name="Ragnhild Halvorsrud" userId="917ea340-fd63-490f-a7db-68428d24cf32" providerId="ADAL" clId="{9B6050A4-F178-4018-9F62-4FCCA28DA093}" dt="2021-03-25T13:12:42.388" v="37908" actId="790"/>
          <ac:spMkLst>
            <pc:docMk/>
            <pc:sldMk cId="2322008763" sldId="513"/>
            <ac:spMk id="3" creationId="{00000000-0000-0000-0000-000000000000}"/>
          </ac:spMkLst>
        </pc:spChg>
        <pc:spChg chg="mod">
          <ac:chgData name="Ragnhild Halvorsrud" userId="917ea340-fd63-490f-a7db-68428d24cf32" providerId="ADAL" clId="{9B6050A4-F178-4018-9F62-4FCCA28DA093}" dt="2021-03-25T13:12:42.389" v="37909" actId="790"/>
          <ac:spMkLst>
            <pc:docMk/>
            <pc:sldMk cId="2322008763" sldId="513"/>
            <ac:spMk id="4" creationId="{00000000-0000-0000-0000-000000000000}"/>
          </ac:spMkLst>
        </pc:spChg>
        <pc:spChg chg="add mod">
          <ac:chgData name="Ragnhild Halvorsrud" userId="917ea340-fd63-490f-a7db-68428d24cf32" providerId="ADAL" clId="{9B6050A4-F178-4018-9F62-4FCCA28DA093}" dt="2021-03-25T13:49:09.505" v="38709" actId="164"/>
          <ac:spMkLst>
            <pc:docMk/>
            <pc:sldMk cId="2322008763" sldId="513"/>
            <ac:spMk id="5" creationId="{211979E6-41D6-467E-AEA4-7A3AADA9E6F6}"/>
          </ac:spMkLst>
        </pc:spChg>
        <pc:spChg chg="add mod">
          <ac:chgData name="Ragnhild Halvorsrud" userId="917ea340-fd63-490f-a7db-68428d24cf32" providerId="ADAL" clId="{9B6050A4-F178-4018-9F62-4FCCA28DA093}" dt="2021-03-25T13:49:09.505" v="38709" actId="164"/>
          <ac:spMkLst>
            <pc:docMk/>
            <pc:sldMk cId="2322008763" sldId="513"/>
            <ac:spMk id="6" creationId="{58BE0250-3859-44DE-B3D6-DFF8AF266F87}"/>
          </ac:spMkLst>
        </pc:spChg>
        <pc:spChg chg="add mod">
          <ac:chgData name="Ragnhild Halvorsrud" userId="917ea340-fd63-490f-a7db-68428d24cf32" providerId="ADAL" clId="{9B6050A4-F178-4018-9F62-4FCCA28DA093}" dt="2021-03-25T13:49:09.505" v="38709" actId="164"/>
          <ac:spMkLst>
            <pc:docMk/>
            <pc:sldMk cId="2322008763" sldId="513"/>
            <ac:spMk id="7" creationId="{8CA6A4BC-81EC-48A0-9C6B-37B9BF9DE351}"/>
          </ac:spMkLst>
        </pc:spChg>
        <pc:spChg chg="add mod">
          <ac:chgData name="Ragnhild Halvorsrud" userId="917ea340-fd63-490f-a7db-68428d24cf32" providerId="ADAL" clId="{9B6050A4-F178-4018-9F62-4FCCA28DA093}" dt="2021-03-25T13:49:09.505" v="38709" actId="164"/>
          <ac:spMkLst>
            <pc:docMk/>
            <pc:sldMk cId="2322008763" sldId="513"/>
            <ac:spMk id="8" creationId="{44E51E1E-CB5E-45C1-AB33-875BDD667DD2}"/>
          </ac:spMkLst>
        </pc:spChg>
        <pc:grpChg chg="add mod">
          <ac:chgData name="Ragnhild Halvorsrud" userId="917ea340-fd63-490f-a7db-68428d24cf32" providerId="ADAL" clId="{9B6050A4-F178-4018-9F62-4FCCA28DA093}" dt="2021-03-25T13:49:09.505" v="38709" actId="164"/>
          <ac:grpSpMkLst>
            <pc:docMk/>
            <pc:sldMk cId="2322008763" sldId="513"/>
            <ac:grpSpMk id="9" creationId="{BD87C661-F031-485E-9059-E290972539FD}"/>
          </ac:grpSpMkLst>
        </pc:grpChg>
      </pc:sldChg>
      <pc:sldChg chg="addSp delSp modSp mod chgLayout modNotes">
        <pc:chgData name="Ragnhild Halvorsrud" userId="917ea340-fd63-490f-a7db-68428d24cf32" providerId="ADAL" clId="{9B6050A4-F178-4018-9F62-4FCCA28DA093}" dt="2021-03-26T14:38:33.237" v="40458" actId="20577"/>
        <pc:sldMkLst>
          <pc:docMk/>
          <pc:sldMk cId="1604233325" sldId="516"/>
        </pc:sldMkLst>
        <pc:spChg chg="mod ord">
          <ac:chgData name="Ragnhild Halvorsrud" userId="917ea340-fd63-490f-a7db-68428d24cf32" providerId="ADAL" clId="{9B6050A4-F178-4018-9F62-4FCCA28DA093}" dt="2021-03-25T13:12:42.408" v="37924" actId="790"/>
          <ac:spMkLst>
            <pc:docMk/>
            <pc:sldMk cId="1604233325" sldId="516"/>
            <ac:spMk id="2" creationId="{52456730-9CCD-4717-BE03-D62C6887A2F1}"/>
          </ac:spMkLst>
        </pc:spChg>
        <pc:spChg chg="mod ord">
          <ac:chgData name="Ragnhild Halvorsrud" userId="917ea340-fd63-490f-a7db-68428d24cf32" providerId="ADAL" clId="{9B6050A4-F178-4018-9F62-4FCCA28DA093}" dt="2021-03-26T14:38:33.237" v="40458" actId="20577"/>
          <ac:spMkLst>
            <pc:docMk/>
            <pc:sldMk cId="1604233325" sldId="516"/>
            <ac:spMk id="3" creationId="{BB7EEA35-A974-41C3-B310-23E12C424753}"/>
          </ac:spMkLst>
        </pc:spChg>
        <pc:spChg chg="add del mod">
          <ac:chgData name="Ragnhild Halvorsrud" userId="917ea340-fd63-490f-a7db-68428d24cf32" providerId="ADAL" clId="{9B6050A4-F178-4018-9F62-4FCCA28DA093}" dt="2021-03-20T18:00:52.819" v="29939" actId="6264"/>
          <ac:spMkLst>
            <pc:docMk/>
            <pc:sldMk cId="1604233325" sldId="516"/>
            <ac:spMk id="4" creationId="{050E1D82-A7EC-4ABA-ADD8-F671C9C0EA92}"/>
          </ac:spMkLst>
        </pc:spChg>
        <pc:spChg chg="add del mod">
          <ac:chgData name="Ragnhild Halvorsrud" userId="917ea340-fd63-490f-a7db-68428d24cf32" providerId="ADAL" clId="{9B6050A4-F178-4018-9F62-4FCCA28DA093}" dt="2021-03-20T18:00:52.819" v="29939" actId="6264"/>
          <ac:spMkLst>
            <pc:docMk/>
            <pc:sldMk cId="1604233325" sldId="516"/>
            <ac:spMk id="5" creationId="{541B8A88-92F0-4D2C-AD14-BA525A2B6FBB}"/>
          </ac:spMkLst>
        </pc:spChg>
        <pc:spChg chg="add del mod">
          <ac:chgData name="Ragnhild Halvorsrud" userId="917ea340-fd63-490f-a7db-68428d24cf32" providerId="ADAL" clId="{9B6050A4-F178-4018-9F62-4FCCA28DA093}" dt="2021-03-20T18:02:44.887" v="29962" actId="6264"/>
          <ac:spMkLst>
            <pc:docMk/>
            <pc:sldMk cId="1604233325" sldId="516"/>
            <ac:spMk id="6" creationId="{8DD71CB5-E6AD-49E6-A36F-585C4ADCE71E}"/>
          </ac:spMkLst>
        </pc:spChg>
        <pc:spChg chg="add del mod">
          <ac:chgData name="Ragnhild Halvorsrud" userId="917ea340-fd63-490f-a7db-68428d24cf32" providerId="ADAL" clId="{9B6050A4-F178-4018-9F62-4FCCA28DA093}" dt="2021-03-20T18:02:44.887" v="29962" actId="6264"/>
          <ac:spMkLst>
            <pc:docMk/>
            <pc:sldMk cId="1604233325" sldId="516"/>
            <ac:spMk id="7" creationId="{4C7390A9-90B8-49D3-8B15-7A305DCD9FD3}"/>
          </ac:spMkLst>
        </pc:spChg>
        <pc:spChg chg="add del mod">
          <ac:chgData name="Ragnhild Halvorsrud" userId="917ea340-fd63-490f-a7db-68428d24cf32" providerId="ADAL" clId="{9B6050A4-F178-4018-9F62-4FCCA28DA093}" dt="2021-03-21T16:05:58.238" v="33474" actId="478"/>
          <ac:spMkLst>
            <pc:docMk/>
            <pc:sldMk cId="1604233325" sldId="516"/>
            <ac:spMk id="9" creationId="{CC31C0C2-4750-4139-BA34-5DEC7CD49F03}"/>
          </ac:spMkLst>
        </pc:spChg>
      </pc:sldChg>
      <pc:sldChg chg="addSp delSp modSp mod modNotes">
        <pc:chgData name="Ragnhild Halvorsrud" userId="917ea340-fd63-490f-a7db-68428d24cf32" providerId="ADAL" clId="{9B6050A4-F178-4018-9F62-4FCCA28DA093}" dt="2021-03-25T14:07:57.289" v="38867" actId="1035"/>
        <pc:sldMkLst>
          <pc:docMk/>
          <pc:sldMk cId="3972162138" sldId="518"/>
        </pc:sldMkLst>
        <pc:spChg chg="mod">
          <ac:chgData name="Ragnhild Halvorsrud" userId="917ea340-fd63-490f-a7db-68428d24cf32" providerId="ADAL" clId="{9B6050A4-F178-4018-9F62-4FCCA28DA093}" dt="2021-03-25T13:12:42.909" v="38408" actId="790"/>
          <ac:spMkLst>
            <pc:docMk/>
            <pc:sldMk cId="3972162138" sldId="518"/>
            <ac:spMk id="2" creationId="{CEF0584D-E78C-408F-A464-AF661D7CD2F8}"/>
          </ac:spMkLst>
        </pc:spChg>
        <pc:spChg chg="mod">
          <ac:chgData name="Ragnhild Halvorsrud" userId="917ea340-fd63-490f-a7db-68428d24cf32" providerId="ADAL" clId="{9B6050A4-F178-4018-9F62-4FCCA28DA093}" dt="2021-03-25T13:12:42.910" v="38409" actId="790"/>
          <ac:spMkLst>
            <pc:docMk/>
            <pc:sldMk cId="3972162138" sldId="518"/>
            <ac:spMk id="4" creationId="{359912B9-4EB6-42C7-BF37-C605F081559D}"/>
          </ac:spMkLst>
        </pc:spChg>
        <pc:spChg chg="mod">
          <ac:chgData name="Ragnhild Halvorsrud" userId="917ea340-fd63-490f-a7db-68428d24cf32" providerId="ADAL" clId="{9B6050A4-F178-4018-9F62-4FCCA28DA093}" dt="2021-03-25T13:12:42.912" v="38410" actId="790"/>
          <ac:spMkLst>
            <pc:docMk/>
            <pc:sldMk cId="3972162138" sldId="518"/>
            <ac:spMk id="5" creationId="{1A6FA598-573A-4B84-B451-39426566E1B3}"/>
          </ac:spMkLst>
        </pc:spChg>
        <pc:spChg chg="mod">
          <ac:chgData name="Ragnhild Halvorsrud" userId="917ea340-fd63-490f-a7db-68428d24cf32" providerId="ADAL" clId="{9B6050A4-F178-4018-9F62-4FCCA28DA093}" dt="2021-03-25T13:12:42.914" v="38411" actId="790"/>
          <ac:spMkLst>
            <pc:docMk/>
            <pc:sldMk cId="3972162138" sldId="518"/>
            <ac:spMk id="6" creationId="{9CD91430-CFD3-4C86-81D9-D8343A7D7F47}"/>
          </ac:spMkLst>
        </pc:spChg>
        <pc:spChg chg="del mod">
          <ac:chgData name="Ragnhild Halvorsrud" userId="917ea340-fd63-490f-a7db-68428d24cf32" providerId="ADAL" clId="{9B6050A4-F178-4018-9F62-4FCCA28DA093}" dt="2021-03-18T12:50:33.026" v="20024" actId="478"/>
          <ac:spMkLst>
            <pc:docMk/>
            <pc:sldMk cId="3972162138" sldId="518"/>
            <ac:spMk id="9" creationId="{FABB1ED2-CF0A-44FA-8D79-905F8B3A0CE2}"/>
          </ac:spMkLst>
        </pc:spChg>
        <pc:spChg chg="add del mod">
          <ac:chgData name="Ragnhild Halvorsrud" userId="917ea340-fd63-490f-a7db-68428d24cf32" providerId="ADAL" clId="{9B6050A4-F178-4018-9F62-4FCCA28DA093}" dt="2021-03-18T12:47:34.289" v="19896" actId="478"/>
          <ac:spMkLst>
            <pc:docMk/>
            <pc:sldMk cId="3972162138" sldId="518"/>
            <ac:spMk id="10" creationId="{C38AEAFE-B42A-4848-8A39-CED51FEBF34A}"/>
          </ac:spMkLst>
        </pc:spChg>
        <pc:spChg chg="mod">
          <ac:chgData name="Ragnhild Halvorsrud" userId="917ea340-fd63-490f-a7db-68428d24cf32" providerId="ADAL" clId="{9B6050A4-F178-4018-9F62-4FCCA28DA093}" dt="2021-03-25T13:12:42.920" v="38414" actId="790"/>
          <ac:spMkLst>
            <pc:docMk/>
            <pc:sldMk cId="3972162138" sldId="518"/>
            <ac:spMk id="17" creationId="{0820EA35-7930-464A-8E1C-CAB4A347504C}"/>
          </ac:spMkLst>
        </pc:spChg>
        <pc:spChg chg="mod">
          <ac:chgData name="Ragnhild Halvorsrud" userId="917ea340-fd63-490f-a7db-68428d24cf32" providerId="ADAL" clId="{9B6050A4-F178-4018-9F62-4FCCA28DA093}" dt="2021-03-25T13:12:42.921" v="38415" actId="790"/>
          <ac:spMkLst>
            <pc:docMk/>
            <pc:sldMk cId="3972162138" sldId="518"/>
            <ac:spMk id="18" creationId="{B3798537-A924-4B2C-B962-7D37230CD15B}"/>
          </ac:spMkLst>
        </pc:spChg>
        <pc:spChg chg="mod">
          <ac:chgData name="Ragnhild Halvorsrud" userId="917ea340-fd63-490f-a7db-68428d24cf32" providerId="ADAL" clId="{9B6050A4-F178-4018-9F62-4FCCA28DA093}" dt="2021-03-25T13:12:42.922" v="38416" actId="790"/>
          <ac:spMkLst>
            <pc:docMk/>
            <pc:sldMk cId="3972162138" sldId="518"/>
            <ac:spMk id="19" creationId="{97F80061-DFFE-4E79-8EF8-13734BFA626A}"/>
          </ac:spMkLst>
        </pc:spChg>
        <pc:spChg chg="mod">
          <ac:chgData name="Ragnhild Halvorsrud" userId="917ea340-fd63-490f-a7db-68428d24cf32" providerId="ADAL" clId="{9B6050A4-F178-4018-9F62-4FCCA28DA093}" dt="2021-03-25T13:12:42.922" v="38417" actId="790"/>
          <ac:spMkLst>
            <pc:docMk/>
            <pc:sldMk cId="3972162138" sldId="518"/>
            <ac:spMk id="20" creationId="{A0A2D603-06A2-4BB5-9694-F7EC64A41574}"/>
          </ac:spMkLst>
        </pc:spChg>
        <pc:spChg chg="mod">
          <ac:chgData name="Ragnhild Halvorsrud" userId="917ea340-fd63-490f-a7db-68428d24cf32" providerId="ADAL" clId="{9B6050A4-F178-4018-9F62-4FCCA28DA093}" dt="2021-03-25T13:12:42.923" v="38418" actId="790"/>
          <ac:spMkLst>
            <pc:docMk/>
            <pc:sldMk cId="3972162138" sldId="518"/>
            <ac:spMk id="22" creationId="{7A372F86-957E-4CFE-AAC4-FE5528378E9A}"/>
          </ac:spMkLst>
        </pc:spChg>
        <pc:spChg chg="mod">
          <ac:chgData name="Ragnhild Halvorsrud" userId="917ea340-fd63-490f-a7db-68428d24cf32" providerId="ADAL" clId="{9B6050A4-F178-4018-9F62-4FCCA28DA093}" dt="2021-03-25T13:12:42.918" v="38412" actId="790"/>
          <ac:spMkLst>
            <pc:docMk/>
            <pc:sldMk cId="3972162138" sldId="518"/>
            <ac:spMk id="23" creationId="{5563A405-4E4C-44AF-BFF9-7D827B7A187A}"/>
          </ac:spMkLst>
        </pc:spChg>
        <pc:spChg chg="mod">
          <ac:chgData name="Ragnhild Halvorsrud" userId="917ea340-fd63-490f-a7db-68428d24cf32" providerId="ADAL" clId="{9B6050A4-F178-4018-9F62-4FCCA28DA093}" dt="2021-03-25T13:12:42.918" v="38413" actId="790"/>
          <ac:spMkLst>
            <pc:docMk/>
            <pc:sldMk cId="3972162138" sldId="518"/>
            <ac:spMk id="24" creationId="{AAAF8B99-0A0C-437F-8C28-375F21B066CC}"/>
          </ac:spMkLst>
        </pc:spChg>
        <pc:spChg chg="del mod">
          <ac:chgData name="Ragnhild Halvorsrud" userId="917ea340-fd63-490f-a7db-68428d24cf32" providerId="ADAL" clId="{9B6050A4-F178-4018-9F62-4FCCA28DA093}" dt="2021-03-19T12:25:23.668" v="23974" actId="478"/>
          <ac:spMkLst>
            <pc:docMk/>
            <pc:sldMk cId="3972162138" sldId="518"/>
            <ac:spMk id="25" creationId="{EDEA9200-F9E9-4752-8670-AB13C2EDB25E}"/>
          </ac:spMkLst>
        </pc:spChg>
        <pc:spChg chg="add del mod">
          <ac:chgData name="Ragnhild Halvorsrud" userId="917ea340-fd63-490f-a7db-68428d24cf32" providerId="ADAL" clId="{9B6050A4-F178-4018-9F62-4FCCA28DA093}" dt="2021-03-18T12:47:34.289" v="19896" actId="478"/>
          <ac:spMkLst>
            <pc:docMk/>
            <pc:sldMk cId="3972162138" sldId="518"/>
            <ac:spMk id="26" creationId="{12863834-5952-4D57-AC32-456D2631AEF1}"/>
          </ac:spMkLst>
        </pc:spChg>
        <pc:spChg chg="add mod">
          <ac:chgData name="Ragnhild Halvorsrud" userId="917ea340-fd63-490f-a7db-68428d24cf32" providerId="ADAL" clId="{9B6050A4-F178-4018-9F62-4FCCA28DA093}" dt="2021-03-25T14:07:57.289" v="38867" actId="1035"/>
          <ac:spMkLst>
            <pc:docMk/>
            <pc:sldMk cId="3972162138" sldId="518"/>
            <ac:spMk id="27" creationId="{0DEEF69F-02DF-4F44-8EAB-5FED6EE2F1A2}"/>
          </ac:spMkLst>
        </pc:spChg>
        <pc:spChg chg="del mod">
          <ac:chgData name="Ragnhild Halvorsrud" userId="917ea340-fd63-490f-a7db-68428d24cf32" providerId="ADAL" clId="{9B6050A4-F178-4018-9F62-4FCCA28DA093}" dt="2021-03-18T12:50:33.026" v="20024" actId="478"/>
          <ac:spMkLst>
            <pc:docMk/>
            <pc:sldMk cId="3972162138" sldId="518"/>
            <ac:spMk id="27" creationId="{7FBF89A1-2FD6-4833-B8D1-990D9E10AD27}"/>
          </ac:spMkLst>
        </pc:spChg>
        <pc:spChg chg="add mod">
          <ac:chgData name="Ragnhild Halvorsrud" userId="917ea340-fd63-490f-a7db-68428d24cf32" providerId="ADAL" clId="{9B6050A4-F178-4018-9F62-4FCCA28DA093}" dt="2021-03-25T13:12:42.925" v="38419" actId="790"/>
          <ac:spMkLst>
            <pc:docMk/>
            <pc:sldMk cId="3972162138" sldId="518"/>
            <ac:spMk id="29" creationId="{47A9A1CE-260E-439C-BFEC-9D3A262DCFC4}"/>
          </ac:spMkLst>
        </pc:spChg>
        <pc:spChg chg="add mod">
          <ac:chgData name="Ragnhild Halvorsrud" userId="917ea340-fd63-490f-a7db-68428d24cf32" providerId="ADAL" clId="{9B6050A4-F178-4018-9F62-4FCCA28DA093}" dt="2021-03-25T13:12:42.927" v="38420" actId="790"/>
          <ac:spMkLst>
            <pc:docMk/>
            <pc:sldMk cId="3972162138" sldId="518"/>
            <ac:spMk id="31" creationId="{34CE2514-0E31-42A1-BF84-28AC060C7EB5}"/>
          </ac:spMkLst>
        </pc:spChg>
        <pc:spChg chg="mod">
          <ac:chgData name="Ragnhild Halvorsrud" userId="917ea340-fd63-490f-a7db-68428d24cf32" providerId="ADAL" clId="{9B6050A4-F178-4018-9F62-4FCCA28DA093}" dt="2021-03-25T14:07:00.170" v="38821"/>
          <ac:spMkLst>
            <pc:docMk/>
            <pc:sldMk cId="3972162138" sldId="518"/>
            <ac:spMk id="32" creationId="{4286B78D-43C2-4190-8D2A-04A86806A166}"/>
          </ac:spMkLst>
        </pc:spChg>
        <pc:spChg chg="mod">
          <ac:chgData name="Ragnhild Halvorsrud" userId="917ea340-fd63-490f-a7db-68428d24cf32" providerId="ADAL" clId="{9B6050A4-F178-4018-9F62-4FCCA28DA093}" dt="2021-03-25T14:07:00.170" v="38821"/>
          <ac:spMkLst>
            <pc:docMk/>
            <pc:sldMk cId="3972162138" sldId="518"/>
            <ac:spMk id="33" creationId="{3CAE008F-608F-46BD-868B-06F5000F3044}"/>
          </ac:spMkLst>
        </pc:spChg>
        <pc:spChg chg="add mod">
          <ac:chgData name="Ragnhild Halvorsrud" userId="917ea340-fd63-490f-a7db-68428d24cf32" providerId="ADAL" clId="{9B6050A4-F178-4018-9F62-4FCCA28DA093}" dt="2021-03-18T12:51:03.437" v="20028"/>
          <ac:spMkLst>
            <pc:docMk/>
            <pc:sldMk cId="3972162138" sldId="518"/>
            <ac:spMk id="33" creationId="{6E75DEFB-08E9-4B78-96A9-41AFC4B5F2EA}"/>
          </ac:spMkLst>
        </pc:spChg>
        <pc:spChg chg="mod">
          <ac:chgData name="Ragnhild Halvorsrud" userId="917ea340-fd63-490f-a7db-68428d24cf32" providerId="ADAL" clId="{9B6050A4-F178-4018-9F62-4FCCA28DA093}" dt="2021-03-25T14:07:00.170" v="38821"/>
          <ac:spMkLst>
            <pc:docMk/>
            <pc:sldMk cId="3972162138" sldId="518"/>
            <ac:spMk id="34" creationId="{BCC7A52D-151F-478D-AAAB-F494B294FB12}"/>
          </ac:spMkLst>
        </pc:spChg>
        <pc:spChg chg="mod">
          <ac:chgData name="Ragnhild Halvorsrud" userId="917ea340-fd63-490f-a7db-68428d24cf32" providerId="ADAL" clId="{9B6050A4-F178-4018-9F62-4FCCA28DA093}" dt="2021-03-25T14:07:00.170" v="38821"/>
          <ac:spMkLst>
            <pc:docMk/>
            <pc:sldMk cId="3972162138" sldId="518"/>
            <ac:spMk id="35" creationId="{359C556E-60B0-4156-9C35-57932158CC9E}"/>
          </ac:spMkLst>
        </pc:spChg>
        <pc:grpChg chg="mod">
          <ac:chgData name="Ragnhild Halvorsrud" userId="917ea340-fd63-490f-a7db-68428d24cf32" providerId="ADAL" clId="{9B6050A4-F178-4018-9F62-4FCCA28DA093}" dt="2021-03-19T12:29:03.251" v="24044" actId="1076"/>
          <ac:grpSpMkLst>
            <pc:docMk/>
            <pc:sldMk cId="3972162138" sldId="518"/>
            <ac:grpSpMk id="11" creationId="{66C879E1-1B96-4FBF-97F1-F456D99524CA}"/>
          </ac:grpSpMkLst>
        </pc:grpChg>
        <pc:grpChg chg="mod">
          <ac:chgData name="Ragnhild Halvorsrud" userId="917ea340-fd63-490f-a7db-68428d24cf32" providerId="ADAL" clId="{9B6050A4-F178-4018-9F62-4FCCA28DA093}" dt="2021-03-18T12:51:03.437" v="20028"/>
          <ac:grpSpMkLst>
            <pc:docMk/>
            <pc:sldMk cId="3972162138" sldId="518"/>
            <ac:grpSpMk id="12" creationId="{78296E4B-4CBE-4E66-9FF2-0B204442D3B4}"/>
          </ac:grpSpMkLst>
        </pc:grpChg>
        <pc:grpChg chg="add mod">
          <ac:chgData name="Ragnhild Halvorsrud" userId="917ea340-fd63-490f-a7db-68428d24cf32" providerId="ADAL" clId="{9B6050A4-F178-4018-9F62-4FCCA28DA093}" dt="2021-03-25T14:07:00.170" v="38821"/>
          <ac:grpSpMkLst>
            <pc:docMk/>
            <pc:sldMk cId="3972162138" sldId="518"/>
            <ac:grpSpMk id="30" creationId="{14034EF3-39AE-48CC-8C0C-26DAF5DBAB63}"/>
          </ac:grpSpMkLst>
        </pc:grpChg>
        <pc:picChg chg="mod">
          <ac:chgData name="Ragnhild Halvorsrud" userId="917ea340-fd63-490f-a7db-68428d24cf32" providerId="ADAL" clId="{9B6050A4-F178-4018-9F62-4FCCA28DA093}" dt="2021-03-18T12:51:03.437" v="20028"/>
          <ac:picMkLst>
            <pc:docMk/>
            <pc:sldMk cId="3972162138" sldId="518"/>
            <ac:picMk id="13" creationId="{BB587121-08AD-490F-8400-0F90CC6B2982}"/>
          </ac:picMkLst>
        </pc:picChg>
        <pc:picChg chg="mod">
          <ac:chgData name="Ragnhild Halvorsrud" userId="917ea340-fd63-490f-a7db-68428d24cf32" providerId="ADAL" clId="{9B6050A4-F178-4018-9F62-4FCCA28DA093}" dt="2021-03-18T12:51:03.437" v="20028"/>
          <ac:picMkLst>
            <pc:docMk/>
            <pc:sldMk cId="3972162138" sldId="518"/>
            <ac:picMk id="14" creationId="{4ECEDE80-4891-4454-BDF3-3430E8E11948}"/>
          </ac:picMkLst>
        </pc:picChg>
        <pc:picChg chg="mod">
          <ac:chgData name="Ragnhild Halvorsrud" userId="917ea340-fd63-490f-a7db-68428d24cf32" providerId="ADAL" clId="{9B6050A4-F178-4018-9F62-4FCCA28DA093}" dt="2021-03-18T12:51:03.437" v="20028"/>
          <ac:picMkLst>
            <pc:docMk/>
            <pc:sldMk cId="3972162138" sldId="518"/>
            <ac:picMk id="15" creationId="{DF8FC527-0668-47A5-9708-1870481F0707}"/>
          </ac:picMkLst>
        </pc:picChg>
        <pc:picChg chg="mod">
          <ac:chgData name="Ragnhild Halvorsrud" userId="917ea340-fd63-490f-a7db-68428d24cf32" providerId="ADAL" clId="{9B6050A4-F178-4018-9F62-4FCCA28DA093}" dt="2021-03-18T12:51:03.437" v="20028"/>
          <ac:picMkLst>
            <pc:docMk/>
            <pc:sldMk cId="3972162138" sldId="518"/>
            <ac:picMk id="16" creationId="{2AD69911-2D73-4F79-A71F-BF91E5E5461A}"/>
          </ac:picMkLst>
        </pc:picChg>
        <pc:picChg chg="mod">
          <ac:chgData name="Ragnhild Halvorsrud" userId="917ea340-fd63-490f-a7db-68428d24cf32" providerId="ADAL" clId="{9B6050A4-F178-4018-9F62-4FCCA28DA093}" dt="2021-03-18T12:51:03.437" v="20028"/>
          <ac:picMkLst>
            <pc:docMk/>
            <pc:sldMk cId="3972162138" sldId="518"/>
            <ac:picMk id="21" creationId="{0B8ED474-90F6-4243-8BC7-55782F3C01C3}"/>
          </ac:picMkLst>
        </pc:picChg>
        <pc:picChg chg="add mod">
          <ac:chgData name="Ragnhild Halvorsrud" userId="917ea340-fd63-490f-a7db-68428d24cf32" providerId="ADAL" clId="{9B6050A4-F178-4018-9F62-4FCCA28DA093}" dt="2021-03-25T14:07:57.289" v="38867" actId="1035"/>
          <ac:picMkLst>
            <pc:docMk/>
            <pc:sldMk cId="3972162138" sldId="518"/>
            <ac:picMk id="28" creationId="{3B1F5D3A-31FA-4263-B40E-4B0AF27775E6}"/>
          </ac:picMkLst>
        </pc:picChg>
        <pc:picChg chg="add del mod">
          <ac:chgData name="Ragnhild Halvorsrud" userId="917ea340-fd63-490f-a7db-68428d24cf32" providerId="ADAL" clId="{9B6050A4-F178-4018-9F62-4FCCA28DA093}" dt="2021-03-19T12:25:52.684" v="23979" actId="478"/>
          <ac:picMkLst>
            <pc:docMk/>
            <pc:sldMk cId="3972162138" sldId="518"/>
            <ac:picMk id="30" creationId="{39A6F252-1506-4423-8680-311CDB634DEF}"/>
          </ac:picMkLst>
        </pc:picChg>
        <pc:picChg chg="add del mod">
          <ac:chgData name="Ragnhild Halvorsrud" userId="917ea340-fd63-490f-a7db-68428d24cf32" providerId="ADAL" clId="{9B6050A4-F178-4018-9F62-4FCCA28DA093}" dt="2021-03-19T12:25:58.029" v="23981" actId="478"/>
          <ac:picMkLst>
            <pc:docMk/>
            <pc:sldMk cId="3972162138" sldId="518"/>
            <ac:picMk id="32" creationId="{FCE412B2-06FD-4278-9EDC-C092490010EE}"/>
          </ac:picMkLst>
        </pc:picChg>
        <pc:picChg chg="add del mod">
          <ac:chgData name="Ragnhild Halvorsrud" userId="917ea340-fd63-490f-a7db-68428d24cf32" providerId="ADAL" clId="{9B6050A4-F178-4018-9F62-4FCCA28DA093}" dt="2021-03-19T12:31:14.816" v="24113" actId="21"/>
          <ac:picMkLst>
            <pc:docMk/>
            <pc:sldMk cId="3972162138" sldId="518"/>
            <ac:picMk id="33" creationId="{189CCFBE-18FF-4651-85C5-583F822072EC}"/>
          </ac:picMkLst>
        </pc:picChg>
        <pc:picChg chg="add del mod">
          <ac:chgData name="Ragnhild Halvorsrud" userId="917ea340-fd63-490f-a7db-68428d24cf32" providerId="ADAL" clId="{9B6050A4-F178-4018-9F62-4FCCA28DA093}" dt="2021-03-19T12:31:14.816" v="24113" actId="21"/>
          <ac:picMkLst>
            <pc:docMk/>
            <pc:sldMk cId="3972162138" sldId="518"/>
            <ac:picMk id="34" creationId="{1DD10725-D927-44E9-A8A2-ECA430EC0401}"/>
          </ac:picMkLst>
        </pc:picChg>
        <pc:cxnChg chg="mod">
          <ac:chgData name="Ragnhild Halvorsrud" userId="917ea340-fd63-490f-a7db-68428d24cf32" providerId="ADAL" clId="{9B6050A4-F178-4018-9F62-4FCCA28DA093}" dt="2021-03-18T12:53:26.490" v="20104" actId="1036"/>
          <ac:cxnSpMkLst>
            <pc:docMk/>
            <pc:sldMk cId="3972162138" sldId="518"/>
            <ac:cxnSpMk id="7" creationId="{788390F8-B65A-478F-917E-B1A23108FE6C}"/>
          </ac:cxnSpMkLst>
        </pc:cxnChg>
        <pc:cxnChg chg="mod">
          <ac:chgData name="Ragnhild Halvorsrud" userId="917ea340-fd63-490f-a7db-68428d24cf32" providerId="ADAL" clId="{9B6050A4-F178-4018-9F62-4FCCA28DA093}" dt="2021-03-24T18:31:21.222" v="36914" actId="14100"/>
          <ac:cxnSpMkLst>
            <pc:docMk/>
            <pc:sldMk cId="3972162138" sldId="518"/>
            <ac:cxnSpMk id="8" creationId="{01A126A1-349D-4752-900F-835DBA6922CF}"/>
          </ac:cxnSpMkLst>
        </pc:cxnChg>
      </pc:sldChg>
      <pc:sldChg chg="addSp delSp modSp mod modNotes">
        <pc:chgData name="Ragnhild Halvorsrud" userId="917ea340-fd63-490f-a7db-68428d24cf32" providerId="ADAL" clId="{9B6050A4-F178-4018-9F62-4FCCA28DA093}" dt="2021-03-25T14:07:49.638" v="38854" actId="14100"/>
        <pc:sldMkLst>
          <pc:docMk/>
          <pc:sldMk cId="3365690805" sldId="519"/>
        </pc:sldMkLst>
        <pc:spChg chg="mod">
          <ac:chgData name="Ragnhild Halvorsrud" userId="917ea340-fd63-490f-a7db-68428d24cf32" providerId="ADAL" clId="{9B6050A4-F178-4018-9F62-4FCCA28DA093}" dt="2021-03-25T13:12:42.930" v="38424" actId="790"/>
          <ac:spMkLst>
            <pc:docMk/>
            <pc:sldMk cId="3365690805" sldId="519"/>
            <ac:spMk id="2" creationId="{CEF0584D-E78C-408F-A464-AF661D7CD2F8}"/>
          </ac:spMkLst>
        </pc:spChg>
        <pc:spChg chg="mod">
          <ac:chgData name="Ragnhild Halvorsrud" userId="917ea340-fd63-490f-a7db-68428d24cf32" providerId="ADAL" clId="{9B6050A4-F178-4018-9F62-4FCCA28DA093}" dt="2021-03-25T13:12:42.931" v="38425" actId="790"/>
          <ac:spMkLst>
            <pc:docMk/>
            <pc:sldMk cId="3365690805" sldId="519"/>
            <ac:spMk id="4" creationId="{359912B9-4EB6-42C7-BF37-C605F081559D}"/>
          </ac:spMkLst>
        </pc:spChg>
        <pc:spChg chg="mod">
          <ac:chgData name="Ragnhild Halvorsrud" userId="917ea340-fd63-490f-a7db-68428d24cf32" providerId="ADAL" clId="{9B6050A4-F178-4018-9F62-4FCCA28DA093}" dt="2021-03-25T13:12:42.933" v="38428" actId="790"/>
          <ac:spMkLst>
            <pc:docMk/>
            <pc:sldMk cId="3365690805" sldId="519"/>
            <ac:spMk id="34" creationId="{3C1BF8AF-A6DF-4513-99DD-9EE6027C27BD}"/>
          </ac:spMkLst>
        </pc:spChg>
        <pc:spChg chg="mod">
          <ac:chgData name="Ragnhild Halvorsrud" userId="917ea340-fd63-490f-a7db-68428d24cf32" providerId="ADAL" clId="{9B6050A4-F178-4018-9F62-4FCCA28DA093}" dt="2021-03-25T13:12:42.934" v="38429" actId="790"/>
          <ac:spMkLst>
            <pc:docMk/>
            <pc:sldMk cId="3365690805" sldId="519"/>
            <ac:spMk id="35" creationId="{5318F347-A9F2-4EFF-BB40-238CF960C539}"/>
          </ac:spMkLst>
        </pc:spChg>
        <pc:spChg chg="mod">
          <ac:chgData name="Ragnhild Halvorsrud" userId="917ea340-fd63-490f-a7db-68428d24cf32" providerId="ADAL" clId="{9B6050A4-F178-4018-9F62-4FCCA28DA093}" dt="2021-03-25T13:12:42.935" v="38430" actId="790"/>
          <ac:spMkLst>
            <pc:docMk/>
            <pc:sldMk cId="3365690805" sldId="519"/>
            <ac:spMk id="36" creationId="{AE5853BC-D858-4716-ABC0-1C405451A918}"/>
          </ac:spMkLst>
        </pc:spChg>
        <pc:spChg chg="mod">
          <ac:chgData name="Ragnhild Halvorsrud" userId="917ea340-fd63-490f-a7db-68428d24cf32" providerId="ADAL" clId="{9B6050A4-F178-4018-9F62-4FCCA28DA093}" dt="2021-03-25T13:12:42.936" v="38431" actId="790"/>
          <ac:spMkLst>
            <pc:docMk/>
            <pc:sldMk cId="3365690805" sldId="519"/>
            <ac:spMk id="37" creationId="{F4F21727-F0FC-48DD-A5FC-FB0FB3C5C25F}"/>
          </ac:spMkLst>
        </pc:spChg>
        <pc:spChg chg="mod">
          <ac:chgData name="Ragnhild Halvorsrud" userId="917ea340-fd63-490f-a7db-68428d24cf32" providerId="ADAL" clId="{9B6050A4-F178-4018-9F62-4FCCA28DA093}" dt="2021-03-25T13:12:42.936" v="38432" actId="790"/>
          <ac:spMkLst>
            <pc:docMk/>
            <pc:sldMk cId="3365690805" sldId="519"/>
            <ac:spMk id="39" creationId="{8ED2C12C-43A5-4351-8F37-1DA0EE6EDEB7}"/>
          </ac:spMkLst>
        </pc:spChg>
        <pc:spChg chg="mod">
          <ac:chgData name="Ragnhild Halvorsrud" userId="917ea340-fd63-490f-a7db-68428d24cf32" providerId="ADAL" clId="{9B6050A4-F178-4018-9F62-4FCCA28DA093}" dt="2021-03-25T14:07:03.831" v="38822"/>
          <ac:spMkLst>
            <pc:docMk/>
            <pc:sldMk cId="3365690805" sldId="519"/>
            <ac:spMk id="40" creationId="{7E16F416-126D-4439-9C0E-FB2945EFF784}"/>
          </ac:spMkLst>
        </pc:spChg>
        <pc:spChg chg="mod">
          <ac:chgData name="Ragnhild Halvorsrud" userId="917ea340-fd63-490f-a7db-68428d24cf32" providerId="ADAL" clId="{9B6050A4-F178-4018-9F62-4FCCA28DA093}" dt="2021-03-25T14:07:03.831" v="38822"/>
          <ac:spMkLst>
            <pc:docMk/>
            <pc:sldMk cId="3365690805" sldId="519"/>
            <ac:spMk id="41" creationId="{EFE39E52-6854-4333-8189-BB3BA4BF10F0}"/>
          </ac:spMkLst>
        </pc:spChg>
        <pc:spChg chg="mod">
          <ac:chgData name="Ragnhild Halvorsrud" userId="917ea340-fd63-490f-a7db-68428d24cf32" providerId="ADAL" clId="{9B6050A4-F178-4018-9F62-4FCCA28DA093}" dt="2021-03-25T13:12:42.932" v="38426" actId="790"/>
          <ac:spMkLst>
            <pc:docMk/>
            <pc:sldMk cId="3365690805" sldId="519"/>
            <ac:spMk id="42" creationId="{CFB6F61A-717B-4BD3-801D-AA7E12D28A99}"/>
          </ac:spMkLst>
        </pc:spChg>
        <pc:spChg chg="mod">
          <ac:chgData name="Ragnhild Halvorsrud" userId="917ea340-fd63-490f-a7db-68428d24cf32" providerId="ADAL" clId="{9B6050A4-F178-4018-9F62-4FCCA28DA093}" dt="2021-03-25T13:12:42.932" v="38427" actId="790"/>
          <ac:spMkLst>
            <pc:docMk/>
            <pc:sldMk cId="3365690805" sldId="519"/>
            <ac:spMk id="43" creationId="{937534AA-89D8-4978-9AFD-FE9A156CFB72}"/>
          </ac:spMkLst>
        </pc:spChg>
        <pc:spChg chg="mod">
          <ac:chgData name="Ragnhild Halvorsrud" userId="917ea340-fd63-490f-a7db-68428d24cf32" providerId="ADAL" clId="{9B6050A4-F178-4018-9F62-4FCCA28DA093}" dt="2021-03-25T13:12:42.940" v="38433" actId="790"/>
          <ac:spMkLst>
            <pc:docMk/>
            <pc:sldMk cId="3365690805" sldId="519"/>
            <ac:spMk id="44" creationId="{564D43F4-70C3-48AD-9910-AFEC382ABE8F}"/>
          </ac:spMkLst>
        </pc:spChg>
        <pc:spChg chg="mod">
          <ac:chgData name="Ragnhild Halvorsrud" userId="917ea340-fd63-490f-a7db-68428d24cf32" providerId="ADAL" clId="{9B6050A4-F178-4018-9F62-4FCCA28DA093}" dt="2021-03-25T14:07:03.831" v="38822"/>
          <ac:spMkLst>
            <pc:docMk/>
            <pc:sldMk cId="3365690805" sldId="519"/>
            <ac:spMk id="45" creationId="{81528084-E87B-41D4-8935-D46A252C6A9D}"/>
          </ac:spMkLst>
        </pc:spChg>
        <pc:spChg chg="mod">
          <ac:chgData name="Ragnhild Halvorsrud" userId="917ea340-fd63-490f-a7db-68428d24cf32" providerId="ADAL" clId="{9B6050A4-F178-4018-9F62-4FCCA28DA093}" dt="2021-03-25T14:07:03.831" v="38822"/>
          <ac:spMkLst>
            <pc:docMk/>
            <pc:sldMk cId="3365690805" sldId="519"/>
            <ac:spMk id="46" creationId="{1338B30C-8AD1-462D-8765-3EC6BA3F7541}"/>
          </ac:spMkLst>
        </pc:spChg>
        <pc:spChg chg="mod">
          <ac:chgData name="Ragnhild Halvorsrud" userId="917ea340-fd63-490f-a7db-68428d24cf32" providerId="ADAL" clId="{9B6050A4-F178-4018-9F62-4FCCA28DA093}" dt="2021-03-25T14:07:49.638" v="38854" actId="14100"/>
          <ac:spMkLst>
            <pc:docMk/>
            <pc:sldMk cId="3365690805" sldId="519"/>
            <ac:spMk id="50" creationId="{B948341C-D450-4843-BC9D-7961C728A630}"/>
          </ac:spMkLst>
        </pc:spChg>
        <pc:spChg chg="mod">
          <ac:chgData name="Ragnhild Halvorsrud" userId="917ea340-fd63-490f-a7db-68428d24cf32" providerId="ADAL" clId="{9B6050A4-F178-4018-9F62-4FCCA28DA093}" dt="2021-03-19T12:29:48.968" v="24052"/>
          <ac:spMkLst>
            <pc:docMk/>
            <pc:sldMk cId="3365690805" sldId="519"/>
            <ac:spMk id="56" creationId="{3F65B42E-4A77-4AE5-9A2C-4133CABA438C}"/>
          </ac:spMkLst>
        </pc:spChg>
        <pc:spChg chg="mod">
          <ac:chgData name="Ragnhild Halvorsrud" userId="917ea340-fd63-490f-a7db-68428d24cf32" providerId="ADAL" clId="{9B6050A4-F178-4018-9F62-4FCCA28DA093}" dt="2021-03-19T12:29:48.968" v="24052"/>
          <ac:spMkLst>
            <pc:docMk/>
            <pc:sldMk cId="3365690805" sldId="519"/>
            <ac:spMk id="57" creationId="{AD95FD7D-33E9-42EE-BA22-2DA6AA442BA2}"/>
          </ac:spMkLst>
        </pc:spChg>
        <pc:spChg chg="mod">
          <ac:chgData name="Ragnhild Halvorsrud" userId="917ea340-fd63-490f-a7db-68428d24cf32" providerId="ADAL" clId="{9B6050A4-F178-4018-9F62-4FCCA28DA093}" dt="2021-03-19T12:29:48.968" v="24052"/>
          <ac:spMkLst>
            <pc:docMk/>
            <pc:sldMk cId="3365690805" sldId="519"/>
            <ac:spMk id="58" creationId="{95C0F5BC-724D-4949-B00B-B04550469763}"/>
          </ac:spMkLst>
        </pc:spChg>
        <pc:spChg chg="mod">
          <ac:chgData name="Ragnhild Halvorsrud" userId="917ea340-fd63-490f-a7db-68428d24cf32" providerId="ADAL" clId="{9B6050A4-F178-4018-9F62-4FCCA28DA093}" dt="2021-03-19T12:29:48.968" v="24052"/>
          <ac:spMkLst>
            <pc:docMk/>
            <pc:sldMk cId="3365690805" sldId="519"/>
            <ac:spMk id="59" creationId="{3C8E721A-F78C-447C-9FD1-63A512946F56}"/>
          </ac:spMkLst>
        </pc:spChg>
        <pc:spChg chg="mod">
          <ac:chgData name="Ragnhild Halvorsrud" userId="917ea340-fd63-490f-a7db-68428d24cf32" providerId="ADAL" clId="{9B6050A4-F178-4018-9F62-4FCCA28DA093}" dt="2021-03-19T12:29:48.968" v="24052"/>
          <ac:spMkLst>
            <pc:docMk/>
            <pc:sldMk cId="3365690805" sldId="519"/>
            <ac:spMk id="61" creationId="{38571556-CCBD-4685-B9E0-432D5A8922CC}"/>
          </ac:spMkLst>
        </pc:spChg>
        <pc:spChg chg="mod">
          <ac:chgData name="Ragnhild Halvorsrud" userId="917ea340-fd63-490f-a7db-68428d24cf32" providerId="ADAL" clId="{9B6050A4-F178-4018-9F62-4FCCA28DA093}" dt="2021-03-19T12:29:48.968" v="24052"/>
          <ac:spMkLst>
            <pc:docMk/>
            <pc:sldMk cId="3365690805" sldId="519"/>
            <ac:spMk id="64" creationId="{9B404F87-AEE9-4E7A-A1AB-2D2E573FA3D6}"/>
          </ac:spMkLst>
        </pc:spChg>
        <pc:spChg chg="mod">
          <ac:chgData name="Ragnhild Halvorsrud" userId="917ea340-fd63-490f-a7db-68428d24cf32" providerId="ADAL" clId="{9B6050A4-F178-4018-9F62-4FCCA28DA093}" dt="2021-03-19T12:29:48.968" v="24052"/>
          <ac:spMkLst>
            <pc:docMk/>
            <pc:sldMk cId="3365690805" sldId="519"/>
            <ac:spMk id="65" creationId="{5DD6EC18-CF7C-4EA8-B934-2A08FE1FEBE0}"/>
          </ac:spMkLst>
        </pc:spChg>
        <pc:spChg chg="add mod">
          <ac:chgData name="Ragnhild Halvorsrud" userId="917ea340-fd63-490f-a7db-68428d24cf32" providerId="ADAL" clId="{9B6050A4-F178-4018-9F62-4FCCA28DA093}" dt="2021-03-19T12:33:02.287" v="24122" actId="571"/>
          <ac:spMkLst>
            <pc:docMk/>
            <pc:sldMk cId="3365690805" sldId="519"/>
            <ac:spMk id="73" creationId="{219A1524-842F-446D-92BA-6440CDA442C0}"/>
          </ac:spMkLst>
        </pc:spChg>
        <pc:grpChg chg="add mod">
          <ac:chgData name="Ragnhild Halvorsrud" userId="917ea340-fd63-490f-a7db-68428d24cf32" providerId="ADAL" clId="{9B6050A4-F178-4018-9F62-4FCCA28DA093}" dt="2021-03-19T12:29:48.968" v="24052"/>
          <ac:grpSpMkLst>
            <pc:docMk/>
            <pc:sldMk cId="3365690805" sldId="519"/>
            <ac:grpSpMk id="27" creationId="{88C2617B-4E22-4D21-B318-208BE2F7DE17}"/>
          </ac:grpSpMkLst>
        </pc:grpChg>
        <pc:grpChg chg="add mod">
          <ac:chgData name="Ragnhild Halvorsrud" userId="917ea340-fd63-490f-a7db-68428d24cf32" providerId="ADAL" clId="{9B6050A4-F178-4018-9F62-4FCCA28DA093}" dt="2021-03-25T14:07:03.831" v="38822"/>
          <ac:grpSpMkLst>
            <pc:docMk/>
            <pc:sldMk cId="3365690805" sldId="519"/>
            <ac:grpSpMk id="27" creationId="{90020EE9-DE83-4F1D-ABF5-0AF4892D517F}"/>
          </ac:grpSpMkLst>
        </pc:grpChg>
        <pc:grpChg chg="mod">
          <ac:chgData name="Ragnhild Halvorsrud" userId="917ea340-fd63-490f-a7db-68428d24cf32" providerId="ADAL" clId="{9B6050A4-F178-4018-9F62-4FCCA28DA093}" dt="2021-03-19T12:30:13.283" v="24055" actId="1076"/>
          <ac:grpSpMkLst>
            <pc:docMk/>
            <pc:sldMk cId="3365690805" sldId="519"/>
            <ac:grpSpMk id="28" creationId="{D4AB4F9E-7821-4C1C-B5FF-DF0547910DE7}"/>
          </ac:grpSpMkLst>
        </pc:grpChg>
        <pc:grpChg chg="mod">
          <ac:chgData name="Ragnhild Halvorsrud" userId="917ea340-fd63-490f-a7db-68428d24cf32" providerId="ADAL" clId="{9B6050A4-F178-4018-9F62-4FCCA28DA093}" dt="2021-03-19T12:29:48.968" v="24052"/>
          <ac:grpSpMkLst>
            <pc:docMk/>
            <pc:sldMk cId="3365690805" sldId="519"/>
            <ac:grpSpMk id="51" creationId="{D7E90CE0-3F3E-4446-BC9B-167D7EE8761C}"/>
          </ac:grpSpMkLst>
        </pc:grpChg>
        <pc:picChg chg="del">
          <ac:chgData name="Ragnhild Halvorsrud" userId="917ea340-fd63-490f-a7db-68428d24cf32" providerId="ADAL" clId="{9B6050A4-F178-4018-9F62-4FCCA28DA093}" dt="2021-03-19T12:30:21.538" v="24057" actId="478"/>
          <ac:picMkLst>
            <pc:docMk/>
            <pc:sldMk cId="3365690805" sldId="519"/>
            <ac:picMk id="40" creationId="{826A186F-7967-4872-83F6-94B8890BA683}"/>
          </ac:picMkLst>
        </pc:picChg>
        <pc:picChg chg="del">
          <ac:chgData name="Ragnhild Halvorsrud" userId="917ea340-fd63-490f-a7db-68428d24cf32" providerId="ADAL" clId="{9B6050A4-F178-4018-9F62-4FCCA28DA093}" dt="2021-03-19T12:30:17.406" v="24056" actId="478"/>
          <ac:picMkLst>
            <pc:docMk/>
            <pc:sldMk cId="3365690805" sldId="519"/>
            <ac:picMk id="41" creationId="{8343AFF3-F8D7-4B72-91A6-D48347858E20}"/>
          </ac:picMkLst>
        </pc:picChg>
        <pc:picChg chg="del">
          <ac:chgData name="Ragnhild Halvorsrud" userId="917ea340-fd63-490f-a7db-68428d24cf32" providerId="ADAL" clId="{9B6050A4-F178-4018-9F62-4FCCA28DA093}" dt="2021-03-19T12:30:24.977" v="24058" actId="478"/>
          <ac:picMkLst>
            <pc:docMk/>
            <pc:sldMk cId="3365690805" sldId="519"/>
            <ac:picMk id="45" creationId="{C152E976-24DA-400C-96A3-F14507801E4E}"/>
          </ac:picMkLst>
        </pc:picChg>
        <pc:picChg chg="del">
          <ac:chgData name="Ragnhild Halvorsrud" userId="917ea340-fd63-490f-a7db-68428d24cf32" providerId="ADAL" clId="{9B6050A4-F178-4018-9F62-4FCCA28DA093}" dt="2021-03-19T12:30:24.977" v="24058" actId="478"/>
          <ac:picMkLst>
            <pc:docMk/>
            <pc:sldMk cId="3365690805" sldId="519"/>
            <ac:picMk id="46" creationId="{6821A491-90B0-444F-BF5A-7214EF5DA3C8}"/>
          </ac:picMkLst>
        </pc:picChg>
        <pc:picChg chg="del">
          <ac:chgData name="Ragnhild Halvorsrud" userId="917ea340-fd63-490f-a7db-68428d24cf32" providerId="ADAL" clId="{9B6050A4-F178-4018-9F62-4FCCA28DA093}" dt="2021-03-19T12:30:24.977" v="24058" actId="478"/>
          <ac:picMkLst>
            <pc:docMk/>
            <pc:sldMk cId="3365690805" sldId="519"/>
            <ac:picMk id="47" creationId="{494BB73B-B0BA-42B5-8773-CA2549EC339D}"/>
          </ac:picMkLst>
        </pc:picChg>
        <pc:picChg chg="del">
          <ac:chgData name="Ragnhild Halvorsrud" userId="917ea340-fd63-490f-a7db-68428d24cf32" providerId="ADAL" clId="{9B6050A4-F178-4018-9F62-4FCCA28DA093}" dt="2021-03-19T12:30:24.977" v="24058" actId="478"/>
          <ac:picMkLst>
            <pc:docMk/>
            <pc:sldMk cId="3365690805" sldId="519"/>
            <ac:picMk id="48" creationId="{795073D6-1B8D-450F-BF15-01F5EF3D7611}"/>
          </ac:picMkLst>
        </pc:picChg>
        <pc:picChg chg="del">
          <ac:chgData name="Ragnhild Halvorsrud" userId="917ea340-fd63-490f-a7db-68428d24cf32" providerId="ADAL" clId="{9B6050A4-F178-4018-9F62-4FCCA28DA093}" dt="2021-03-19T12:30:24.977" v="24058" actId="478"/>
          <ac:picMkLst>
            <pc:docMk/>
            <pc:sldMk cId="3365690805" sldId="519"/>
            <ac:picMk id="49" creationId="{174862FA-FFA8-4244-B58C-3DE5774BF510}"/>
          </ac:picMkLst>
        </pc:picChg>
        <pc:picChg chg="mod">
          <ac:chgData name="Ragnhild Halvorsrud" userId="917ea340-fd63-490f-a7db-68428d24cf32" providerId="ADAL" clId="{9B6050A4-F178-4018-9F62-4FCCA28DA093}" dt="2021-03-19T12:29:48.968" v="24052"/>
          <ac:picMkLst>
            <pc:docMk/>
            <pc:sldMk cId="3365690805" sldId="519"/>
            <ac:picMk id="52" creationId="{B0BF45EF-0637-4741-A47E-C286A86F2036}"/>
          </ac:picMkLst>
        </pc:picChg>
        <pc:picChg chg="mod">
          <ac:chgData name="Ragnhild Halvorsrud" userId="917ea340-fd63-490f-a7db-68428d24cf32" providerId="ADAL" clId="{9B6050A4-F178-4018-9F62-4FCCA28DA093}" dt="2021-03-19T12:29:48.968" v="24052"/>
          <ac:picMkLst>
            <pc:docMk/>
            <pc:sldMk cId="3365690805" sldId="519"/>
            <ac:picMk id="53" creationId="{93FB202F-8187-40CE-B9DB-8958B0636541}"/>
          </ac:picMkLst>
        </pc:picChg>
        <pc:picChg chg="mod">
          <ac:chgData name="Ragnhild Halvorsrud" userId="917ea340-fd63-490f-a7db-68428d24cf32" providerId="ADAL" clId="{9B6050A4-F178-4018-9F62-4FCCA28DA093}" dt="2021-03-19T12:29:48.968" v="24052"/>
          <ac:picMkLst>
            <pc:docMk/>
            <pc:sldMk cId="3365690805" sldId="519"/>
            <ac:picMk id="54" creationId="{BE136544-B2D7-476D-9BA9-A4D8685F79C7}"/>
          </ac:picMkLst>
        </pc:picChg>
        <pc:picChg chg="mod">
          <ac:chgData name="Ragnhild Halvorsrud" userId="917ea340-fd63-490f-a7db-68428d24cf32" providerId="ADAL" clId="{9B6050A4-F178-4018-9F62-4FCCA28DA093}" dt="2021-03-19T12:29:48.968" v="24052"/>
          <ac:picMkLst>
            <pc:docMk/>
            <pc:sldMk cId="3365690805" sldId="519"/>
            <ac:picMk id="55" creationId="{0D9A55DD-1193-4EF9-BA4C-91EC591AA59B}"/>
          </ac:picMkLst>
        </pc:picChg>
        <pc:picChg chg="mod">
          <ac:chgData name="Ragnhild Halvorsrud" userId="917ea340-fd63-490f-a7db-68428d24cf32" providerId="ADAL" clId="{9B6050A4-F178-4018-9F62-4FCCA28DA093}" dt="2021-03-19T12:29:48.968" v="24052"/>
          <ac:picMkLst>
            <pc:docMk/>
            <pc:sldMk cId="3365690805" sldId="519"/>
            <ac:picMk id="60" creationId="{AA3B7C98-36D5-4D5A-B80D-1489BF59786C}"/>
          </ac:picMkLst>
        </pc:picChg>
        <pc:picChg chg="mod">
          <ac:chgData name="Ragnhild Halvorsrud" userId="917ea340-fd63-490f-a7db-68428d24cf32" providerId="ADAL" clId="{9B6050A4-F178-4018-9F62-4FCCA28DA093}" dt="2021-03-19T12:29:48.968" v="24052"/>
          <ac:picMkLst>
            <pc:docMk/>
            <pc:sldMk cId="3365690805" sldId="519"/>
            <ac:picMk id="62" creationId="{7C8498DF-6947-491D-8555-122EC7D8A8FB}"/>
          </ac:picMkLst>
        </pc:picChg>
        <pc:picChg chg="mod">
          <ac:chgData name="Ragnhild Halvorsrud" userId="917ea340-fd63-490f-a7db-68428d24cf32" providerId="ADAL" clId="{9B6050A4-F178-4018-9F62-4FCCA28DA093}" dt="2021-03-19T12:29:48.968" v="24052"/>
          <ac:picMkLst>
            <pc:docMk/>
            <pc:sldMk cId="3365690805" sldId="519"/>
            <ac:picMk id="63" creationId="{C6C3D7EA-A0FA-4D5F-85C7-5F89D24D1E16}"/>
          </ac:picMkLst>
        </pc:picChg>
        <pc:picChg chg="add mod">
          <ac:chgData name="Ragnhild Halvorsrud" userId="917ea340-fd63-490f-a7db-68428d24cf32" providerId="ADAL" clId="{9B6050A4-F178-4018-9F62-4FCCA28DA093}" dt="2021-03-19T12:30:53.811" v="24111" actId="1037"/>
          <ac:picMkLst>
            <pc:docMk/>
            <pc:sldMk cId="3365690805" sldId="519"/>
            <ac:picMk id="66" creationId="{1642D287-73D8-4C56-AEE2-16F6A1958043}"/>
          </ac:picMkLst>
        </pc:picChg>
        <pc:picChg chg="add mod">
          <ac:chgData name="Ragnhild Halvorsrud" userId="917ea340-fd63-490f-a7db-68428d24cf32" providerId="ADAL" clId="{9B6050A4-F178-4018-9F62-4FCCA28DA093}" dt="2021-03-19T12:30:53.811" v="24111" actId="1037"/>
          <ac:picMkLst>
            <pc:docMk/>
            <pc:sldMk cId="3365690805" sldId="519"/>
            <ac:picMk id="67" creationId="{C1654C11-8192-4A64-A5E7-01800F50730E}"/>
          </ac:picMkLst>
        </pc:picChg>
        <pc:picChg chg="add mod">
          <ac:chgData name="Ragnhild Halvorsrud" userId="917ea340-fd63-490f-a7db-68428d24cf32" providerId="ADAL" clId="{9B6050A4-F178-4018-9F62-4FCCA28DA093}" dt="2021-03-19T12:30:53.811" v="24111" actId="1037"/>
          <ac:picMkLst>
            <pc:docMk/>
            <pc:sldMk cId="3365690805" sldId="519"/>
            <ac:picMk id="68" creationId="{BB3B6D53-FA21-4A24-A2B4-95324886E447}"/>
          </ac:picMkLst>
        </pc:picChg>
        <pc:picChg chg="add mod">
          <ac:chgData name="Ragnhild Halvorsrud" userId="917ea340-fd63-490f-a7db-68428d24cf32" providerId="ADAL" clId="{9B6050A4-F178-4018-9F62-4FCCA28DA093}" dt="2021-03-19T12:30:53.811" v="24111" actId="1037"/>
          <ac:picMkLst>
            <pc:docMk/>
            <pc:sldMk cId="3365690805" sldId="519"/>
            <ac:picMk id="69" creationId="{55F6922A-4412-40E1-83DD-BEBDB20E4913}"/>
          </ac:picMkLst>
        </pc:picChg>
        <pc:picChg chg="add mod">
          <ac:chgData name="Ragnhild Halvorsrud" userId="917ea340-fd63-490f-a7db-68428d24cf32" providerId="ADAL" clId="{9B6050A4-F178-4018-9F62-4FCCA28DA093}" dt="2021-03-19T12:30:53.811" v="24111" actId="1037"/>
          <ac:picMkLst>
            <pc:docMk/>
            <pc:sldMk cId="3365690805" sldId="519"/>
            <ac:picMk id="70" creationId="{BDDA1014-CAE8-4436-AC70-6E6E032D1488}"/>
          </ac:picMkLst>
        </pc:picChg>
        <pc:picChg chg="add mod">
          <ac:chgData name="Ragnhild Halvorsrud" userId="917ea340-fd63-490f-a7db-68428d24cf32" providerId="ADAL" clId="{9B6050A4-F178-4018-9F62-4FCCA28DA093}" dt="2021-03-19T12:31:46.224" v="24116" actId="1076"/>
          <ac:picMkLst>
            <pc:docMk/>
            <pc:sldMk cId="3365690805" sldId="519"/>
            <ac:picMk id="71" creationId="{D3F57DD1-B245-42CE-ACB8-6E389E34EBA8}"/>
          </ac:picMkLst>
        </pc:picChg>
        <pc:picChg chg="add mod">
          <ac:chgData name="Ragnhild Halvorsrud" userId="917ea340-fd63-490f-a7db-68428d24cf32" providerId="ADAL" clId="{9B6050A4-F178-4018-9F62-4FCCA28DA093}" dt="2021-03-19T12:31:46.224" v="24116" actId="1076"/>
          <ac:picMkLst>
            <pc:docMk/>
            <pc:sldMk cId="3365690805" sldId="519"/>
            <ac:picMk id="72" creationId="{5CEF34E4-F1D0-4E04-806D-65E14510A0E8}"/>
          </ac:picMkLst>
        </pc:picChg>
      </pc:sldChg>
      <pc:sldChg chg="addSp delSp modSp mod modNotes">
        <pc:chgData name="Ragnhild Halvorsrud" userId="917ea340-fd63-490f-a7db-68428d24cf32" providerId="ADAL" clId="{9B6050A4-F178-4018-9F62-4FCCA28DA093}" dt="2021-03-25T14:07:06.295" v="38823"/>
        <pc:sldMkLst>
          <pc:docMk/>
          <pc:sldMk cId="1475786475" sldId="520"/>
        </pc:sldMkLst>
        <pc:spChg chg="mod">
          <ac:chgData name="Ragnhild Halvorsrud" userId="917ea340-fd63-490f-a7db-68428d24cf32" providerId="ADAL" clId="{9B6050A4-F178-4018-9F62-4FCCA28DA093}" dt="2021-03-25T13:12:42.946" v="38437" actId="790"/>
          <ac:spMkLst>
            <pc:docMk/>
            <pc:sldMk cId="1475786475" sldId="520"/>
            <ac:spMk id="2" creationId="{CEF0584D-E78C-408F-A464-AF661D7CD2F8}"/>
          </ac:spMkLst>
        </pc:spChg>
        <pc:spChg chg="mod">
          <ac:chgData name="Ragnhild Halvorsrud" userId="917ea340-fd63-490f-a7db-68428d24cf32" providerId="ADAL" clId="{9B6050A4-F178-4018-9F62-4FCCA28DA093}" dt="2021-03-25T13:12:42.946" v="38438" actId="790"/>
          <ac:spMkLst>
            <pc:docMk/>
            <pc:sldMk cId="1475786475" sldId="520"/>
            <ac:spMk id="4" creationId="{359912B9-4EB6-42C7-BF37-C605F081559D}"/>
          </ac:spMkLst>
        </pc:spChg>
        <pc:spChg chg="del mod topLvl">
          <ac:chgData name="Ragnhild Halvorsrud" userId="917ea340-fd63-490f-a7db-68428d24cf32" providerId="ADAL" clId="{9B6050A4-F178-4018-9F62-4FCCA28DA093}" dt="2021-03-19T12:37:20.454" v="24368" actId="478"/>
          <ac:spMkLst>
            <pc:docMk/>
            <pc:sldMk cId="1475786475" sldId="520"/>
            <ac:spMk id="11" creationId="{B85026CD-7B7E-4B06-8A79-44444D3C4D1F}"/>
          </ac:spMkLst>
        </pc:spChg>
        <pc:spChg chg="del mod topLvl">
          <ac:chgData name="Ragnhild Halvorsrud" userId="917ea340-fd63-490f-a7db-68428d24cf32" providerId="ADAL" clId="{9B6050A4-F178-4018-9F62-4FCCA28DA093}" dt="2021-03-19T12:37:14.441" v="24364" actId="478"/>
          <ac:spMkLst>
            <pc:docMk/>
            <pc:sldMk cId="1475786475" sldId="520"/>
            <ac:spMk id="12" creationId="{B1702CA2-4BE5-4F75-9FC5-C3AD85D0D79C}"/>
          </ac:spMkLst>
        </pc:spChg>
        <pc:spChg chg="del mod topLvl">
          <ac:chgData name="Ragnhild Halvorsrud" userId="917ea340-fd63-490f-a7db-68428d24cf32" providerId="ADAL" clId="{9B6050A4-F178-4018-9F62-4FCCA28DA093}" dt="2021-03-19T12:37:37" v="24376" actId="478"/>
          <ac:spMkLst>
            <pc:docMk/>
            <pc:sldMk cId="1475786475" sldId="520"/>
            <ac:spMk id="13" creationId="{BCC19846-6767-454D-AFDA-707E85487B8A}"/>
          </ac:spMkLst>
        </pc:spChg>
        <pc:spChg chg="del mod topLvl">
          <ac:chgData name="Ragnhild Halvorsrud" userId="917ea340-fd63-490f-a7db-68428d24cf32" providerId="ADAL" clId="{9B6050A4-F178-4018-9F62-4FCCA28DA093}" dt="2021-03-19T12:37:32.920" v="24375" actId="478"/>
          <ac:spMkLst>
            <pc:docMk/>
            <pc:sldMk cId="1475786475" sldId="520"/>
            <ac:spMk id="14" creationId="{D54A4187-997C-4937-8C0C-975BE38D61F8}"/>
          </ac:spMkLst>
        </pc:spChg>
        <pc:spChg chg="del mod topLvl">
          <ac:chgData name="Ragnhild Halvorsrud" userId="917ea340-fd63-490f-a7db-68428d24cf32" providerId="ADAL" clId="{9B6050A4-F178-4018-9F62-4FCCA28DA093}" dt="2021-03-19T12:37:21.844" v="24369" actId="478"/>
          <ac:spMkLst>
            <pc:docMk/>
            <pc:sldMk cId="1475786475" sldId="520"/>
            <ac:spMk id="16" creationId="{1180D3DF-CAFF-43B3-A663-2EE4ABEA1139}"/>
          </ac:spMkLst>
        </pc:spChg>
        <pc:spChg chg="del mod topLvl">
          <ac:chgData name="Ragnhild Halvorsrud" userId="917ea340-fd63-490f-a7db-68428d24cf32" providerId="ADAL" clId="{9B6050A4-F178-4018-9F62-4FCCA28DA093}" dt="2021-03-19T12:37:07.442" v="24362" actId="478"/>
          <ac:spMkLst>
            <pc:docMk/>
            <pc:sldMk cId="1475786475" sldId="520"/>
            <ac:spMk id="19" creationId="{B51065A4-2A08-46CE-BFA0-224A36DEFDAB}"/>
          </ac:spMkLst>
        </pc:spChg>
        <pc:spChg chg="del mod topLvl">
          <ac:chgData name="Ragnhild Halvorsrud" userId="917ea340-fd63-490f-a7db-68428d24cf32" providerId="ADAL" clId="{9B6050A4-F178-4018-9F62-4FCCA28DA093}" dt="2021-03-19T12:37:10.677" v="24363" actId="478"/>
          <ac:spMkLst>
            <pc:docMk/>
            <pc:sldMk cId="1475786475" sldId="520"/>
            <ac:spMk id="20" creationId="{0EE72C9D-F2A3-41BB-B15A-4B2D43EB00AD}"/>
          </ac:spMkLst>
        </pc:spChg>
        <pc:spChg chg="add del mod">
          <ac:chgData name="Ragnhild Halvorsrud" userId="917ea340-fd63-490f-a7db-68428d24cf32" providerId="ADAL" clId="{9B6050A4-F178-4018-9F62-4FCCA28DA093}" dt="2021-03-25T13:12:42.949" v="38439" actId="790"/>
          <ac:spMkLst>
            <pc:docMk/>
            <pc:sldMk cId="1475786475" sldId="520"/>
            <ac:spMk id="29" creationId="{081BCDEC-6422-4F01-B9EB-A2CE6801B602}"/>
          </ac:spMkLst>
        </pc:spChg>
        <pc:spChg chg="mod">
          <ac:chgData name="Ragnhild Halvorsrud" userId="917ea340-fd63-490f-a7db-68428d24cf32" providerId="ADAL" clId="{9B6050A4-F178-4018-9F62-4FCCA28DA093}" dt="2021-03-25T14:07:06.295" v="38823"/>
          <ac:spMkLst>
            <pc:docMk/>
            <pc:sldMk cId="1475786475" sldId="520"/>
            <ac:spMk id="40" creationId="{69956699-8431-4C59-BBE4-F28CC2BDA62E}"/>
          </ac:spMkLst>
        </pc:spChg>
        <pc:spChg chg="mod">
          <ac:chgData name="Ragnhild Halvorsrud" userId="917ea340-fd63-490f-a7db-68428d24cf32" providerId="ADAL" clId="{9B6050A4-F178-4018-9F62-4FCCA28DA093}" dt="2021-03-25T14:07:06.295" v="38823"/>
          <ac:spMkLst>
            <pc:docMk/>
            <pc:sldMk cId="1475786475" sldId="520"/>
            <ac:spMk id="41" creationId="{38CE88C7-7E1E-4E33-B837-DCE393520BAD}"/>
          </ac:spMkLst>
        </pc:spChg>
        <pc:spChg chg="mod">
          <ac:chgData name="Ragnhild Halvorsrud" userId="917ea340-fd63-490f-a7db-68428d24cf32" providerId="ADAL" clId="{9B6050A4-F178-4018-9F62-4FCCA28DA093}" dt="2021-03-25T14:07:06.295" v="38823"/>
          <ac:spMkLst>
            <pc:docMk/>
            <pc:sldMk cId="1475786475" sldId="520"/>
            <ac:spMk id="42" creationId="{A1FC2062-AD23-478A-BE63-BD8CD8240222}"/>
          </ac:spMkLst>
        </pc:spChg>
        <pc:spChg chg="mod">
          <ac:chgData name="Ragnhild Halvorsrud" userId="917ea340-fd63-490f-a7db-68428d24cf32" providerId="ADAL" clId="{9B6050A4-F178-4018-9F62-4FCCA28DA093}" dt="2021-03-19T12:46:26.442" v="24377"/>
          <ac:spMkLst>
            <pc:docMk/>
            <pc:sldMk cId="1475786475" sldId="520"/>
            <ac:spMk id="42" creationId="{AE80BE6B-3DB0-4323-94A8-115DD312EB7B}"/>
          </ac:spMkLst>
        </pc:spChg>
        <pc:spChg chg="mod">
          <ac:chgData name="Ragnhild Halvorsrud" userId="917ea340-fd63-490f-a7db-68428d24cf32" providerId="ADAL" clId="{9B6050A4-F178-4018-9F62-4FCCA28DA093}" dt="2021-03-25T14:07:06.295" v="38823"/>
          <ac:spMkLst>
            <pc:docMk/>
            <pc:sldMk cId="1475786475" sldId="520"/>
            <ac:spMk id="43" creationId="{BCEDAB15-C8B1-4AA3-9BDB-D5031FDE5D05}"/>
          </ac:spMkLst>
        </pc:spChg>
        <pc:spChg chg="mod">
          <ac:chgData name="Ragnhild Halvorsrud" userId="917ea340-fd63-490f-a7db-68428d24cf32" providerId="ADAL" clId="{9B6050A4-F178-4018-9F62-4FCCA28DA093}" dt="2021-03-19T12:46:26.442" v="24377"/>
          <ac:spMkLst>
            <pc:docMk/>
            <pc:sldMk cId="1475786475" sldId="520"/>
            <ac:spMk id="43" creationId="{F01AEB96-A7BE-4001-9A91-400BE6065778}"/>
          </ac:spMkLst>
        </pc:spChg>
        <pc:spChg chg="mod">
          <ac:chgData name="Ragnhild Halvorsrud" userId="917ea340-fd63-490f-a7db-68428d24cf32" providerId="ADAL" clId="{9B6050A4-F178-4018-9F62-4FCCA28DA093}" dt="2021-03-19T12:46:26.442" v="24377"/>
          <ac:spMkLst>
            <pc:docMk/>
            <pc:sldMk cId="1475786475" sldId="520"/>
            <ac:spMk id="44" creationId="{BF0857D0-EAAF-40E2-AA4C-84D8E38EB6CD}"/>
          </ac:spMkLst>
        </pc:spChg>
        <pc:spChg chg="mod">
          <ac:chgData name="Ragnhild Halvorsrud" userId="917ea340-fd63-490f-a7db-68428d24cf32" providerId="ADAL" clId="{9B6050A4-F178-4018-9F62-4FCCA28DA093}" dt="2021-03-25T13:12:42.950" v="38440" actId="790"/>
          <ac:spMkLst>
            <pc:docMk/>
            <pc:sldMk cId="1475786475" sldId="520"/>
            <ac:spMk id="45" creationId="{14D2B3E4-8C1B-4CC9-84D2-B0AA5FCF9D65}"/>
          </ac:spMkLst>
        </pc:spChg>
        <pc:spChg chg="mod">
          <ac:chgData name="Ragnhild Halvorsrud" userId="917ea340-fd63-490f-a7db-68428d24cf32" providerId="ADAL" clId="{9B6050A4-F178-4018-9F62-4FCCA28DA093}" dt="2021-03-25T13:12:42.951" v="38441" actId="790"/>
          <ac:spMkLst>
            <pc:docMk/>
            <pc:sldMk cId="1475786475" sldId="520"/>
            <ac:spMk id="47" creationId="{CFE82560-3B4A-4A1F-95B2-CBC8AEEDE638}"/>
          </ac:spMkLst>
        </pc:spChg>
        <pc:spChg chg="mod">
          <ac:chgData name="Ragnhild Halvorsrud" userId="917ea340-fd63-490f-a7db-68428d24cf32" providerId="ADAL" clId="{9B6050A4-F178-4018-9F62-4FCCA28DA093}" dt="2021-03-25T13:12:42.952" v="38442" actId="790"/>
          <ac:spMkLst>
            <pc:docMk/>
            <pc:sldMk cId="1475786475" sldId="520"/>
            <ac:spMk id="49" creationId="{3514EE98-D8B6-4777-A22D-57831457F432}"/>
          </ac:spMkLst>
        </pc:spChg>
        <pc:spChg chg="mod">
          <ac:chgData name="Ragnhild Halvorsrud" userId="917ea340-fd63-490f-a7db-68428d24cf32" providerId="ADAL" clId="{9B6050A4-F178-4018-9F62-4FCCA28DA093}" dt="2021-03-25T13:12:42.953" v="38443" actId="790"/>
          <ac:spMkLst>
            <pc:docMk/>
            <pc:sldMk cId="1475786475" sldId="520"/>
            <ac:spMk id="50" creationId="{D3F69D8A-A1FF-4C98-99A2-4B14F2F162DD}"/>
          </ac:spMkLst>
        </pc:spChg>
        <pc:spChg chg="mod">
          <ac:chgData name="Ragnhild Halvorsrud" userId="917ea340-fd63-490f-a7db-68428d24cf32" providerId="ADAL" clId="{9B6050A4-F178-4018-9F62-4FCCA28DA093}" dt="2021-03-25T13:12:42.954" v="38444" actId="790"/>
          <ac:spMkLst>
            <pc:docMk/>
            <pc:sldMk cId="1475786475" sldId="520"/>
            <ac:spMk id="51" creationId="{94B10B4B-1709-4136-BECA-5764F0F23ECE}"/>
          </ac:spMkLst>
        </pc:spChg>
        <pc:spChg chg="mod">
          <ac:chgData name="Ragnhild Halvorsrud" userId="917ea340-fd63-490f-a7db-68428d24cf32" providerId="ADAL" clId="{9B6050A4-F178-4018-9F62-4FCCA28DA093}" dt="2021-03-25T13:12:42.955" v="38445" actId="790"/>
          <ac:spMkLst>
            <pc:docMk/>
            <pc:sldMk cId="1475786475" sldId="520"/>
            <ac:spMk id="52" creationId="{F2EEF626-10D4-4794-9B6C-6437B8B4BC3D}"/>
          </ac:spMkLst>
        </pc:spChg>
        <pc:spChg chg="del mod">
          <ac:chgData name="Ragnhild Halvorsrud" userId="917ea340-fd63-490f-a7db-68428d24cf32" providerId="ADAL" clId="{9B6050A4-F178-4018-9F62-4FCCA28DA093}" dt="2021-03-19T12:50:30.688" v="24571" actId="478"/>
          <ac:spMkLst>
            <pc:docMk/>
            <pc:sldMk cId="1475786475" sldId="520"/>
            <ac:spMk id="54" creationId="{AADCC9A6-DF5C-4C34-90D0-B30D5FEE66F9}"/>
          </ac:spMkLst>
        </pc:spChg>
        <pc:spChg chg="mod">
          <ac:chgData name="Ragnhild Halvorsrud" userId="917ea340-fd63-490f-a7db-68428d24cf32" providerId="ADAL" clId="{9B6050A4-F178-4018-9F62-4FCCA28DA093}" dt="2021-03-19T12:46:26.442" v="24377"/>
          <ac:spMkLst>
            <pc:docMk/>
            <pc:sldMk cId="1475786475" sldId="520"/>
            <ac:spMk id="55" creationId="{4FB27102-419B-4EB6-9637-C36F6E9D6532}"/>
          </ac:spMkLst>
        </pc:spChg>
        <pc:spChg chg="mod">
          <ac:chgData name="Ragnhild Halvorsrud" userId="917ea340-fd63-490f-a7db-68428d24cf32" providerId="ADAL" clId="{9B6050A4-F178-4018-9F62-4FCCA28DA093}" dt="2021-03-19T12:46:26.442" v="24377"/>
          <ac:spMkLst>
            <pc:docMk/>
            <pc:sldMk cId="1475786475" sldId="520"/>
            <ac:spMk id="57" creationId="{6C95150B-DBB7-4DF0-BE7C-874BC7906818}"/>
          </ac:spMkLst>
        </pc:spChg>
        <pc:spChg chg="mod">
          <ac:chgData name="Ragnhild Halvorsrud" userId="917ea340-fd63-490f-a7db-68428d24cf32" providerId="ADAL" clId="{9B6050A4-F178-4018-9F62-4FCCA28DA093}" dt="2021-03-19T12:46:26.442" v="24377"/>
          <ac:spMkLst>
            <pc:docMk/>
            <pc:sldMk cId="1475786475" sldId="520"/>
            <ac:spMk id="58" creationId="{986CB88D-09CC-4FAB-947D-0C0236D922A9}"/>
          </ac:spMkLst>
        </pc:spChg>
        <pc:spChg chg="mod">
          <ac:chgData name="Ragnhild Halvorsrud" userId="917ea340-fd63-490f-a7db-68428d24cf32" providerId="ADAL" clId="{9B6050A4-F178-4018-9F62-4FCCA28DA093}" dt="2021-03-19T12:46:26.442" v="24377"/>
          <ac:spMkLst>
            <pc:docMk/>
            <pc:sldMk cId="1475786475" sldId="520"/>
            <ac:spMk id="59" creationId="{09BD4D07-BEB5-46CC-893F-DB993FA7E147}"/>
          </ac:spMkLst>
        </pc:spChg>
        <pc:spChg chg="mod">
          <ac:chgData name="Ragnhild Halvorsrud" userId="917ea340-fd63-490f-a7db-68428d24cf32" providerId="ADAL" clId="{9B6050A4-F178-4018-9F62-4FCCA28DA093}" dt="2021-03-25T13:12:42.958" v="38448" actId="790"/>
          <ac:spMkLst>
            <pc:docMk/>
            <pc:sldMk cId="1475786475" sldId="520"/>
            <ac:spMk id="66" creationId="{18E2AFF2-5B11-4C72-BE8A-7A45832FBE79}"/>
          </ac:spMkLst>
        </pc:spChg>
        <pc:spChg chg="mod">
          <ac:chgData name="Ragnhild Halvorsrud" userId="917ea340-fd63-490f-a7db-68428d24cf32" providerId="ADAL" clId="{9B6050A4-F178-4018-9F62-4FCCA28DA093}" dt="2021-03-25T13:12:42.959" v="38449" actId="790"/>
          <ac:spMkLst>
            <pc:docMk/>
            <pc:sldMk cId="1475786475" sldId="520"/>
            <ac:spMk id="67" creationId="{FBF3FBCB-2ED3-452B-9C56-76A02C570325}"/>
          </ac:spMkLst>
        </pc:spChg>
        <pc:spChg chg="mod">
          <ac:chgData name="Ragnhild Halvorsrud" userId="917ea340-fd63-490f-a7db-68428d24cf32" providerId="ADAL" clId="{9B6050A4-F178-4018-9F62-4FCCA28DA093}" dt="2021-03-25T13:12:42.960" v="38450" actId="790"/>
          <ac:spMkLst>
            <pc:docMk/>
            <pc:sldMk cId="1475786475" sldId="520"/>
            <ac:spMk id="68" creationId="{24CC44C0-734D-4303-8979-4732C476EBA5}"/>
          </ac:spMkLst>
        </pc:spChg>
        <pc:spChg chg="mod">
          <ac:chgData name="Ragnhild Halvorsrud" userId="917ea340-fd63-490f-a7db-68428d24cf32" providerId="ADAL" clId="{9B6050A4-F178-4018-9F62-4FCCA28DA093}" dt="2021-03-25T13:12:42.961" v="38451" actId="790"/>
          <ac:spMkLst>
            <pc:docMk/>
            <pc:sldMk cId="1475786475" sldId="520"/>
            <ac:spMk id="69" creationId="{4E57BF81-33A9-4300-BDCE-D8A34CC0497B}"/>
          </ac:spMkLst>
        </pc:spChg>
        <pc:spChg chg="mod">
          <ac:chgData name="Ragnhild Halvorsrud" userId="917ea340-fd63-490f-a7db-68428d24cf32" providerId="ADAL" clId="{9B6050A4-F178-4018-9F62-4FCCA28DA093}" dt="2021-03-25T13:12:42.962" v="38452" actId="790"/>
          <ac:spMkLst>
            <pc:docMk/>
            <pc:sldMk cId="1475786475" sldId="520"/>
            <ac:spMk id="71" creationId="{D4A1F065-F016-4F5F-A7BC-271ED0B871A6}"/>
          </ac:spMkLst>
        </pc:spChg>
        <pc:spChg chg="mod">
          <ac:chgData name="Ragnhild Halvorsrud" userId="917ea340-fd63-490f-a7db-68428d24cf32" providerId="ADAL" clId="{9B6050A4-F178-4018-9F62-4FCCA28DA093}" dt="2021-03-25T13:12:42.956" v="38446" actId="790"/>
          <ac:spMkLst>
            <pc:docMk/>
            <pc:sldMk cId="1475786475" sldId="520"/>
            <ac:spMk id="72" creationId="{79643154-2C60-4845-AB5E-AC5D021B28B4}"/>
          </ac:spMkLst>
        </pc:spChg>
        <pc:spChg chg="mod">
          <ac:chgData name="Ragnhild Halvorsrud" userId="917ea340-fd63-490f-a7db-68428d24cf32" providerId="ADAL" clId="{9B6050A4-F178-4018-9F62-4FCCA28DA093}" dt="2021-03-25T13:12:42.957" v="38447" actId="790"/>
          <ac:spMkLst>
            <pc:docMk/>
            <pc:sldMk cId="1475786475" sldId="520"/>
            <ac:spMk id="73" creationId="{6DDCD46A-72E1-4F1A-837B-E39A724C5D9B}"/>
          </ac:spMkLst>
        </pc:spChg>
        <pc:spChg chg="add mod">
          <ac:chgData name="Ragnhild Halvorsrud" userId="917ea340-fd63-490f-a7db-68428d24cf32" providerId="ADAL" clId="{9B6050A4-F178-4018-9F62-4FCCA28DA093}" dt="2021-03-25T13:12:42.964" v="38453" actId="790"/>
          <ac:spMkLst>
            <pc:docMk/>
            <pc:sldMk cId="1475786475" sldId="520"/>
            <ac:spMk id="75" creationId="{F8E5B4A0-CD4A-4563-8552-B0B7E76D1793}"/>
          </ac:spMkLst>
        </pc:spChg>
        <pc:grpChg chg="add del mod">
          <ac:chgData name="Ragnhild Halvorsrud" userId="917ea340-fd63-490f-a7db-68428d24cf32" providerId="ADAL" clId="{9B6050A4-F178-4018-9F62-4FCCA28DA093}" dt="2021-03-19T12:36:52.834" v="24360" actId="165"/>
          <ac:grpSpMkLst>
            <pc:docMk/>
            <pc:sldMk cId="1475786475" sldId="520"/>
            <ac:grpSpMk id="5" creationId="{DCAD7514-5667-4D2D-B622-707F232A6544}"/>
          </ac:grpSpMkLst>
        </pc:grpChg>
        <pc:grpChg chg="del mod topLvl">
          <ac:chgData name="Ragnhild Halvorsrud" userId="917ea340-fd63-490f-a7db-68428d24cf32" providerId="ADAL" clId="{9B6050A4-F178-4018-9F62-4FCCA28DA093}" dt="2021-03-19T12:37:03.286" v="24361" actId="165"/>
          <ac:grpSpMkLst>
            <pc:docMk/>
            <pc:sldMk cId="1475786475" sldId="520"/>
            <ac:grpSpMk id="6" creationId="{83AF1A60-B859-4230-AC5D-3544ED18EFD3}"/>
          </ac:grpSpMkLst>
        </pc:grpChg>
        <pc:grpChg chg="add del mod">
          <ac:chgData name="Ragnhild Halvorsrud" userId="917ea340-fd63-490f-a7db-68428d24cf32" providerId="ADAL" clId="{9B6050A4-F178-4018-9F62-4FCCA28DA093}" dt="2021-03-19T12:46:47.744" v="24378"/>
          <ac:grpSpMkLst>
            <pc:docMk/>
            <pc:sldMk cId="1475786475" sldId="520"/>
            <ac:grpSpMk id="36" creationId="{0067FB4A-A391-48CD-8AF5-0211DF26BB40}"/>
          </ac:grpSpMkLst>
        </pc:grpChg>
        <pc:grpChg chg="mod">
          <ac:chgData name="Ragnhild Halvorsrud" userId="917ea340-fd63-490f-a7db-68428d24cf32" providerId="ADAL" clId="{9B6050A4-F178-4018-9F62-4FCCA28DA093}" dt="2021-03-19T12:46:26.442" v="24377"/>
          <ac:grpSpMkLst>
            <pc:docMk/>
            <pc:sldMk cId="1475786475" sldId="520"/>
            <ac:grpSpMk id="37" creationId="{BB8D511A-2C84-4C14-8EA7-4F2B9F345FEF}"/>
          </ac:grpSpMkLst>
        </pc:grpChg>
        <pc:grpChg chg="add mod">
          <ac:chgData name="Ragnhild Halvorsrud" userId="917ea340-fd63-490f-a7db-68428d24cf32" providerId="ADAL" clId="{9B6050A4-F178-4018-9F62-4FCCA28DA093}" dt="2021-03-25T14:07:06.295" v="38823"/>
          <ac:grpSpMkLst>
            <pc:docMk/>
            <pc:sldMk cId="1475786475" sldId="520"/>
            <ac:grpSpMk id="39" creationId="{27B94168-638F-4DBC-BB4D-1B5368204F1A}"/>
          </ac:grpSpMkLst>
        </pc:grpChg>
        <pc:grpChg chg="add mod">
          <ac:chgData name="Ragnhild Halvorsrud" userId="917ea340-fd63-490f-a7db-68428d24cf32" providerId="ADAL" clId="{9B6050A4-F178-4018-9F62-4FCCA28DA093}" dt="2021-03-19T12:46:59.047" v="24380"/>
          <ac:grpSpMkLst>
            <pc:docMk/>
            <pc:sldMk cId="1475786475" sldId="520"/>
            <ac:grpSpMk id="60" creationId="{C98E1142-0BD7-41EB-90DD-8AFBFB37AFA1}"/>
          </ac:grpSpMkLst>
        </pc:grpChg>
        <pc:grpChg chg="mod">
          <ac:chgData name="Ragnhild Halvorsrud" userId="917ea340-fd63-490f-a7db-68428d24cf32" providerId="ADAL" clId="{9B6050A4-F178-4018-9F62-4FCCA28DA093}" dt="2021-03-19T12:46:59.047" v="24380"/>
          <ac:grpSpMkLst>
            <pc:docMk/>
            <pc:sldMk cId="1475786475" sldId="520"/>
            <ac:grpSpMk id="61" creationId="{08D61E13-5FFE-4284-A2F7-BC5B2B666D57}"/>
          </ac:grpSpMkLst>
        </pc:grpChg>
        <pc:picChg chg="del mod topLvl">
          <ac:chgData name="Ragnhild Halvorsrud" userId="917ea340-fd63-490f-a7db-68428d24cf32" providerId="ADAL" clId="{9B6050A4-F178-4018-9F62-4FCCA28DA093}" dt="2021-03-19T12:37:15.261" v="24365" actId="478"/>
          <ac:picMkLst>
            <pc:docMk/>
            <pc:sldMk cId="1475786475" sldId="520"/>
            <ac:picMk id="7" creationId="{4A5F9B11-0AB6-4A3A-9C08-9698F01A6834}"/>
          </ac:picMkLst>
        </pc:picChg>
        <pc:picChg chg="del mod topLvl">
          <ac:chgData name="Ragnhild Halvorsrud" userId="917ea340-fd63-490f-a7db-68428d24cf32" providerId="ADAL" clId="{9B6050A4-F178-4018-9F62-4FCCA28DA093}" dt="2021-03-19T12:37:17.998" v="24366" actId="478"/>
          <ac:picMkLst>
            <pc:docMk/>
            <pc:sldMk cId="1475786475" sldId="520"/>
            <ac:picMk id="8" creationId="{7B7B1AA5-8BF0-4E33-9E79-DF4741C8E62C}"/>
          </ac:picMkLst>
        </pc:picChg>
        <pc:picChg chg="del mod topLvl">
          <ac:chgData name="Ragnhild Halvorsrud" userId="917ea340-fd63-490f-a7db-68428d24cf32" providerId="ADAL" clId="{9B6050A4-F178-4018-9F62-4FCCA28DA093}" dt="2021-03-19T12:37:30.592" v="24374" actId="478"/>
          <ac:picMkLst>
            <pc:docMk/>
            <pc:sldMk cId="1475786475" sldId="520"/>
            <ac:picMk id="9" creationId="{5FBDECDB-222B-4D2D-8074-FA162A710A34}"/>
          </ac:picMkLst>
        </pc:picChg>
        <pc:picChg chg="del mod topLvl">
          <ac:chgData name="Ragnhild Halvorsrud" userId="917ea340-fd63-490f-a7db-68428d24cf32" providerId="ADAL" clId="{9B6050A4-F178-4018-9F62-4FCCA28DA093}" dt="2021-03-19T12:37:28.856" v="24373" actId="478"/>
          <ac:picMkLst>
            <pc:docMk/>
            <pc:sldMk cId="1475786475" sldId="520"/>
            <ac:picMk id="10" creationId="{2AD6CAF7-6A6F-4264-91F8-11A7F089009E}"/>
          </ac:picMkLst>
        </pc:picChg>
        <pc:picChg chg="del mod topLvl">
          <ac:chgData name="Ragnhild Halvorsrud" userId="917ea340-fd63-490f-a7db-68428d24cf32" providerId="ADAL" clId="{9B6050A4-F178-4018-9F62-4FCCA28DA093}" dt="2021-03-19T12:37:22.807" v="24370" actId="478"/>
          <ac:picMkLst>
            <pc:docMk/>
            <pc:sldMk cId="1475786475" sldId="520"/>
            <ac:picMk id="15" creationId="{B0EDB209-34B3-4873-81CA-04F91D41E89D}"/>
          </ac:picMkLst>
        </pc:picChg>
        <pc:picChg chg="mod ord topLvl">
          <ac:chgData name="Ragnhild Halvorsrud" userId="917ea340-fd63-490f-a7db-68428d24cf32" providerId="ADAL" clId="{9B6050A4-F178-4018-9F62-4FCCA28DA093}" dt="2021-03-19T12:47:25.010" v="24383" actId="1076"/>
          <ac:picMkLst>
            <pc:docMk/>
            <pc:sldMk cId="1475786475" sldId="520"/>
            <ac:picMk id="17" creationId="{620DAC90-83B5-4B25-8E5F-5562DACF6287}"/>
          </ac:picMkLst>
        </pc:picChg>
        <pc:picChg chg="mod ord topLvl">
          <ac:chgData name="Ragnhild Halvorsrud" userId="917ea340-fd63-490f-a7db-68428d24cf32" providerId="ADAL" clId="{9B6050A4-F178-4018-9F62-4FCCA28DA093}" dt="2021-03-19T12:47:25.010" v="24383" actId="1076"/>
          <ac:picMkLst>
            <pc:docMk/>
            <pc:sldMk cId="1475786475" sldId="520"/>
            <ac:picMk id="18" creationId="{FF0F3DB0-8426-4A1B-B934-97FAABCAAF87}"/>
          </ac:picMkLst>
        </pc:picChg>
        <pc:picChg chg="mod ord">
          <ac:chgData name="Ragnhild Halvorsrud" userId="917ea340-fd63-490f-a7db-68428d24cf32" providerId="ADAL" clId="{9B6050A4-F178-4018-9F62-4FCCA28DA093}" dt="2021-03-19T12:47:25.010" v="24383" actId="1076"/>
          <ac:picMkLst>
            <pc:docMk/>
            <pc:sldMk cId="1475786475" sldId="520"/>
            <ac:picMk id="31" creationId="{78F778D6-B1DB-4D5A-9404-6F51B3F36E8E}"/>
          </ac:picMkLst>
        </pc:picChg>
        <pc:picChg chg="mod ord">
          <ac:chgData name="Ragnhild Halvorsrud" userId="917ea340-fd63-490f-a7db-68428d24cf32" providerId="ADAL" clId="{9B6050A4-F178-4018-9F62-4FCCA28DA093}" dt="2021-03-19T12:47:25.010" v="24383" actId="1076"/>
          <ac:picMkLst>
            <pc:docMk/>
            <pc:sldMk cId="1475786475" sldId="520"/>
            <ac:picMk id="32" creationId="{20F3AAD3-8384-46AD-859B-A35CDFB06780}"/>
          </ac:picMkLst>
        </pc:picChg>
        <pc:picChg chg="mod ord">
          <ac:chgData name="Ragnhild Halvorsrud" userId="917ea340-fd63-490f-a7db-68428d24cf32" providerId="ADAL" clId="{9B6050A4-F178-4018-9F62-4FCCA28DA093}" dt="2021-03-19T12:47:25.010" v="24383" actId="1076"/>
          <ac:picMkLst>
            <pc:docMk/>
            <pc:sldMk cId="1475786475" sldId="520"/>
            <ac:picMk id="33" creationId="{65714BFE-7C94-4206-AA7D-5F8BE9DCC026}"/>
          </ac:picMkLst>
        </pc:picChg>
        <pc:picChg chg="mod ord">
          <ac:chgData name="Ragnhild Halvorsrud" userId="917ea340-fd63-490f-a7db-68428d24cf32" providerId="ADAL" clId="{9B6050A4-F178-4018-9F62-4FCCA28DA093}" dt="2021-03-19T12:47:25.010" v="24383" actId="1076"/>
          <ac:picMkLst>
            <pc:docMk/>
            <pc:sldMk cId="1475786475" sldId="520"/>
            <ac:picMk id="34" creationId="{14FB768A-3425-46DD-98D3-40DC52B70EB8}"/>
          </ac:picMkLst>
        </pc:picChg>
        <pc:picChg chg="mod ord">
          <ac:chgData name="Ragnhild Halvorsrud" userId="917ea340-fd63-490f-a7db-68428d24cf32" providerId="ADAL" clId="{9B6050A4-F178-4018-9F62-4FCCA28DA093}" dt="2021-03-19T12:47:25.010" v="24383" actId="1076"/>
          <ac:picMkLst>
            <pc:docMk/>
            <pc:sldMk cId="1475786475" sldId="520"/>
            <ac:picMk id="35" creationId="{674B1135-8A1A-4C64-A8C6-C1B866AE57C6}"/>
          </ac:picMkLst>
        </pc:picChg>
        <pc:picChg chg="mod">
          <ac:chgData name="Ragnhild Halvorsrud" userId="917ea340-fd63-490f-a7db-68428d24cf32" providerId="ADAL" clId="{9B6050A4-F178-4018-9F62-4FCCA28DA093}" dt="2021-03-19T12:46:26.442" v="24377"/>
          <ac:picMkLst>
            <pc:docMk/>
            <pc:sldMk cId="1475786475" sldId="520"/>
            <ac:picMk id="38" creationId="{36280456-6F47-4107-8DCC-DBA20F5DA25D}"/>
          </ac:picMkLst>
        </pc:picChg>
        <pc:picChg chg="add mod">
          <ac:chgData name="Ragnhild Halvorsrud" userId="917ea340-fd63-490f-a7db-68428d24cf32" providerId="ADAL" clId="{9B6050A4-F178-4018-9F62-4FCCA28DA093}" dt="2021-03-23T16:01:14.767" v="33916" actId="1076"/>
          <ac:picMkLst>
            <pc:docMk/>
            <pc:sldMk cId="1475786475" sldId="520"/>
            <ac:picMk id="38" creationId="{81B54740-B358-4B83-BFA8-8AB1DAB434AE}"/>
          </ac:picMkLst>
        </pc:picChg>
        <pc:picChg chg="mod">
          <ac:chgData name="Ragnhild Halvorsrud" userId="917ea340-fd63-490f-a7db-68428d24cf32" providerId="ADAL" clId="{9B6050A4-F178-4018-9F62-4FCCA28DA093}" dt="2021-03-19T12:46:26.442" v="24377"/>
          <ac:picMkLst>
            <pc:docMk/>
            <pc:sldMk cId="1475786475" sldId="520"/>
            <ac:picMk id="39" creationId="{0B87AA8D-CC7D-49E0-8C1C-4A605B9AC16F}"/>
          </ac:picMkLst>
        </pc:picChg>
        <pc:picChg chg="mod">
          <ac:chgData name="Ragnhild Halvorsrud" userId="917ea340-fd63-490f-a7db-68428d24cf32" providerId="ADAL" clId="{9B6050A4-F178-4018-9F62-4FCCA28DA093}" dt="2021-03-19T12:46:26.442" v="24377"/>
          <ac:picMkLst>
            <pc:docMk/>
            <pc:sldMk cId="1475786475" sldId="520"/>
            <ac:picMk id="40" creationId="{84B0FD43-FCC8-4730-A092-667A2598171C}"/>
          </ac:picMkLst>
        </pc:picChg>
        <pc:picChg chg="mod">
          <ac:chgData name="Ragnhild Halvorsrud" userId="917ea340-fd63-490f-a7db-68428d24cf32" providerId="ADAL" clId="{9B6050A4-F178-4018-9F62-4FCCA28DA093}" dt="2021-03-19T12:46:26.442" v="24377"/>
          <ac:picMkLst>
            <pc:docMk/>
            <pc:sldMk cId="1475786475" sldId="520"/>
            <ac:picMk id="41" creationId="{2354C6AE-6A6E-42CB-8920-99B7AAFD0B57}"/>
          </ac:picMkLst>
        </pc:picChg>
        <pc:picChg chg="mod">
          <ac:chgData name="Ragnhild Halvorsrud" userId="917ea340-fd63-490f-a7db-68428d24cf32" providerId="ADAL" clId="{9B6050A4-F178-4018-9F62-4FCCA28DA093}" dt="2021-03-19T12:50:17.998" v="24548" actId="1037"/>
          <ac:picMkLst>
            <pc:docMk/>
            <pc:sldMk cId="1475786475" sldId="520"/>
            <ac:picMk id="46" creationId="{A78A9B6C-5D80-453C-881A-F150B6C1CE1F}"/>
          </ac:picMkLst>
        </pc:picChg>
        <pc:picChg chg="mod">
          <ac:chgData name="Ragnhild Halvorsrud" userId="917ea340-fd63-490f-a7db-68428d24cf32" providerId="ADAL" clId="{9B6050A4-F178-4018-9F62-4FCCA28DA093}" dt="2021-03-19T12:50:17.998" v="24548" actId="1037"/>
          <ac:picMkLst>
            <pc:docMk/>
            <pc:sldMk cId="1475786475" sldId="520"/>
            <ac:picMk id="48" creationId="{40F658E7-363A-4314-B8FD-6D9B6DF30E0A}"/>
          </ac:picMkLst>
        </pc:picChg>
        <pc:picChg chg="mod">
          <ac:chgData name="Ragnhild Halvorsrud" userId="917ea340-fd63-490f-a7db-68428d24cf32" providerId="ADAL" clId="{9B6050A4-F178-4018-9F62-4FCCA28DA093}" dt="2021-03-19T12:50:23.869" v="24570" actId="1037"/>
          <ac:picMkLst>
            <pc:docMk/>
            <pc:sldMk cId="1475786475" sldId="520"/>
            <ac:picMk id="53" creationId="{FE09B80B-8DA3-4790-A52D-92139D55C8D2}"/>
          </ac:picMkLst>
        </pc:picChg>
        <pc:picChg chg="mod">
          <ac:chgData name="Ragnhild Halvorsrud" userId="917ea340-fd63-490f-a7db-68428d24cf32" providerId="ADAL" clId="{9B6050A4-F178-4018-9F62-4FCCA28DA093}" dt="2021-03-19T12:46:26.442" v="24377"/>
          <ac:picMkLst>
            <pc:docMk/>
            <pc:sldMk cId="1475786475" sldId="520"/>
            <ac:picMk id="56" creationId="{47BD964A-8A56-4431-8BBC-E0B687AEA4F4}"/>
          </ac:picMkLst>
        </pc:picChg>
        <pc:picChg chg="mod">
          <ac:chgData name="Ragnhild Halvorsrud" userId="917ea340-fd63-490f-a7db-68428d24cf32" providerId="ADAL" clId="{9B6050A4-F178-4018-9F62-4FCCA28DA093}" dt="2021-03-19T12:46:59.047" v="24380"/>
          <ac:picMkLst>
            <pc:docMk/>
            <pc:sldMk cId="1475786475" sldId="520"/>
            <ac:picMk id="62" creationId="{1B35B8B6-6D24-49FF-864D-E7C79849E20F}"/>
          </ac:picMkLst>
        </pc:picChg>
        <pc:picChg chg="mod">
          <ac:chgData name="Ragnhild Halvorsrud" userId="917ea340-fd63-490f-a7db-68428d24cf32" providerId="ADAL" clId="{9B6050A4-F178-4018-9F62-4FCCA28DA093}" dt="2021-03-19T12:46:59.047" v="24380"/>
          <ac:picMkLst>
            <pc:docMk/>
            <pc:sldMk cId="1475786475" sldId="520"/>
            <ac:picMk id="63" creationId="{2F35EE9E-9579-49D2-92F3-3A8F867661C2}"/>
          </ac:picMkLst>
        </pc:picChg>
        <pc:picChg chg="mod">
          <ac:chgData name="Ragnhild Halvorsrud" userId="917ea340-fd63-490f-a7db-68428d24cf32" providerId="ADAL" clId="{9B6050A4-F178-4018-9F62-4FCCA28DA093}" dt="2021-03-19T12:46:59.047" v="24380"/>
          <ac:picMkLst>
            <pc:docMk/>
            <pc:sldMk cId="1475786475" sldId="520"/>
            <ac:picMk id="64" creationId="{FCF43371-F8DC-4C85-851B-FD975C3541D4}"/>
          </ac:picMkLst>
        </pc:picChg>
        <pc:picChg chg="mod">
          <ac:chgData name="Ragnhild Halvorsrud" userId="917ea340-fd63-490f-a7db-68428d24cf32" providerId="ADAL" clId="{9B6050A4-F178-4018-9F62-4FCCA28DA093}" dt="2021-03-19T12:46:59.047" v="24380"/>
          <ac:picMkLst>
            <pc:docMk/>
            <pc:sldMk cId="1475786475" sldId="520"/>
            <ac:picMk id="65" creationId="{00EB8647-A5C7-41BC-A5D8-220C4DDED50A}"/>
          </ac:picMkLst>
        </pc:picChg>
        <pc:picChg chg="mod">
          <ac:chgData name="Ragnhild Halvorsrud" userId="917ea340-fd63-490f-a7db-68428d24cf32" providerId="ADAL" clId="{9B6050A4-F178-4018-9F62-4FCCA28DA093}" dt="2021-03-19T12:46:59.047" v="24380"/>
          <ac:picMkLst>
            <pc:docMk/>
            <pc:sldMk cId="1475786475" sldId="520"/>
            <ac:picMk id="70" creationId="{04996D74-04A3-4AF5-B763-580F2F7A958D}"/>
          </ac:picMkLst>
        </pc:picChg>
        <pc:picChg chg="add del mod">
          <ac:chgData name="Ragnhild Halvorsrud" userId="917ea340-fd63-490f-a7db-68428d24cf32" providerId="ADAL" clId="{9B6050A4-F178-4018-9F62-4FCCA28DA093}" dt="2021-03-19T12:54:42.468" v="24683" actId="478"/>
          <ac:picMkLst>
            <pc:docMk/>
            <pc:sldMk cId="1475786475" sldId="520"/>
            <ac:picMk id="74" creationId="{17B89439-ED39-4017-8B86-465A340A3B34}"/>
          </ac:picMkLst>
        </pc:picChg>
        <pc:picChg chg="add mod">
          <ac:chgData name="Ragnhild Halvorsrud" userId="917ea340-fd63-490f-a7db-68428d24cf32" providerId="ADAL" clId="{9B6050A4-F178-4018-9F62-4FCCA28DA093}" dt="2021-03-19T12:55:33.652" v="24709" actId="1076"/>
          <ac:picMkLst>
            <pc:docMk/>
            <pc:sldMk cId="1475786475" sldId="520"/>
            <ac:picMk id="76" creationId="{5905E48C-6CA5-4D75-97A3-2E26C49A27AB}"/>
          </ac:picMkLst>
        </pc:picChg>
        <pc:picChg chg="add del mod">
          <ac:chgData name="Ragnhild Halvorsrud" userId="917ea340-fd63-490f-a7db-68428d24cf32" providerId="ADAL" clId="{9B6050A4-F178-4018-9F62-4FCCA28DA093}" dt="2021-03-23T16:01:08.697" v="33913" actId="478"/>
          <ac:picMkLst>
            <pc:docMk/>
            <pc:sldMk cId="1475786475" sldId="520"/>
            <ac:picMk id="77" creationId="{1FFE33EE-D070-49FA-9F71-C6AE127AE46F}"/>
          </ac:picMkLst>
        </pc:picChg>
      </pc:sldChg>
      <pc:sldChg chg="addSp delSp modSp mod modAnim modNotes">
        <pc:chgData name="Ragnhild Halvorsrud" userId="917ea340-fd63-490f-a7db-68428d24cf32" providerId="ADAL" clId="{9B6050A4-F178-4018-9F62-4FCCA28DA093}" dt="2021-03-25T14:07:30.885" v="38840" actId="1035"/>
        <pc:sldMkLst>
          <pc:docMk/>
          <pc:sldMk cId="4245267515" sldId="521"/>
        </pc:sldMkLst>
        <pc:spChg chg="mod">
          <ac:chgData name="Ragnhild Halvorsrud" userId="917ea340-fd63-490f-a7db-68428d24cf32" providerId="ADAL" clId="{9B6050A4-F178-4018-9F62-4FCCA28DA093}" dt="2021-03-25T13:12:42.967" v="38456" actId="790"/>
          <ac:spMkLst>
            <pc:docMk/>
            <pc:sldMk cId="4245267515" sldId="521"/>
            <ac:spMk id="2" creationId="{CEF0584D-E78C-408F-A464-AF661D7CD2F8}"/>
          </ac:spMkLst>
        </pc:spChg>
        <pc:spChg chg="mod">
          <ac:chgData name="Ragnhild Halvorsrud" userId="917ea340-fd63-490f-a7db-68428d24cf32" providerId="ADAL" clId="{9B6050A4-F178-4018-9F62-4FCCA28DA093}" dt="2021-03-25T13:12:42.970" v="38457" actId="790"/>
          <ac:spMkLst>
            <pc:docMk/>
            <pc:sldMk cId="4245267515" sldId="521"/>
            <ac:spMk id="3" creationId="{4E97E84E-B0E1-4C5B-896F-623199D74F24}"/>
          </ac:spMkLst>
        </pc:spChg>
        <pc:spChg chg="mod">
          <ac:chgData name="Ragnhild Halvorsrud" userId="917ea340-fd63-490f-a7db-68428d24cf32" providerId="ADAL" clId="{9B6050A4-F178-4018-9F62-4FCCA28DA093}" dt="2021-03-25T13:12:42.971" v="38458" actId="790"/>
          <ac:spMkLst>
            <pc:docMk/>
            <pc:sldMk cId="4245267515" sldId="521"/>
            <ac:spMk id="4" creationId="{359912B9-4EB6-42C7-BF37-C605F081559D}"/>
          </ac:spMkLst>
        </pc:spChg>
        <pc:spChg chg="mod">
          <ac:chgData name="Ragnhild Halvorsrud" userId="917ea340-fd63-490f-a7db-68428d24cf32" providerId="ADAL" clId="{9B6050A4-F178-4018-9F62-4FCCA28DA093}" dt="2021-03-25T13:12:42.972" v="38459" actId="790"/>
          <ac:spMkLst>
            <pc:docMk/>
            <pc:sldMk cId="4245267515" sldId="521"/>
            <ac:spMk id="10" creationId="{65005528-BEDA-43CB-90F4-CC48C727D4DE}"/>
          </ac:spMkLst>
        </pc:spChg>
        <pc:spChg chg="mod">
          <ac:chgData name="Ragnhild Halvorsrud" userId="917ea340-fd63-490f-a7db-68428d24cf32" providerId="ADAL" clId="{9B6050A4-F178-4018-9F62-4FCCA28DA093}" dt="2021-03-25T13:12:42.973" v="38460" actId="790"/>
          <ac:spMkLst>
            <pc:docMk/>
            <pc:sldMk cId="4245267515" sldId="521"/>
            <ac:spMk id="13" creationId="{40D2E521-E634-4476-9715-CD546D017F05}"/>
          </ac:spMkLst>
        </pc:spChg>
        <pc:spChg chg="mod">
          <ac:chgData name="Ragnhild Halvorsrud" userId="917ea340-fd63-490f-a7db-68428d24cf32" providerId="ADAL" clId="{9B6050A4-F178-4018-9F62-4FCCA28DA093}" dt="2021-03-25T13:12:42.974" v="38461" actId="790"/>
          <ac:spMkLst>
            <pc:docMk/>
            <pc:sldMk cId="4245267515" sldId="521"/>
            <ac:spMk id="14" creationId="{1CD0294F-1770-438D-A1BE-E44FD4628254}"/>
          </ac:spMkLst>
        </pc:spChg>
        <pc:spChg chg="mod">
          <ac:chgData name="Ragnhild Halvorsrud" userId="917ea340-fd63-490f-a7db-68428d24cf32" providerId="ADAL" clId="{9B6050A4-F178-4018-9F62-4FCCA28DA093}" dt="2021-03-25T13:12:42.975" v="38462" actId="790"/>
          <ac:spMkLst>
            <pc:docMk/>
            <pc:sldMk cId="4245267515" sldId="521"/>
            <ac:spMk id="15" creationId="{5B2C60AC-06E9-43E0-86D4-85C5B3E2395B}"/>
          </ac:spMkLst>
        </pc:spChg>
        <pc:spChg chg="mod">
          <ac:chgData name="Ragnhild Halvorsrud" userId="917ea340-fd63-490f-a7db-68428d24cf32" providerId="ADAL" clId="{9B6050A4-F178-4018-9F62-4FCCA28DA093}" dt="2021-03-25T13:12:42.976" v="38463" actId="790"/>
          <ac:spMkLst>
            <pc:docMk/>
            <pc:sldMk cId="4245267515" sldId="521"/>
            <ac:spMk id="16" creationId="{CDB11C76-C880-4B5E-8205-CA2F7A9A43F8}"/>
          </ac:spMkLst>
        </pc:spChg>
        <pc:spChg chg="mod">
          <ac:chgData name="Ragnhild Halvorsrud" userId="917ea340-fd63-490f-a7db-68428d24cf32" providerId="ADAL" clId="{9B6050A4-F178-4018-9F62-4FCCA28DA093}" dt="2021-03-25T13:12:42.976" v="38464" actId="790"/>
          <ac:spMkLst>
            <pc:docMk/>
            <pc:sldMk cId="4245267515" sldId="521"/>
            <ac:spMk id="19" creationId="{0D058E7D-D475-431D-966B-F0520E7AC49A}"/>
          </ac:spMkLst>
        </pc:spChg>
        <pc:spChg chg="mod">
          <ac:chgData name="Ragnhild Halvorsrud" userId="917ea340-fd63-490f-a7db-68428d24cf32" providerId="ADAL" clId="{9B6050A4-F178-4018-9F62-4FCCA28DA093}" dt="2021-03-25T13:12:42.977" v="38465" actId="790"/>
          <ac:spMkLst>
            <pc:docMk/>
            <pc:sldMk cId="4245267515" sldId="521"/>
            <ac:spMk id="20" creationId="{342D0868-9FCA-41F9-868F-3D7965033A43}"/>
          </ac:spMkLst>
        </pc:spChg>
        <pc:spChg chg="mod">
          <ac:chgData name="Ragnhild Halvorsrud" userId="917ea340-fd63-490f-a7db-68428d24cf32" providerId="ADAL" clId="{9B6050A4-F178-4018-9F62-4FCCA28DA093}" dt="2021-03-25T13:12:42.978" v="38466" actId="790"/>
          <ac:spMkLst>
            <pc:docMk/>
            <pc:sldMk cId="4245267515" sldId="521"/>
            <ac:spMk id="22" creationId="{F1184965-7F36-4594-A929-BAD4678FABAB}"/>
          </ac:spMkLst>
        </pc:spChg>
        <pc:spChg chg="mod">
          <ac:chgData name="Ragnhild Halvorsrud" userId="917ea340-fd63-490f-a7db-68428d24cf32" providerId="ADAL" clId="{9B6050A4-F178-4018-9F62-4FCCA28DA093}" dt="2021-03-25T13:12:42.979" v="38467" actId="790"/>
          <ac:spMkLst>
            <pc:docMk/>
            <pc:sldMk cId="4245267515" sldId="521"/>
            <ac:spMk id="23" creationId="{708197C1-AC71-4324-AB88-E6D2E60C62D9}"/>
          </ac:spMkLst>
        </pc:spChg>
        <pc:spChg chg="mod">
          <ac:chgData name="Ragnhild Halvorsrud" userId="917ea340-fd63-490f-a7db-68428d24cf32" providerId="ADAL" clId="{9B6050A4-F178-4018-9F62-4FCCA28DA093}" dt="2021-03-25T13:12:42.980" v="38468" actId="790"/>
          <ac:spMkLst>
            <pc:docMk/>
            <pc:sldMk cId="4245267515" sldId="521"/>
            <ac:spMk id="24" creationId="{5CF02FD6-8738-4A45-8BEE-F33B806ACADE}"/>
          </ac:spMkLst>
        </pc:spChg>
        <pc:spChg chg="mod">
          <ac:chgData name="Ragnhild Halvorsrud" userId="917ea340-fd63-490f-a7db-68428d24cf32" providerId="ADAL" clId="{9B6050A4-F178-4018-9F62-4FCCA28DA093}" dt="2021-03-25T13:12:42.980" v="38469" actId="790"/>
          <ac:spMkLst>
            <pc:docMk/>
            <pc:sldMk cId="4245267515" sldId="521"/>
            <ac:spMk id="25" creationId="{FF5463BE-EA2C-4BB7-9B23-428B6AA63DE0}"/>
          </ac:spMkLst>
        </pc:spChg>
        <pc:spChg chg="mod">
          <ac:chgData name="Ragnhild Halvorsrud" userId="917ea340-fd63-490f-a7db-68428d24cf32" providerId="ADAL" clId="{9B6050A4-F178-4018-9F62-4FCCA28DA093}" dt="2021-03-25T13:12:42.981" v="38470" actId="790"/>
          <ac:spMkLst>
            <pc:docMk/>
            <pc:sldMk cId="4245267515" sldId="521"/>
            <ac:spMk id="28" creationId="{A77A774B-0AD4-47E2-BE6E-652753346637}"/>
          </ac:spMkLst>
        </pc:spChg>
        <pc:spChg chg="mod">
          <ac:chgData name="Ragnhild Halvorsrud" userId="917ea340-fd63-490f-a7db-68428d24cf32" providerId="ADAL" clId="{9B6050A4-F178-4018-9F62-4FCCA28DA093}" dt="2021-03-25T13:12:42.982" v="38471" actId="790"/>
          <ac:spMkLst>
            <pc:docMk/>
            <pc:sldMk cId="4245267515" sldId="521"/>
            <ac:spMk id="29" creationId="{E2AC00F9-5259-42E1-85A4-8BB905E5EC98}"/>
          </ac:spMkLst>
        </pc:spChg>
        <pc:spChg chg="mod">
          <ac:chgData name="Ragnhild Halvorsrud" userId="917ea340-fd63-490f-a7db-68428d24cf32" providerId="ADAL" clId="{9B6050A4-F178-4018-9F62-4FCCA28DA093}" dt="2021-03-25T13:12:42.983" v="38472" actId="790"/>
          <ac:spMkLst>
            <pc:docMk/>
            <pc:sldMk cId="4245267515" sldId="521"/>
            <ac:spMk id="30" creationId="{6B371809-40CF-4D63-98B7-8ED43F621298}"/>
          </ac:spMkLst>
        </pc:spChg>
        <pc:spChg chg="mod">
          <ac:chgData name="Ragnhild Halvorsrud" userId="917ea340-fd63-490f-a7db-68428d24cf32" providerId="ADAL" clId="{9B6050A4-F178-4018-9F62-4FCCA28DA093}" dt="2021-03-25T13:12:42.983" v="38473" actId="790"/>
          <ac:spMkLst>
            <pc:docMk/>
            <pc:sldMk cId="4245267515" sldId="521"/>
            <ac:spMk id="31" creationId="{5941CE5C-0168-4ED5-B254-192761ABF9DF}"/>
          </ac:spMkLst>
        </pc:spChg>
        <pc:spChg chg="mod">
          <ac:chgData name="Ragnhild Halvorsrud" userId="917ea340-fd63-490f-a7db-68428d24cf32" providerId="ADAL" clId="{9B6050A4-F178-4018-9F62-4FCCA28DA093}" dt="2021-03-25T13:12:42.984" v="38474" actId="790"/>
          <ac:spMkLst>
            <pc:docMk/>
            <pc:sldMk cId="4245267515" sldId="521"/>
            <ac:spMk id="32" creationId="{4C1118E5-5484-44FD-947B-6BC1EB0954C1}"/>
          </ac:spMkLst>
        </pc:spChg>
        <pc:spChg chg="mod">
          <ac:chgData name="Ragnhild Halvorsrud" userId="917ea340-fd63-490f-a7db-68428d24cf32" providerId="ADAL" clId="{9B6050A4-F178-4018-9F62-4FCCA28DA093}" dt="2021-03-25T13:12:42.985" v="38475" actId="790"/>
          <ac:spMkLst>
            <pc:docMk/>
            <pc:sldMk cId="4245267515" sldId="521"/>
            <ac:spMk id="33" creationId="{DC93BDB7-0755-4D69-9C8D-44A28E01061F}"/>
          </ac:spMkLst>
        </pc:spChg>
        <pc:spChg chg="mod">
          <ac:chgData name="Ragnhild Halvorsrud" userId="917ea340-fd63-490f-a7db-68428d24cf32" providerId="ADAL" clId="{9B6050A4-F178-4018-9F62-4FCCA28DA093}" dt="2021-03-25T14:07:30.885" v="38840" actId="1035"/>
          <ac:spMkLst>
            <pc:docMk/>
            <pc:sldMk cId="4245267515" sldId="521"/>
            <ac:spMk id="34" creationId="{F1375318-2C21-4EEB-B430-22590AA28AB1}"/>
          </ac:spMkLst>
        </pc:spChg>
        <pc:spChg chg="mod">
          <ac:chgData name="Ragnhild Halvorsrud" userId="917ea340-fd63-490f-a7db-68428d24cf32" providerId="ADAL" clId="{9B6050A4-F178-4018-9F62-4FCCA28DA093}" dt="2021-03-25T14:07:08.870" v="38824"/>
          <ac:spMkLst>
            <pc:docMk/>
            <pc:sldMk cId="4245267515" sldId="521"/>
            <ac:spMk id="38" creationId="{552A233A-AA68-409D-BA17-7B119F856CD8}"/>
          </ac:spMkLst>
        </pc:spChg>
        <pc:spChg chg="mod">
          <ac:chgData name="Ragnhild Halvorsrud" userId="917ea340-fd63-490f-a7db-68428d24cf32" providerId="ADAL" clId="{9B6050A4-F178-4018-9F62-4FCCA28DA093}" dt="2021-03-25T14:07:08.870" v="38824"/>
          <ac:spMkLst>
            <pc:docMk/>
            <pc:sldMk cId="4245267515" sldId="521"/>
            <ac:spMk id="39" creationId="{23014FC3-AAA7-4B31-94D4-2741B13201C2}"/>
          </ac:spMkLst>
        </pc:spChg>
        <pc:spChg chg="mod">
          <ac:chgData name="Ragnhild Halvorsrud" userId="917ea340-fd63-490f-a7db-68428d24cf32" providerId="ADAL" clId="{9B6050A4-F178-4018-9F62-4FCCA28DA093}" dt="2021-03-25T14:07:08.870" v="38824"/>
          <ac:spMkLst>
            <pc:docMk/>
            <pc:sldMk cId="4245267515" sldId="521"/>
            <ac:spMk id="40" creationId="{02FA3C79-56B8-43E9-969F-962338CC6009}"/>
          </ac:spMkLst>
        </pc:spChg>
        <pc:spChg chg="mod">
          <ac:chgData name="Ragnhild Halvorsrud" userId="917ea340-fd63-490f-a7db-68428d24cf32" providerId="ADAL" clId="{9B6050A4-F178-4018-9F62-4FCCA28DA093}" dt="2021-03-25T14:07:08.870" v="38824"/>
          <ac:spMkLst>
            <pc:docMk/>
            <pc:sldMk cId="4245267515" sldId="521"/>
            <ac:spMk id="41" creationId="{CD234042-70B3-468C-815C-C44162F3FD9C}"/>
          </ac:spMkLst>
        </pc:spChg>
        <pc:grpChg chg="add mod">
          <ac:chgData name="Ragnhild Halvorsrud" userId="917ea340-fd63-490f-a7db-68428d24cf32" providerId="ADAL" clId="{9B6050A4-F178-4018-9F62-4FCCA28DA093}" dt="2021-03-25T14:07:08.870" v="38824"/>
          <ac:grpSpMkLst>
            <pc:docMk/>
            <pc:sldMk cId="4245267515" sldId="521"/>
            <ac:grpSpMk id="37" creationId="{1E118BA5-6E14-4139-8AC3-BDDC89C74D56}"/>
          </ac:grpSpMkLst>
        </pc:grpChg>
        <pc:picChg chg="mod">
          <ac:chgData name="Ragnhild Halvorsrud" userId="917ea340-fd63-490f-a7db-68428d24cf32" providerId="ADAL" clId="{9B6050A4-F178-4018-9F62-4FCCA28DA093}" dt="2021-03-25T14:07:30.885" v="38840" actId="1035"/>
          <ac:picMkLst>
            <pc:docMk/>
            <pc:sldMk cId="4245267515" sldId="521"/>
            <ac:picMk id="35" creationId="{3469D6E0-9BC0-4425-85C6-F9A85F72B40C}"/>
          </ac:picMkLst>
        </pc:picChg>
        <pc:picChg chg="add mod">
          <ac:chgData name="Ragnhild Halvorsrud" userId="917ea340-fd63-490f-a7db-68428d24cf32" providerId="ADAL" clId="{9B6050A4-F178-4018-9F62-4FCCA28DA093}" dt="2021-03-25T14:07:30.885" v="38840" actId="1035"/>
          <ac:picMkLst>
            <pc:docMk/>
            <pc:sldMk cId="4245267515" sldId="521"/>
            <ac:picMk id="36" creationId="{1CCBAA9D-76CC-45B6-B866-16F4C28351AB}"/>
          </ac:picMkLst>
        </pc:picChg>
        <pc:picChg chg="add del mod">
          <ac:chgData name="Ragnhild Halvorsrud" userId="917ea340-fd63-490f-a7db-68428d24cf32" providerId="ADAL" clId="{9B6050A4-F178-4018-9F62-4FCCA28DA093}" dt="2021-03-16T17:15:55.452" v="15406" actId="478"/>
          <ac:picMkLst>
            <pc:docMk/>
            <pc:sldMk cId="4245267515" sldId="521"/>
            <ac:picMk id="36" creationId="{7BEC2B11-5354-47D1-AB6D-E36C713DDE92}"/>
          </ac:picMkLst>
        </pc:picChg>
        <pc:picChg chg="add del mod">
          <ac:chgData name="Ragnhild Halvorsrud" userId="917ea340-fd63-490f-a7db-68428d24cf32" providerId="ADAL" clId="{9B6050A4-F178-4018-9F62-4FCCA28DA093}" dt="2021-03-23T16:05:24.328" v="33921" actId="478"/>
          <ac:picMkLst>
            <pc:docMk/>
            <pc:sldMk cId="4245267515" sldId="521"/>
            <ac:picMk id="37" creationId="{BE4A96FF-5C1A-485A-A6B4-4CAC0080B575}"/>
          </ac:picMkLst>
        </pc:picChg>
      </pc:sldChg>
      <pc:sldChg chg="addSp delSp modSp mod ord modNotes">
        <pc:chgData name="Ragnhild Halvorsrud" userId="917ea340-fd63-490f-a7db-68428d24cf32" providerId="ADAL" clId="{9B6050A4-F178-4018-9F62-4FCCA28DA093}" dt="2021-03-26T14:19:04.939" v="39827" actId="207"/>
        <pc:sldMkLst>
          <pc:docMk/>
          <pc:sldMk cId="1796706160" sldId="522"/>
        </pc:sldMkLst>
        <pc:spChg chg="mod">
          <ac:chgData name="Ragnhild Halvorsrud" userId="917ea340-fd63-490f-a7db-68428d24cf32" providerId="ADAL" clId="{9B6050A4-F178-4018-9F62-4FCCA28DA093}" dt="2021-03-25T13:12:42.451" v="37956" actId="790"/>
          <ac:spMkLst>
            <pc:docMk/>
            <pc:sldMk cId="1796706160" sldId="522"/>
            <ac:spMk id="2" creationId="{1AA7EC0E-8CFE-424D-8AF5-64D77111E340}"/>
          </ac:spMkLst>
        </pc:spChg>
        <pc:spChg chg="mod">
          <ac:chgData name="Ragnhild Halvorsrud" userId="917ea340-fd63-490f-a7db-68428d24cf32" providerId="ADAL" clId="{9B6050A4-F178-4018-9F62-4FCCA28DA093}" dt="2021-03-25T13:12:42.452" v="37957" actId="790"/>
          <ac:spMkLst>
            <pc:docMk/>
            <pc:sldMk cId="1796706160" sldId="522"/>
            <ac:spMk id="3" creationId="{CC71634D-2104-4EAC-95B0-FB6EEB37464F}"/>
          </ac:spMkLst>
        </pc:spChg>
        <pc:spChg chg="mod">
          <ac:chgData name="Ragnhild Halvorsrud" userId="917ea340-fd63-490f-a7db-68428d24cf32" providerId="ADAL" clId="{9B6050A4-F178-4018-9F62-4FCCA28DA093}" dt="2021-03-25T13:12:42.454" v="37958" actId="790"/>
          <ac:spMkLst>
            <pc:docMk/>
            <pc:sldMk cId="1796706160" sldId="522"/>
            <ac:spMk id="6" creationId="{71D0F299-2A29-4725-A502-5CCEB5DB1216}"/>
          </ac:spMkLst>
        </pc:spChg>
        <pc:spChg chg="mod">
          <ac:chgData name="Ragnhild Halvorsrud" userId="917ea340-fd63-490f-a7db-68428d24cf32" providerId="ADAL" clId="{9B6050A4-F178-4018-9F62-4FCCA28DA093}" dt="2021-03-25T13:12:42.455" v="37959" actId="790"/>
          <ac:spMkLst>
            <pc:docMk/>
            <pc:sldMk cId="1796706160" sldId="522"/>
            <ac:spMk id="7" creationId="{0F185E91-F8E2-4BA5-9712-DEEEB3F3E6DC}"/>
          </ac:spMkLst>
        </pc:spChg>
        <pc:spChg chg="mod">
          <ac:chgData name="Ragnhild Halvorsrud" userId="917ea340-fd63-490f-a7db-68428d24cf32" providerId="ADAL" clId="{9B6050A4-F178-4018-9F62-4FCCA28DA093}" dt="2021-03-25T13:12:42.456" v="37960" actId="790"/>
          <ac:spMkLst>
            <pc:docMk/>
            <pc:sldMk cId="1796706160" sldId="522"/>
            <ac:spMk id="8" creationId="{7013D52F-41C1-4B0F-9BA9-E04F8BDE903E}"/>
          </ac:spMkLst>
        </pc:spChg>
        <pc:spChg chg="mod">
          <ac:chgData name="Ragnhild Halvorsrud" userId="917ea340-fd63-490f-a7db-68428d24cf32" providerId="ADAL" clId="{9B6050A4-F178-4018-9F62-4FCCA28DA093}" dt="2021-03-25T13:12:42.457" v="37961" actId="790"/>
          <ac:spMkLst>
            <pc:docMk/>
            <pc:sldMk cId="1796706160" sldId="522"/>
            <ac:spMk id="9" creationId="{C05B714A-07E7-49AA-9EB6-7AFF0550A600}"/>
          </ac:spMkLst>
        </pc:spChg>
        <pc:spChg chg="mod">
          <ac:chgData name="Ragnhild Halvorsrud" userId="917ea340-fd63-490f-a7db-68428d24cf32" providerId="ADAL" clId="{9B6050A4-F178-4018-9F62-4FCCA28DA093}" dt="2021-03-25T13:12:42.458" v="37962" actId="790"/>
          <ac:spMkLst>
            <pc:docMk/>
            <pc:sldMk cId="1796706160" sldId="522"/>
            <ac:spMk id="10" creationId="{96AF4AEF-0A37-40B1-B08E-D341D7F6E36F}"/>
          </ac:spMkLst>
        </pc:spChg>
        <pc:spChg chg="mod">
          <ac:chgData name="Ragnhild Halvorsrud" userId="917ea340-fd63-490f-a7db-68428d24cf32" providerId="ADAL" clId="{9B6050A4-F178-4018-9F62-4FCCA28DA093}" dt="2021-03-25T13:12:42.458" v="37963" actId="790"/>
          <ac:spMkLst>
            <pc:docMk/>
            <pc:sldMk cId="1796706160" sldId="522"/>
            <ac:spMk id="11" creationId="{EAB67B61-4982-483F-ACE7-222BACC451B1}"/>
          </ac:spMkLst>
        </pc:spChg>
        <pc:spChg chg="mod">
          <ac:chgData name="Ragnhild Halvorsrud" userId="917ea340-fd63-490f-a7db-68428d24cf32" providerId="ADAL" clId="{9B6050A4-F178-4018-9F62-4FCCA28DA093}" dt="2021-03-25T13:12:42.459" v="37964" actId="790"/>
          <ac:spMkLst>
            <pc:docMk/>
            <pc:sldMk cId="1796706160" sldId="522"/>
            <ac:spMk id="12" creationId="{620474D1-01B1-4967-9E36-C9A15A15EC49}"/>
          </ac:spMkLst>
        </pc:spChg>
        <pc:spChg chg="mod">
          <ac:chgData name="Ragnhild Halvorsrud" userId="917ea340-fd63-490f-a7db-68428d24cf32" providerId="ADAL" clId="{9B6050A4-F178-4018-9F62-4FCCA28DA093}" dt="2021-03-25T13:12:42.460" v="37965" actId="790"/>
          <ac:spMkLst>
            <pc:docMk/>
            <pc:sldMk cId="1796706160" sldId="522"/>
            <ac:spMk id="13" creationId="{7E4B0E4A-0E11-4068-A97D-15D6532975F5}"/>
          </ac:spMkLst>
        </pc:spChg>
        <pc:spChg chg="mod">
          <ac:chgData name="Ragnhild Halvorsrud" userId="917ea340-fd63-490f-a7db-68428d24cf32" providerId="ADAL" clId="{9B6050A4-F178-4018-9F62-4FCCA28DA093}" dt="2021-03-25T13:12:42.461" v="37966" actId="790"/>
          <ac:spMkLst>
            <pc:docMk/>
            <pc:sldMk cId="1796706160" sldId="522"/>
            <ac:spMk id="15" creationId="{8CCA8137-DAE0-4812-B6CC-5D1E6365A141}"/>
          </ac:spMkLst>
        </pc:spChg>
        <pc:spChg chg="mod">
          <ac:chgData name="Ragnhild Halvorsrud" userId="917ea340-fd63-490f-a7db-68428d24cf32" providerId="ADAL" clId="{9B6050A4-F178-4018-9F62-4FCCA28DA093}" dt="2021-03-25T13:12:42.462" v="37967" actId="790"/>
          <ac:spMkLst>
            <pc:docMk/>
            <pc:sldMk cId="1796706160" sldId="522"/>
            <ac:spMk id="16" creationId="{5532483D-641C-4FCE-A1AA-6DA5880420EB}"/>
          </ac:spMkLst>
        </pc:spChg>
        <pc:spChg chg="mod">
          <ac:chgData name="Ragnhild Halvorsrud" userId="917ea340-fd63-490f-a7db-68428d24cf32" providerId="ADAL" clId="{9B6050A4-F178-4018-9F62-4FCCA28DA093}" dt="2021-03-25T13:12:42.463" v="37968" actId="790"/>
          <ac:spMkLst>
            <pc:docMk/>
            <pc:sldMk cId="1796706160" sldId="522"/>
            <ac:spMk id="17" creationId="{3F4285C9-353E-4FBB-9918-4297D0626841}"/>
          </ac:spMkLst>
        </pc:spChg>
        <pc:spChg chg="mod">
          <ac:chgData name="Ragnhild Halvorsrud" userId="917ea340-fd63-490f-a7db-68428d24cf32" providerId="ADAL" clId="{9B6050A4-F178-4018-9F62-4FCCA28DA093}" dt="2021-03-25T13:12:42.464" v="37969" actId="790"/>
          <ac:spMkLst>
            <pc:docMk/>
            <pc:sldMk cId="1796706160" sldId="522"/>
            <ac:spMk id="18" creationId="{D3BADDCD-2314-4441-917E-F8018D4542BF}"/>
          </ac:spMkLst>
        </pc:spChg>
        <pc:spChg chg="mod">
          <ac:chgData name="Ragnhild Halvorsrud" userId="917ea340-fd63-490f-a7db-68428d24cf32" providerId="ADAL" clId="{9B6050A4-F178-4018-9F62-4FCCA28DA093}" dt="2021-03-25T13:12:42.466" v="37970" actId="790"/>
          <ac:spMkLst>
            <pc:docMk/>
            <pc:sldMk cId="1796706160" sldId="522"/>
            <ac:spMk id="19" creationId="{B27C7C2C-9D4B-4B31-A40F-C79521CE5873}"/>
          </ac:spMkLst>
        </pc:spChg>
        <pc:spChg chg="mod">
          <ac:chgData name="Ragnhild Halvorsrud" userId="917ea340-fd63-490f-a7db-68428d24cf32" providerId="ADAL" clId="{9B6050A4-F178-4018-9F62-4FCCA28DA093}" dt="2021-03-25T13:12:42.467" v="37971" actId="790"/>
          <ac:spMkLst>
            <pc:docMk/>
            <pc:sldMk cId="1796706160" sldId="522"/>
            <ac:spMk id="20" creationId="{D10ECEB4-B525-491A-98EC-7BE4E1740C49}"/>
          </ac:spMkLst>
        </pc:spChg>
        <pc:spChg chg="mod">
          <ac:chgData name="Ragnhild Halvorsrud" userId="917ea340-fd63-490f-a7db-68428d24cf32" providerId="ADAL" clId="{9B6050A4-F178-4018-9F62-4FCCA28DA093}" dt="2021-03-25T13:12:42.468" v="37972" actId="790"/>
          <ac:spMkLst>
            <pc:docMk/>
            <pc:sldMk cId="1796706160" sldId="522"/>
            <ac:spMk id="21" creationId="{B7975410-54D5-44DF-AD2D-11AF01455401}"/>
          </ac:spMkLst>
        </pc:spChg>
        <pc:spChg chg="mod">
          <ac:chgData name="Ragnhild Halvorsrud" userId="917ea340-fd63-490f-a7db-68428d24cf32" providerId="ADAL" clId="{9B6050A4-F178-4018-9F62-4FCCA28DA093}" dt="2021-03-25T13:12:42.470" v="37973" actId="790"/>
          <ac:spMkLst>
            <pc:docMk/>
            <pc:sldMk cId="1796706160" sldId="522"/>
            <ac:spMk id="22" creationId="{048D66AD-A945-4DA1-9CB3-D7ADA85FAF92}"/>
          </ac:spMkLst>
        </pc:spChg>
        <pc:spChg chg="mod">
          <ac:chgData name="Ragnhild Halvorsrud" userId="917ea340-fd63-490f-a7db-68428d24cf32" providerId="ADAL" clId="{9B6050A4-F178-4018-9F62-4FCCA28DA093}" dt="2021-03-25T13:12:42.472" v="37974" actId="790"/>
          <ac:spMkLst>
            <pc:docMk/>
            <pc:sldMk cId="1796706160" sldId="522"/>
            <ac:spMk id="24" creationId="{1376EC91-E225-473A-8C8C-E38EA9A03FB5}"/>
          </ac:spMkLst>
        </pc:spChg>
        <pc:spChg chg="mod">
          <ac:chgData name="Ragnhild Halvorsrud" userId="917ea340-fd63-490f-a7db-68428d24cf32" providerId="ADAL" clId="{9B6050A4-F178-4018-9F62-4FCCA28DA093}" dt="2021-03-25T13:12:42.473" v="37975" actId="790"/>
          <ac:spMkLst>
            <pc:docMk/>
            <pc:sldMk cId="1796706160" sldId="522"/>
            <ac:spMk id="25" creationId="{835DE645-25DB-4401-8318-3BC9C16F28DD}"/>
          </ac:spMkLst>
        </pc:spChg>
        <pc:spChg chg="mod">
          <ac:chgData name="Ragnhild Halvorsrud" userId="917ea340-fd63-490f-a7db-68428d24cf32" providerId="ADAL" clId="{9B6050A4-F178-4018-9F62-4FCCA28DA093}" dt="2021-03-25T13:12:42.474" v="37976" actId="790"/>
          <ac:spMkLst>
            <pc:docMk/>
            <pc:sldMk cId="1796706160" sldId="522"/>
            <ac:spMk id="26" creationId="{901F88F2-6A01-4550-A7EF-D4D1921ED205}"/>
          </ac:spMkLst>
        </pc:spChg>
        <pc:spChg chg="mod">
          <ac:chgData name="Ragnhild Halvorsrud" userId="917ea340-fd63-490f-a7db-68428d24cf32" providerId="ADAL" clId="{9B6050A4-F178-4018-9F62-4FCCA28DA093}" dt="2021-03-25T13:12:42.475" v="37977" actId="790"/>
          <ac:spMkLst>
            <pc:docMk/>
            <pc:sldMk cId="1796706160" sldId="522"/>
            <ac:spMk id="27" creationId="{C1A6664E-7BAD-44B3-A5CA-B19F4ED799D7}"/>
          </ac:spMkLst>
        </pc:spChg>
        <pc:spChg chg="mod">
          <ac:chgData name="Ragnhild Halvorsrud" userId="917ea340-fd63-490f-a7db-68428d24cf32" providerId="ADAL" clId="{9B6050A4-F178-4018-9F62-4FCCA28DA093}" dt="2021-03-25T13:12:42.476" v="37978" actId="790"/>
          <ac:spMkLst>
            <pc:docMk/>
            <pc:sldMk cId="1796706160" sldId="522"/>
            <ac:spMk id="28" creationId="{2FBC74BC-0810-448F-B6CE-85869778AF76}"/>
          </ac:spMkLst>
        </pc:spChg>
        <pc:spChg chg="mod">
          <ac:chgData name="Ragnhild Halvorsrud" userId="917ea340-fd63-490f-a7db-68428d24cf32" providerId="ADAL" clId="{9B6050A4-F178-4018-9F62-4FCCA28DA093}" dt="2021-03-25T13:12:42.477" v="37979" actId="790"/>
          <ac:spMkLst>
            <pc:docMk/>
            <pc:sldMk cId="1796706160" sldId="522"/>
            <ac:spMk id="29" creationId="{18D92134-E209-4497-97BD-A48A822283B7}"/>
          </ac:spMkLst>
        </pc:spChg>
        <pc:spChg chg="mod">
          <ac:chgData name="Ragnhild Halvorsrud" userId="917ea340-fd63-490f-a7db-68428d24cf32" providerId="ADAL" clId="{9B6050A4-F178-4018-9F62-4FCCA28DA093}" dt="2021-03-25T13:12:42.478" v="37980" actId="790"/>
          <ac:spMkLst>
            <pc:docMk/>
            <pc:sldMk cId="1796706160" sldId="522"/>
            <ac:spMk id="30" creationId="{E762E981-8B3D-4FBA-B7B6-4C06D058D6C4}"/>
          </ac:spMkLst>
        </pc:spChg>
        <pc:spChg chg="mod">
          <ac:chgData name="Ragnhild Halvorsrud" userId="917ea340-fd63-490f-a7db-68428d24cf32" providerId="ADAL" clId="{9B6050A4-F178-4018-9F62-4FCCA28DA093}" dt="2021-03-25T13:12:42.480" v="37981" actId="790"/>
          <ac:spMkLst>
            <pc:docMk/>
            <pc:sldMk cId="1796706160" sldId="522"/>
            <ac:spMk id="31" creationId="{AE5C7A4E-7897-4BB6-A64B-3BED367B1C84}"/>
          </ac:spMkLst>
        </pc:spChg>
        <pc:spChg chg="mod">
          <ac:chgData name="Ragnhild Halvorsrud" userId="917ea340-fd63-490f-a7db-68428d24cf32" providerId="ADAL" clId="{9B6050A4-F178-4018-9F62-4FCCA28DA093}" dt="2021-03-25T13:12:42.482" v="37982" actId="790"/>
          <ac:spMkLst>
            <pc:docMk/>
            <pc:sldMk cId="1796706160" sldId="522"/>
            <ac:spMk id="33" creationId="{A28AEF36-9540-406D-A826-887ADE0BAA3E}"/>
          </ac:spMkLst>
        </pc:spChg>
        <pc:spChg chg="mod">
          <ac:chgData name="Ragnhild Halvorsrud" userId="917ea340-fd63-490f-a7db-68428d24cf32" providerId="ADAL" clId="{9B6050A4-F178-4018-9F62-4FCCA28DA093}" dt="2021-03-25T13:12:42.483" v="37983" actId="790"/>
          <ac:spMkLst>
            <pc:docMk/>
            <pc:sldMk cId="1796706160" sldId="522"/>
            <ac:spMk id="34" creationId="{E525A1D4-B7CC-414F-9192-715B055403A3}"/>
          </ac:spMkLst>
        </pc:spChg>
        <pc:spChg chg="mod">
          <ac:chgData name="Ragnhild Halvorsrud" userId="917ea340-fd63-490f-a7db-68428d24cf32" providerId="ADAL" clId="{9B6050A4-F178-4018-9F62-4FCCA28DA093}" dt="2021-03-25T13:12:42.484" v="37984" actId="790"/>
          <ac:spMkLst>
            <pc:docMk/>
            <pc:sldMk cId="1796706160" sldId="522"/>
            <ac:spMk id="35" creationId="{CB0255F7-AD1F-4662-9D0C-E873E6762E1A}"/>
          </ac:spMkLst>
        </pc:spChg>
        <pc:spChg chg="mod">
          <ac:chgData name="Ragnhild Halvorsrud" userId="917ea340-fd63-490f-a7db-68428d24cf32" providerId="ADAL" clId="{9B6050A4-F178-4018-9F62-4FCCA28DA093}" dt="2021-03-25T13:12:42.486" v="37985" actId="790"/>
          <ac:spMkLst>
            <pc:docMk/>
            <pc:sldMk cId="1796706160" sldId="522"/>
            <ac:spMk id="36" creationId="{5D60650B-9EB9-4655-BDBD-458DCD20A98E}"/>
          </ac:spMkLst>
        </pc:spChg>
        <pc:spChg chg="mod">
          <ac:chgData name="Ragnhild Halvorsrud" userId="917ea340-fd63-490f-a7db-68428d24cf32" providerId="ADAL" clId="{9B6050A4-F178-4018-9F62-4FCCA28DA093}" dt="2021-03-25T13:12:42.487" v="37986" actId="790"/>
          <ac:spMkLst>
            <pc:docMk/>
            <pc:sldMk cId="1796706160" sldId="522"/>
            <ac:spMk id="37" creationId="{337D5BBE-7742-4602-8EF9-E1E2EF47C06B}"/>
          </ac:spMkLst>
        </pc:spChg>
        <pc:spChg chg="mod">
          <ac:chgData name="Ragnhild Halvorsrud" userId="917ea340-fd63-490f-a7db-68428d24cf32" providerId="ADAL" clId="{9B6050A4-F178-4018-9F62-4FCCA28DA093}" dt="2021-03-25T13:12:42.490" v="37987" actId="790"/>
          <ac:spMkLst>
            <pc:docMk/>
            <pc:sldMk cId="1796706160" sldId="522"/>
            <ac:spMk id="38" creationId="{3A21568C-BEF3-4CD3-852D-BC6846FC9989}"/>
          </ac:spMkLst>
        </pc:spChg>
        <pc:spChg chg="mod">
          <ac:chgData name="Ragnhild Halvorsrud" userId="917ea340-fd63-490f-a7db-68428d24cf32" providerId="ADAL" clId="{9B6050A4-F178-4018-9F62-4FCCA28DA093}" dt="2021-03-25T13:12:42.491" v="37988" actId="790"/>
          <ac:spMkLst>
            <pc:docMk/>
            <pc:sldMk cId="1796706160" sldId="522"/>
            <ac:spMk id="39" creationId="{838C484B-882B-4901-A45C-68F3B27A7C7F}"/>
          </ac:spMkLst>
        </pc:spChg>
        <pc:spChg chg="mod">
          <ac:chgData name="Ragnhild Halvorsrud" userId="917ea340-fd63-490f-a7db-68428d24cf32" providerId="ADAL" clId="{9B6050A4-F178-4018-9F62-4FCCA28DA093}" dt="2021-03-25T13:12:42.493" v="37989" actId="790"/>
          <ac:spMkLst>
            <pc:docMk/>
            <pc:sldMk cId="1796706160" sldId="522"/>
            <ac:spMk id="40" creationId="{90483C43-157F-4CCB-A0B2-F8D689AB097C}"/>
          </ac:spMkLst>
        </pc:spChg>
        <pc:spChg chg="mod">
          <ac:chgData name="Ragnhild Halvorsrud" userId="917ea340-fd63-490f-a7db-68428d24cf32" providerId="ADAL" clId="{9B6050A4-F178-4018-9F62-4FCCA28DA093}" dt="2021-03-25T13:12:42.494" v="37990" actId="790"/>
          <ac:spMkLst>
            <pc:docMk/>
            <pc:sldMk cId="1796706160" sldId="522"/>
            <ac:spMk id="42" creationId="{70F9F124-6B73-4C5C-8D56-EC106D746C4C}"/>
          </ac:spMkLst>
        </pc:spChg>
        <pc:spChg chg="mod">
          <ac:chgData name="Ragnhild Halvorsrud" userId="917ea340-fd63-490f-a7db-68428d24cf32" providerId="ADAL" clId="{9B6050A4-F178-4018-9F62-4FCCA28DA093}" dt="2021-03-25T13:12:42.495" v="37991" actId="790"/>
          <ac:spMkLst>
            <pc:docMk/>
            <pc:sldMk cId="1796706160" sldId="522"/>
            <ac:spMk id="43" creationId="{FE7505A8-83F1-4A87-A199-AA2356D18E94}"/>
          </ac:spMkLst>
        </pc:spChg>
        <pc:spChg chg="mod">
          <ac:chgData name="Ragnhild Halvorsrud" userId="917ea340-fd63-490f-a7db-68428d24cf32" providerId="ADAL" clId="{9B6050A4-F178-4018-9F62-4FCCA28DA093}" dt="2021-03-25T13:12:42.497" v="37992" actId="790"/>
          <ac:spMkLst>
            <pc:docMk/>
            <pc:sldMk cId="1796706160" sldId="522"/>
            <ac:spMk id="44" creationId="{8793C06D-0CEE-4651-9E0B-0AC73C56C2D0}"/>
          </ac:spMkLst>
        </pc:spChg>
        <pc:spChg chg="mod">
          <ac:chgData name="Ragnhild Halvorsrud" userId="917ea340-fd63-490f-a7db-68428d24cf32" providerId="ADAL" clId="{9B6050A4-F178-4018-9F62-4FCCA28DA093}" dt="2021-03-25T13:12:42.498" v="37993" actId="790"/>
          <ac:spMkLst>
            <pc:docMk/>
            <pc:sldMk cId="1796706160" sldId="522"/>
            <ac:spMk id="45" creationId="{3E89A2DB-E0D2-4B40-9A29-A3178B672D0C}"/>
          </ac:spMkLst>
        </pc:spChg>
        <pc:spChg chg="mod">
          <ac:chgData name="Ragnhild Halvorsrud" userId="917ea340-fd63-490f-a7db-68428d24cf32" providerId="ADAL" clId="{9B6050A4-F178-4018-9F62-4FCCA28DA093}" dt="2021-03-25T13:12:42.499" v="37994" actId="790"/>
          <ac:spMkLst>
            <pc:docMk/>
            <pc:sldMk cId="1796706160" sldId="522"/>
            <ac:spMk id="46" creationId="{1A113376-1D4D-4F37-896C-BAB0A69E0C7C}"/>
          </ac:spMkLst>
        </pc:spChg>
        <pc:spChg chg="mod">
          <ac:chgData name="Ragnhild Halvorsrud" userId="917ea340-fd63-490f-a7db-68428d24cf32" providerId="ADAL" clId="{9B6050A4-F178-4018-9F62-4FCCA28DA093}" dt="2021-03-25T13:12:42.501" v="37995" actId="790"/>
          <ac:spMkLst>
            <pc:docMk/>
            <pc:sldMk cId="1796706160" sldId="522"/>
            <ac:spMk id="47" creationId="{5017A7E9-BFB3-460D-8791-5F5C4321FF36}"/>
          </ac:spMkLst>
        </pc:spChg>
        <pc:spChg chg="mod">
          <ac:chgData name="Ragnhild Halvorsrud" userId="917ea340-fd63-490f-a7db-68428d24cf32" providerId="ADAL" clId="{9B6050A4-F178-4018-9F62-4FCCA28DA093}" dt="2021-03-25T13:12:42.502" v="37996" actId="790"/>
          <ac:spMkLst>
            <pc:docMk/>
            <pc:sldMk cId="1796706160" sldId="522"/>
            <ac:spMk id="48" creationId="{8796451E-D396-47D9-BE9E-82258A41CFF4}"/>
          </ac:spMkLst>
        </pc:spChg>
        <pc:spChg chg="mod">
          <ac:chgData name="Ragnhild Halvorsrud" userId="917ea340-fd63-490f-a7db-68428d24cf32" providerId="ADAL" clId="{9B6050A4-F178-4018-9F62-4FCCA28DA093}" dt="2021-03-25T13:12:42.503" v="37997" actId="790"/>
          <ac:spMkLst>
            <pc:docMk/>
            <pc:sldMk cId="1796706160" sldId="522"/>
            <ac:spMk id="49" creationId="{E1D0A85D-89E3-402D-A532-6B0117765633}"/>
          </ac:spMkLst>
        </pc:spChg>
        <pc:spChg chg="mod">
          <ac:chgData name="Ragnhild Halvorsrud" userId="917ea340-fd63-490f-a7db-68428d24cf32" providerId="ADAL" clId="{9B6050A4-F178-4018-9F62-4FCCA28DA093}" dt="2021-03-25T13:12:42.504" v="37998" actId="790"/>
          <ac:spMkLst>
            <pc:docMk/>
            <pc:sldMk cId="1796706160" sldId="522"/>
            <ac:spMk id="51" creationId="{BB199132-108C-43A3-A6EC-C90CC9334328}"/>
          </ac:spMkLst>
        </pc:spChg>
        <pc:spChg chg="mod">
          <ac:chgData name="Ragnhild Halvorsrud" userId="917ea340-fd63-490f-a7db-68428d24cf32" providerId="ADAL" clId="{9B6050A4-F178-4018-9F62-4FCCA28DA093}" dt="2021-03-25T13:12:42.505" v="37999" actId="790"/>
          <ac:spMkLst>
            <pc:docMk/>
            <pc:sldMk cId="1796706160" sldId="522"/>
            <ac:spMk id="52" creationId="{DB3C7E3E-553B-4107-91D0-E0A48F4BE265}"/>
          </ac:spMkLst>
        </pc:spChg>
        <pc:spChg chg="mod">
          <ac:chgData name="Ragnhild Halvorsrud" userId="917ea340-fd63-490f-a7db-68428d24cf32" providerId="ADAL" clId="{9B6050A4-F178-4018-9F62-4FCCA28DA093}" dt="2021-03-25T13:12:42.506" v="38000" actId="790"/>
          <ac:spMkLst>
            <pc:docMk/>
            <pc:sldMk cId="1796706160" sldId="522"/>
            <ac:spMk id="53" creationId="{B4B936D6-DEC7-479C-94D2-9012DBE73FD5}"/>
          </ac:spMkLst>
        </pc:spChg>
        <pc:spChg chg="mod">
          <ac:chgData name="Ragnhild Halvorsrud" userId="917ea340-fd63-490f-a7db-68428d24cf32" providerId="ADAL" clId="{9B6050A4-F178-4018-9F62-4FCCA28DA093}" dt="2021-03-25T13:12:42.507" v="38001" actId="790"/>
          <ac:spMkLst>
            <pc:docMk/>
            <pc:sldMk cId="1796706160" sldId="522"/>
            <ac:spMk id="54" creationId="{67BBE10E-0909-4990-B24D-6CCA91C63836}"/>
          </ac:spMkLst>
        </pc:spChg>
        <pc:spChg chg="mod">
          <ac:chgData name="Ragnhild Halvorsrud" userId="917ea340-fd63-490f-a7db-68428d24cf32" providerId="ADAL" clId="{9B6050A4-F178-4018-9F62-4FCCA28DA093}" dt="2021-03-25T13:12:42.508" v="38002" actId="790"/>
          <ac:spMkLst>
            <pc:docMk/>
            <pc:sldMk cId="1796706160" sldId="522"/>
            <ac:spMk id="55" creationId="{D21DEA63-7894-4D5F-9CA1-69BDA45D927E}"/>
          </ac:spMkLst>
        </pc:spChg>
        <pc:spChg chg="mod">
          <ac:chgData name="Ragnhild Halvorsrud" userId="917ea340-fd63-490f-a7db-68428d24cf32" providerId="ADAL" clId="{9B6050A4-F178-4018-9F62-4FCCA28DA093}" dt="2021-03-25T13:12:42.508" v="38003" actId="790"/>
          <ac:spMkLst>
            <pc:docMk/>
            <pc:sldMk cId="1796706160" sldId="522"/>
            <ac:spMk id="56" creationId="{17FADC1E-7F9A-4201-8E63-EA126569E428}"/>
          </ac:spMkLst>
        </pc:spChg>
        <pc:spChg chg="mod">
          <ac:chgData name="Ragnhild Halvorsrud" userId="917ea340-fd63-490f-a7db-68428d24cf32" providerId="ADAL" clId="{9B6050A4-F178-4018-9F62-4FCCA28DA093}" dt="2021-03-25T13:12:42.509" v="38004" actId="790"/>
          <ac:spMkLst>
            <pc:docMk/>
            <pc:sldMk cId="1796706160" sldId="522"/>
            <ac:spMk id="57" creationId="{7D0817B8-0202-47FB-8463-E3124A2A3BE0}"/>
          </ac:spMkLst>
        </pc:spChg>
        <pc:spChg chg="mod">
          <ac:chgData name="Ragnhild Halvorsrud" userId="917ea340-fd63-490f-a7db-68428d24cf32" providerId="ADAL" clId="{9B6050A4-F178-4018-9F62-4FCCA28DA093}" dt="2021-03-25T13:12:42.510" v="38005" actId="790"/>
          <ac:spMkLst>
            <pc:docMk/>
            <pc:sldMk cId="1796706160" sldId="522"/>
            <ac:spMk id="58" creationId="{B53206E2-7D79-43A6-BD04-75000680ABC5}"/>
          </ac:spMkLst>
        </pc:spChg>
        <pc:spChg chg="mod">
          <ac:chgData name="Ragnhild Halvorsrud" userId="917ea340-fd63-490f-a7db-68428d24cf32" providerId="ADAL" clId="{9B6050A4-F178-4018-9F62-4FCCA28DA093}" dt="2021-03-25T13:12:42.511" v="38006" actId="790"/>
          <ac:spMkLst>
            <pc:docMk/>
            <pc:sldMk cId="1796706160" sldId="522"/>
            <ac:spMk id="59" creationId="{6E700219-522F-4E9F-91B3-CDE9D5A2CC22}"/>
          </ac:spMkLst>
        </pc:spChg>
        <pc:spChg chg="mod">
          <ac:chgData name="Ragnhild Halvorsrud" userId="917ea340-fd63-490f-a7db-68428d24cf32" providerId="ADAL" clId="{9B6050A4-F178-4018-9F62-4FCCA28DA093}" dt="2021-03-25T13:12:42.512" v="38007" actId="790"/>
          <ac:spMkLst>
            <pc:docMk/>
            <pc:sldMk cId="1796706160" sldId="522"/>
            <ac:spMk id="60" creationId="{064DC3B2-9AF4-49EB-B926-129EB0F8E0C0}"/>
          </ac:spMkLst>
        </pc:spChg>
        <pc:spChg chg="mod">
          <ac:chgData name="Ragnhild Halvorsrud" userId="917ea340-fd63-490f-a7db-68428d24cf32" providerId="ADAL" clId="{9B6050A4-F178-4018-9F62-4FCCA28DA093}" dt="2021-03-25T13:12:42.513" v="38008" actId="790"/>
          <ac:spMkLst>
            <pc:docMk/>
            <pc:sldMk cId="1796706160" sldId="522"/>
            <ac:spMk id="61" creationId="{50810802-FF95-4AF1-B8BD-497A0949B520}"/>
          </ac:spMkLst>
        </pc:spChg>
        <pc:spChg chg="mod">
          <ac:chgData name="Ragnhild Halvorsrud" userId="917ea340-fd63-490f-a7db-68428d24cf32" providerId="ADAL" clId="{9B6050A4-F178-4018-9F62-4FCCA28DA093}" dt="2021-03-25T13:12:42.513" v="38009" actId="790"/>
          <ac:spMkLst>
            <pc:docMk/>
            <pc:sldMk cId="1796706160" sldId="522"/>
            <ac:spMk id="62" creationId="{09DE5C10-27C3-43C5-B0C5-DD56028C70B8}"/>
          </ac:spMkLst>
        </pc:spChg>
        <pc:spChg chg="mod">
          <ac:chgData name="Ragnhild Halvorsrud" userId="917ea340-fd63-490f-a7db-68428d24cf32" providerId="ADAL" clId="{9B6050A4-F178-4018-9F62-4FCCA28DA093}" dt="2021-03-25T13:12:42.514" v="38010" actId="790"/>
          <ac:spMkLst>
            <pc:docMk/>
            <pc:sldMk cId="1796706160" sldId="522"/>
            <ac:spMk id="63" creationId="{09732EC1-16A8-434D-A297-7382CEF2D7FD}"/>
          </ac:spMkLst>
        </pc:spChg>
        <pc:spChg chg="mod">
          <ac:chgData name="Ragnhild Halvorsrud" userId="917ea340-fd63-490f-a7db-68428d24cf32" providerId="ADAL" clId="{9B6050A4-F178-4018-9F62-4FCCA28DA093}" dt="2021-03-25T13:12:42.515" v="38011" actId="790"/>
          <ac:spMkLst>
            <pc:docMk/>
            <pc:sldMk cId="1796706160" sldId="522"/>
            <ac:spMk id="64" creationId="{86FAB310-D5F8-438E-AF01-BB86524D13CE}"/>
          </ac:spMkLst>
        </pc:spChg>
        <pc:spChg chg="mod">
          <ac:chgData name="Ragnhild Halvorsrud" userId="917ea340-fd63-490f-a7db-68428d24cf32" providerId="ADAL" clId="{9B6050A4-F178-4018-9F62-4FCCA28DA093}" dt="2021-03-25T13:12:42.518" v="38012" actId="790"/>
          <ac:spMkLst>
            <pc:docMk/>
            <pc:sldMk cId="1796706160" sldId="522"/>
            <ac:spMk id="76" creationId="{374509E0-87FB-4762-B49E-B61DD6F1D693}"/>
          </ac:spMkLst>
        </pc:spChg>
        <pc:spChg chg="mod">
          <ac:chgData name="Ragnhild Halvorsrud" userId="917ea340-fd63-490f-a7db-68428d24cf32" providerId="ADAL" clId="{9B6050A4-F178-4018-9F62-4FCCA28DA093}" dt="2021-03-25T13:12:42.518" v="38013" actId="790"/>
          <ac:spMkLst>
            <pc:docMk/>
            <pc:sldMk cId="1796706160" sldId="522"/>
            <ac:spMk id="77" creationId="{61065D73-6058-41AB-B4D3-B8879FC44926}"/>
          </ac:spMkLst>
        </pc:spChg>
        <pc:spChg chg="mod">
          <ac:chgData name="Ragnhild Halvorsrud" userId="917ea340-fd63-490f-a7db-68428d24cf32" providerId="ADAL" clId="{9B6050A4-F178-4018-9F62-4FCCA28DA093}" dt="2021-03-25T13:12:42.519" v="38014" actId="790"/>
          <ac:spMkLst>
            <pc:docMk/>
            <pc:sldMk cId="1796706160" sldId="522"/>
            <ac:spMk id="78" creationId="{C838F100-4C73-4C8F-A5D1-A6D695575DCD}"/>
          </ac:spMkLst>
        </pc:spChg>
        <pc:spChg chg="mod">
          <ac:chgData name="Ragnhild Halvorsrud" userId="917ea340-fd63-490f-a7db-68428d24cf32" providerId="ADAL" clId="{9B6050A4-F178-4018-9F62-4FCCA28DA093}" dt="2021-03-25T13:12:42.520" v="38015" actId="790"/>
          <ac:spMkLst>
            <pc:docMk/>
            <pc:sldMk cId="1796706160" sldId="522"/>
            <ac:spMk id="79" creationId="{F551E887-3CF1-44A0-898F-DD97435C021E}"/>
          </ac:spMkLst>
        </pc:spChg>
        <pc:spChg chg="mod">
          <ac:chgData name="Ragnhild Halvorsrud" userId="917ea340-fd63-490f-a7db-68428d24cf32" providerId="ADAL" clId="{9B6050A4-F178-4018-9F62-4FCCA28DA093}" dt="2021-03-25T13:12:42.521" v="38016" actId="790"/>
          <ac:spMkLst>
            <pc:docMk/>
            <pc:sldMk cId="1796706160" sldId="522"/>
            <ac:spMk id="80" creationId="{5009CC1C-31BA-4420-8344-85C313DE8F78}"/>
          </ac:spMkLst>
        </pc:spChg>
        <pc:spChg chg="mod">
          <ac:chgData name="Ragnhild Halvorsrud" userId="917ea340-fd63-490f-a7db-68428d24cf32" providerId="ADAL" clId="{9B6050A4-F178-4018-9F62-4FCCA28DA093}" dt="2021-03-25T13:12:42.522" v="38017" actId="790"/>
          <ac:spMkLst>
            <pc:docMk/>
            <pc:sldMk cId="1796706160" sldId="522"/>
            <ac:spMk id="81" creationId="{DA584749-B875-46EB-B19D-6D84655203CF}"/>
          </ac:spMkLst>
        </pc:spChg>
        <pc:spChg chg="mod">
          <ac:chgData name="Ragnhild Halvorsrud" userId="917ea340-fd63-490f-a7db-68428d24cf32" providerId="ADAL" clId="{9B6050A4-F178-4018-9F62-4FCCA28DA093}" dt="2021-03-25T13:12:42.523" v="38018" actId="790"/>
          <ac:spMkLst>
            <pc:docMk/>
            <pc:sldMk cId="1796706160" sldId="522"/>
            <ac:spMk id="83" creationId="{ED7B57A3-7B84-489B-A2F8-679CA6D41842}"/>
          </ac:spMkLst>
        </pc:spChg>
        <pc:spChg chg="mod">
          <ac:chgData name="Ragnhild Halvorsrud" userId="917ea340-fd63-490f-a7db-68428d24cf32" providerId="ADAL" clId="{9B6050A4-F178-4018-9F62-4FCCA28DA093}" dt="2021-03-25T13:12:42.524" v="38019" actId="790"/>
          <ac:spMkLst>
            <pc:docMk/>
            <pc:sldMk cId="1796706160" sldId="522"/>
            <ac:spMk id="84" creationId="{86FFAD69-4065-4730-AD16-49DD06FAC3EB}"/>
          </ac:spMkLst>
        </pc:spChg>
        <pc:spChg chg="mod">
          <ac:chgData name="Ragnhild Halvorsrud" userId="917ea340-fd63-490f-a7db-68428d24cf32" providerId="ADAL" clId="{9B6050A4-F178-4018-9F62-4FCCA28DA093}" dt="2021-03-25T13:12:42.524" v="38020" actId="790"/>
          <ac:spMkLst>
            <pc:docMk/>
            <pc:sldMk cId="1796706160" sldId="522"/>
            <ac:spMk id="85" creationId="{30FADCBD-E9BD-4449-B795-7B762C6836A2}"/>
          </ac:spMkLst>
        </pc:spChg>
        <pc:spChg chg="mod">
          <ac:chgData name="Ragnhild Halvorsrud" userId="917ea340-fd63-490f-a7db-68428d24cf32" providerId="ADAL" clId="{9B6050A4-F178-4018-9F62-4FCCA28DA093}" dt="2021-03-25T13:12:42.525" v="38021" actId="790"/>
          <ac:spMkLst>
            <pc:docMk/>
            <pc:sldMk cId="1796706160" sldId="522"/>
            <ac:spMk id="86" creationId="{11129938-27AD-4559-A792-2AB489577E6B}"/>
          </ac:spMkLst>
        </pc:spChg>
        <pc:spChg chg="mod">
          <ac:chgData name="Ragnhild Halvorsrud" userId="917ea340-fd63-490f-a7db-68428d24cf32" providerId="ADAL" clId="{9B6050A4-F178-4018-9F62-4FCCA28DA093}" dt="2021-03-25T13:12:42.526" v="38022" actId="790"/>
          <ac:spMkLst>
            <pc:docMk/>
            <pc:sldMk cId="1796706160" sldId="522"/>
            <ac:spMk id="87" creationId="{1FCEC702-A7EC-4B76-AAA4-6DC0DC1136F4}"/>
          </ac:spMkLst>
        </pc:spChg>
        <pc:spChg chg="mod">
          <ac:chgData name="Ragnhild Halvorsrud" userId="917ea340-fd63-490f-a7db-68428d24cf32" providerId="ADAL" clId="{9B6050A4-F178-4018-9F62-4FCCA28DA093}" dt="2021-03-25T13:12:42.527" v="38023" actId="790"/>
          <ac:spMkLst>
            <pc:docMk/>
            <pc:sldMk cId="1796706160" sldId="522"/>
            <ac:spMk id="88" creationId="{82EB609C-0D8F-42FD-854F-9F8667D32617}"/>
          </ac:spMkLst>
        </pc:spChg>
        <pc:spChg chg="mod">
          <ac:chgData name="Ragnhild Halvorsrud" userId="917ea340-fd63-490f-a7db-68428d24cf32" providerId="ADAL" clId="{9B6050A4-F178-4018-9F62-4FCCA28DA093}" dt="2021-03-25T13:12:42.528" v="38024" actId="790"/>
          <ac:spMkLst>
            <pc:docMk/>
            <pc:sldMk cId="1796706160" sldId="522"/>
            <ac:spMk id="90" creationId="{EC226EB3-45FB-4609-B1A1-C95C57F67AE8}"/>
          </ac:spMkLst>
        </pc:spChg>
        <pc:spChg chg="mod">
          <ac:chgData name="Ragnhild Halvorsrud" userId="917ea340-fd63-490f-a7db-68428d24cf32" providerId="ADAL" clId="{9B6050A4-F178-4018-9F62-4FCCA28DA093}" dt="2021-03-25T13:12:42.529" v="38025" actId="790"/>
          <ac:spMkLst>
            <pc:docMk/>
            <pc:sldMk cId="1796706160" sldId="522"/>
            <ac:spMk id="91" creationId="{A2FDDE00-DA85-4065-8FDD-0D43A137F72B}"/>
          </ac:spMkLst>
        </pc:spChg>
        <pc:spChg chg="mod">
          <ac:chgData name="Ragnhild Halvorsrud" userId="917ea340-fd63-490f-a7db-68428d24cf32" providerId="ADAL" clId="{9B6050A4-F178-4018-9F62-4FCCA28DA093}" dt="2021-03-25T13:12:42.529" v="38026" actId="790"/>
          <ac:spMkLst>
            <pc:docMk/>
            <pc:sldMk cId="1796706160" sldId="522"/>
            <ac:spMk id="92" creationId="{D78F6F7D-92C0-4626-9922-563DB47FC27E}"/>
          </ac:spMkLst>
        </pc:spChg>
        <pc:spChg chg="mod">
          <ac:chgData name="Ragnhild Halvorsrud" userId="917ea340-fd63-490f-a7db-68428d24cf32" providerId="ADAL" clId="{9B6050A4-F178-4018-9F62-4FCCA28DA093}" dt="2021-03-25T13:12:42.530" v="38027" actId="790"/>
          <ac:spMkLst>
            <pc:docMk/>
            <pc:sldMk cId="1796706160" sldId="522"/>
            <ac:spMk id="93" creationId="{AB9C48C7-6527-4636-B525-F1572D9F7A33}"/>
          </ac:spMkLst>
        </pc:spChg>
        <pc:spChg chg="mod">
          <ac:chgData name="Ragnhild Halvorsrud" userId="917ea340-fd63-490f-a7db-68428d24cf32" providerId="ADAL" clId="{9B6050A4-F178-4018-9F62-4FCCA28DA093}" dt="2021-03-25T13:12:42.531" v="38028" actId="790"/>
          <ac:spMkLst>
            <pc:docMk/>
            <pc:sldMk cId="1796706160" sldId="522"/>
            <ac:spMk id="94" creationId="{0CFE1A95-F97C-4B42-99A1-B146CD211097}"/>
          </ac:spMkLst>
        </pc:spChg>
        <pc:spChg chg="mod">
          <ac:chgData name="Ragnhild Halvorsrud" userId="917ea340-fd63-490f-a7db-68428d24cf32" providerId="ADAL" clId="{9B6050A4-F178-4018-9F62-4FCCA28DA093}" dt="2021-03-25T13:12:42.531" v="38029" actId="790"/>
          <ac:spMkLst>
            <pc:docMk/>
            <pc:sldMk cId="1796706160" sldId="522"/>
            <ac:spMk id="95" creationId="{F79A25AB-B625-4727-AD57-3CDD036632C0}"/>
          </ac:spMkLst>
        </pc:spChg>
        <pc:spChg chg="mod">
          <ac:chgData name="Ragnhild Halvorsrud" userId="917ea340-fd63-490f-a7db-68428d24cf32" providerId="ADAL" clId="{9B6050A4-F178-4018-9F62-4FCCA28DA093}" dt="2021-03-25T13:12:42.532" v="38030" actId="790"/>
          <ac:spMkLst>
            <pc:docMk/>
            <pc:sldMk cId="1796706160" sldId="522"/>
            <ac:spMk id="97" creationId="{AE3EBE5E-CC30-4CC0-87E5-06A0B277A782}"/>
          </ac:spMkLst>
        </pc:spChg>
        <pc:spChg chg="mod">
          <ac:chgData name="Ragnhild Halvorsrud" userId="917ea340-fd63-490f-a7db-68428d24cf32" providerId="ADAL" clId="{9B6050A4-F178-4018-9F62-4FCCA28DA093}" dt="2021-03-25T13:12:42.533" v="38031" actId="790"/>
          <ac:spMkLst>
            <pc:docMk/>
            <pc:sldMk cId="1796706160" sldId="522"/>
            <ac:spMk id="98" creationId="{01950FEC-0FC3-4DD5-B9CD-95B081B265B0}"/>
          </ac:spMkLst>
        </pc:spChg>
        <pc:spChg chg="mod">
          <ac:chgData name="Ragnhild Halvorsrud" userId="917ea340-fd63-490f-a7db-68428d24cf32" providerId="ADAL" clId="{9B6050A4-F178-4018-9F62-4FCCA28DA093}" dt="2021-03-25T13:12:42.534" v="38032" actId="790"/>
          <ac:spMkLst>
            <pc:docMk/>
            <pc:sldMk cId="1796706160" sldId="522"/>
            <ac:spMk id="99" creationId="{5EF4EB1C-E9FA-4B20-A616-2E8C8A60834C}"/>
          </ac:spMkLst>
        </pc:spChg>
        <pc:spChg chg="mod">
          <ac:chgData name="Ragnhild Halvorsrud" userId="917ea340-fd63-490f-a7db-68428d24cf32" providerId="ADAL" clId="{9B6050A4-F178-4018-9F62-4FCCA28DA093}" dt="2021-03-25T13:12:42.535" v="38033" actId="790"/>
          <ac:spMkLst>
            <pc:docMk/>
            <pc:sldMk cId="1796706160" sldId="522"/>
            <ac:spMk id="100" creationId="{D4499620-1C91-4D28-B763-D14A5E10AEF2}"/>
          </ac:spMkLst>
        </pc:spChg>
        <pc:spChg chg="mod">
          <ac:chgData name="Ragnhild Halvorsrud" userId="917ea340-fd63-490f-a7db-68428d24cf32" providerId="ADAL" clId="{9B6050A4-F178-4018-9F62-4FCCA28DA093}" dt="2021-03-25T13:12:42.536" v="38034" actId="790"/>
          <ac:spMkLst>
            <pc:docMk/>
            <pc:sldMk cId="1796706160" sldId="522"/>
            <ac:spMk id="101" creationId="{6ADB9B8F-4A09-4A35-B716-787210AE3581}"/>
          </ac:spMkLst>
        </pc:spChg>
        <pc:spChg chg="mod">
          <ac:chgData name="Ragnhild Halvorsrud" userId="917ea340-fd63-490f-a7db-68428d24cf32" providerId="ADAL" clId="{9B6050A4-F178-4018-9F62-4FCCA28DA093}" dt="2021-03-25T13:12:42.536" v="38035" actId="790"/>
          <ac:spMkLst>
            <pc:docMk/>
            <pc:sldMk cId="1796706160" sldId="522"/>
            <ac:spMk id="102" creationId="{E703295B-4A9B-4DDE-84F2-2C7D10073F56}"/>
          </ac:spMkLst>
        </pc:spChg>
        <pc:spChg chg="mod">
          <ac:chgData name="Ragnhild Halvorsrud" userId="917ea340-fd63-490f-a7db-68428d24cf32" providerId="ADAL" clId="{9B6050A4-F178-4018-9F62-4FCCA28DA093}" dt="2021-03-25T13:12:42.538" v="38036" actId="790"/>
          <ac:spMkLst>
            <pc:docMk/>
            <pc:sldMk cId="1796706160" sldId="522"/>
            <ac:spMk id="104" creationId="{6A7D5E5E-6586-44F4-A1B5-59A2FC2278B7}"/>
          </ac:spMkLst>
        </pc:spChg>
        <pc:spChg chg="mod">
          <ac:chgData name="Ragnhild Halvorsrud" userId="917ea340-fd63-490f-a7db-68428d24cf32" providerId="ADAL" clId="{9B6050A4-F178-4018-9F62-4FCCA28DA093}" dt="2021-03-25T13:12:42.538" v="38037" actId="790"/>
          <ac:spMkLst>
            <pc:docMk/>
            <pc:sldMk cId="1796706160" sldId="522"/>
            <ac:spMk id="105" creationId="{B5FBEA1D-79F6-4FCB-B2D6-1DD5B89D0EAC}"/>
          </ac:spMkLst>
        </pc:spChg>
        <pc:spChg chg="mod">
          <ac:chgData name="Ragnhild Halvorsrud" userId="917ea340-fd63-490f-a7db-68428d24cf32" providerId="ADAL" clId="{9B6050A4-F178-4018-9F62-4FCCA28DA093}" dt="2021-03-25T13:12:42.539" v="38038" actId="790"/>
          <ac:spMkLst>
            <pc:docMk/>
            <pc:sldMk cId="1796706160" sldId="522"/>
            <ac:spMk id="106" creationId="{6FF267C2-F801-45FE-8366-9290ABEC30D9}"/>
          </ac:spMkLst>
        </pc:spChg>
        <pc:spChg chg="mod">
          <ac:chgData name="Ragnhild Halvorsrud" userId="917ea340-fd63-490f-a7db-68428d24cf32" providerId="ADAL" clId="{9B6050A4-F178-4018-9F62-4FCCA28DA093}" dt="2021-03-25T13:12:42.540" v="38039" actId="790"/>
          <ac:spMkLst>
            <pc:docMk/>
            <pc:sldMk cId="1796706160" sldId="522"/>
            <ac:spMk id="107" creationId="{60DA4293-B0FC-492D-B572-D8013E0D8401}"/>
          </ac:spMkLst>
        </pc:spChg>
        <pc:spChg chg="mod">
          <ac:chgData name="Ragnhild Halvorsrud" userId="917ea340-fd63-490f-a7db-68428d24cf32" providerId="ADAL" clId="{9B6050A4-F178-4018-9F62-4FCCA28DA093}" dt="2021-03-25T13:12:42.541" v="38040" actId="790"/>
          <ac:spMkLst>
            <pc:docMk/>
            <pc:sldMk cId="1796706160" sldId="522"/>
            <ac:spMk id="108" creationId="{4FEB556B-5C7A-40D8-9188-C42A8E5BB66D}"/>
          </ac:spMkLst>
        </pc:spChg>
        <pc:spChg chg="mod">
          <ac:chgData name="Ragnhild Halvorsrud" userId="917ea340-fd63-490f-a7db-68428d24cf32" providerId="ADAL" clId="{9B6050A4-F178-4018-9F62-4FCCA28DA093}" dt="2021-03-25T13:12:42.542" v="38041" actId="790"/>
          <ac:spMkLst>
            <pc:docMk/>
            <pc:sldMk cId="1796706160" sldId="522"/>
            <ac:spMk id="109" creationId="{4EF336B9-080F-4C9D-90C2-DA2756845B71}"/>
          </ac:spMkLst>
        </pc:spChg>
        <pc:spChg chg="mod">
          <ac:chgData name="Ragnhild Halvorsrud" userId="917ea340-fd63-490f-a7db-68428d24cf32" providerId="ADAL" clId="{9B6050A4-F178-4018-9F62-4FCCA28DA093}" dt="2021-03-25T13:12:42.542" v="38042" actId="790"/>
          <ac:spMkLst>
            <pc:docMk/>
            <pc:sldMk cId="1796706160" sldId="522"/>
            <ac:spMk id="110" creationId="{397C9903-59B7-4FE3-B015-18130D3DD53A}"/>
          </ac:spMkLst>
        </pc:spChg>
        <pc:spChg chg="mod">
          <ac:chgData name="Ragnhild Halvorsrud" userId="917ea340-fd63-490f-a7db-68428d24cf32" providerId="ADAL" clId="{9B6050A4-F178-4018-9F62-4FCCA28DA093}" dt="2021-03-25T13:12:42.543" v="38043" actId="790"/>
          <ac:spMkLst>
            <pc:docMk/>
            <pc:sldMk cId="1796706160" sldId="522"/>
            <ac:spMk id="111" creationId="{7077C3AF-6B91-4CCF-8FC5-65EC444876C3}"/>
          </ac:spMkLst>
        </pc:spChg>
        <pc:spChg chg="mod">
          <ac:chgData name="Ragnhild Halvorsrud" userId="917ea340-fd63-490f-a7db-68428d24cf32" providerId="ADAL" clId="{9B6050A4-F178-4018-9F62-4FCCA28DA093}" dt="2021-03-25T13:12:42.544" v="38044" actId="790"/>
          <ac:spMkLst>
            <pc:docMk/>
            <pc:sldMk cId="1796706160" sldId="522"/>
            <ac:spMk id="112" creationId="{028E4657-3CD0-4FC8-9587-4D430392D449}"/>
          </ac:spMkLst>
        </pc:spChg>
        <pc:spChg chg="mod">
          <ac:chgData name="Ragnhild Halvorsrud" userId="917ea340-fd63-490f-a7db-68428d24cf32" providerId="ADAL" clId="{9B6050A4-F178-4018-9F62-4FCCA28DA093}" dt="2021-03-25T13:12:42.545" v="38045" actId="790"/>
          <ac:spMkLst>
            <pc:docMk/>
            <pc:sldMk cId="1796706160" sldId="522"/>
            <ac:spMk id="113" creationId="{E27F9ABC-4847-46B6-ADAD-854F334C51DF}"/>
          </ac:spMkLst>
        </pc:spChg>
        <pc:spChg chg="mod">
          <ac:chgData name="Ragnhild Halvorsrud" userId="917ea340-fd63-490f-a7db-68428d24cf32" providerId="ADAL" clId="{9B6050A4-F178-4018-9F62-4FCCA28DA093}" dt="2021-03-25T13:12:42.546" v="38046" actId="790"/>
          <ac:spMkLst>
            <pc:docMk/>
            <pc:sldMk cId="1796706160" sldId="522"/>
            <ac:spMk id="114" creationId="{25C8E9AC-FC27-4E63-9CE9-123DA5C6CCF7}"/>
          </ac:spMkLst>
        </pc:spChg>
        <pc:spChg chg="mod">
          <ac:chgData name="Ragnhild Halvorsrud" userId="917ea340-fd63-490f-a7db-68428d24cf32" providerId="ADAL" clId="{9B6050A4-F178-4018-9F62-4FCCA28DA093}" dt="2021-03-25T13:12:42.549" v="38047" actId="790"/>
          <ac:spMkLst>
            <pc:docMk/>
            <pc:sldMk cId="1796706160" sldId="522"/>
            <ac:spMk id="125" creationId="{51D29242-56F3-43AE-9AE8-8319B4479BAB}"/>
          </ac:spMkLst>
        </pc:spChg>
        <pc:spChg chg="mod">
          <ac:chgData name="Ragnhild Halvorsrud" userId="917ea340-fd63-490f-a7db-68428d24cf32" providerId="ADAL" clId="{9B6050A4-F178-4018-9F62-4FCCA28DA093}" dt="2021-03-25T13:12:42.550" v="38048" actId="790"/>
          <ac:spMkLst>
            <pc:docMk/>
            <pc:sldMk cId="1796706160" sldId="522"/>
            <ac:spMk id="126" creationId="{BD42B0DE-3B11-4EAF-A54D-EE5252EC0F2D}"/>
          </ac:spMkLst>
        </pc:spChg>
        <pc:spChg chg="mod">
          <ac:chgData name="Ragnhild Halvorsrud" userId="917ea340-fd63-490f-a7db-68428d24cf32" providerId="ADAL" clId="{9B6050A4-F178-4018-9F62-4FCCA28DA093}" dt="2021-03-25T13:12:42.551" v="38049" actId="790"/>
          <ac:spMkLst>
            <pc:docMk/>
            <pc:sldMk cId="1796706160" sldId="522"/>
            <ac:spMk id="127" creationId="{50FAD153-DA25-4F49-ABC3-3D657D75F917}"/>
          </ac:spMkLst>
        </pc:spChg>
        <pc:spChg chg="mod">
          <ac:chgData name="Ragnhild Halvorsrud" userId="917ea340-fd63-490f-a7db-68428d24cf32" providerId="ADAL" clId="{9B6050A4-F178-4018-9F62-4FCCA28DA093}" dt="2021-03-25T13:12:42.551" v="38050" actId="790"/>
          <ac:spMkLst>
            <pc:docMk/>
            <pc:sldMk cId="1796706160" sldId="522"/>
            <ac:spMk id="128" creationId="{13B3CACC-1B07-42E7-911C-EC8D4C09E0A1}"/>
          </ac:spMkLst>
        </pc:spChg>
        <pc:spChg chg="mod">
          <ac:chgData name="Ragnhild Halvorsrud" userId="917ea340-fd63-490f-a7db-68428d24cf32" providerId="ADAL" clId="{9B6050A4-F178-4018-9F62-4FCCA28DA093}" dt="2021-03-25T13:12:42.552" v="38051" actId="790"/>
          <ac:spMkLst>
            <pc:docMk/>
            <pc:sldMk cId="1796706160" sldId="522"/>
            <ac:spMk id="129" creationId="{EF92DE6C-E5FC-4F65-BE01-F7C0B299D346}"/>
          </ac:spMkLst>
        </pc:spChg>
        <pc:spChg chg="mod">
          <ac:chgData name="Ragnhild Halvorsrud" userId="917ea340-fd63-490f-a7db-68428d24cf32" providerId="ADAL" clId="{9B6050A4-F178-4018-9F62-4FCCA28DA093}" dt="2021-03-25T13:12:42.553" v="38052" actId="790"/>
          <ac:spMkLst>
            <pc:docMk/>
            <pc:sldMk cId="1796706160" sldId="522"/>
            <ac:spMk id="130" creationId="{5AA3A69F-3DE7-424E-A601-240BC22457C3}"/>
          </ac:spMkLst>
        </pc:spChg>
        <pc:spChg chg="mod">
          <ac:chgData name="Ragnhild Halvorsrud" userId="917ea340-fd63-490f-a7db-68428d24cf32" providerId="ADAL" clId="{9B6050A4-F178-4018-9F62-4FCCA28DA093}" dt="2021-03-25T13:12:42.554" v="38053" actId="790"/>
          <ac:spMkLst>
            <pc:docMk/>
            <pc:sldMk cId="1796706160" sldId="522"/>
            <ac:spMk id="131" creationId="{C24C4978-B355-471E-B444-FA607F15145F}"/>
          </ac:spMkLst>
        </pc:spChg>
        <pc:spChg chg="mod">
          <ac:chgData name="Ragnhild Halvorsrud" userId="917ea340-fd63-490f-a7db-68428d24cf32" providerId="ADAL" clId="{9B6050A4-F178-4018-9F62-4FCCA28DA093}" dt="2021-03-25T13:12:42.555" v="38054" actId="790"/>
          <ac:spMkLst>
            <pc:docMk/>
            <pc:sldMk cId="1796706160" sldId="522"/>
            <ac:spMk id="133" creationId="{AE2B63DC-1B4C-4EAA-9A02-8311304EFC21}"/>
          </ac:spMkLst>
        </pc:spChg>
        <pc:spChg chg="mod">
          <ac:chgData name="Ragnhild Halvorsrud" userId="917ea340-fd63-490f-a7db-68428d24cf32" providerId="ADAL" clId="{9B6050A4-F178-4018-9F62-4FCCA28DA093}" dt="2021-03-25T13:12:42.556" v="38055" actId="790"/>
          <ac:spMkLst>
            <pc:docMk/>
            <pc:sldMk cId="1796706160" sldId="522"/>
            <ac:spMk id="134" creationId="{35D2F1BE-68ED-4715-8A1A-C43F654E9E98}"/>
          </ac:spMkLst>
        </pc:spChg>
        <pc:spChg chg="mod">
          <ac:chgData name="Ragnhild Halvorsrud" userId="917ea340-fd63-490f-a7db-68428d24cf32" providerId="ADAL" clId="{9B6050A4-F178-4018-9F62-4FCCA28DA093}" dt="2021-03-25T13:12:42.556" v="38056" actId="790"/>
          <ac:spMkLst>
            <pc:docMk/>
            <pc:sldMk cId="1796706160" sldId="522"/>
            <ac:spMk id="135" creationId="{383CE938-1E42-4575-9D1E-33556139D502}"/>
          </ac:spMkLst>
        </pc:spChg>
        <pc:spChg chg="mod">
          <ac:chgData name="Ragnhild Halvorsrud" userId="917ea340-fd63-490f-a7db-68428d24cf32" providerId="ADAL" clId="{9B6050A4-F178-4018-9F62-4FCCA28DA093}" dt="2021-03-25T13:12:42.557" v="38057" actId="790"/>
          <ac:spMkLst>
            <pc:docMk/>
            <pc:sldMk cId="1796706160" sldId="522"/>
            <ac:spMk id="136" creationId="{73F3252D-9010-45F6-AF8C-E5A354E13767}"/>
          </ac:spMkLst>
        </pc:spChg>
        <pc:spChg chg="mod">
          <ac:chgData name="Ragnhild Halvorsrud" userId="917ea340-fd63-490f-a7db-68428d24cf32" providerId="ADAL" clId="{9B6050A4-F178-4018-9F62-4FCCA28DA093}" dt="2021-03-25T13:12:42.558" v="38058" actId="790"/>
          <ac:spMkLst>
            <pc:docMk/>
            <pc:sldMk cId="1796706160" sldId="522"/>
            <ac:spMk id="137" creationId="{DCE22695-011B-4183-A680-C152752FEFED}"/>
          </ac:spMkLst>
        </pc:spChg>
        <pc:spChg chg="mod">
          <ac:chgData name="Ragnhild Halvorsrud" userId="917ea340-fd63-490f-a7db-68428d24cf32" providerId="ADAL" clId="{9B6050A4-F178-4018-9F62-4FCCA28DA093}" dt="2021-03-25T13:12:42.559" v="38059" actId="790"/>
          <ac:spMkLst>
            <pc:docMk/>
            <pc:sldMk cId="1796706160" sldId="522"/>
            <ac:spMk id="138" creationId="{E868BBF9-B954-43AD-8887-513316CA1A2E}"/>
          </ac:spMkLst>
        </pc:spChg>
        <pc:spChg chg="mod">
          <ac:chgData name="Ragnhild Halvorsrud" userId="917ea340-fd63-490f-a7db-68428d24cf32" providerId="ADAL" clId="{9B6050A4-F178-4018-9F62-4FCCA28DA093}" dt="2021-03-25T13:12:42.560" v="38060" actId="790"/>
          <ac:spMkLst>
            <pc:docMk/>
            <pc:sldMk cId="1796706160" sldId="522"/>
            <ac:spMk id="139" creationId="{5543C712-83A0-4F63-A349-6912CFCB972D}"/>
          </ac:spMkLst>
        </pc:spChg>
        <pc:spChg chg="mod">
          <ac:chgData name="Ragnhild Halvorsrud" userId="917ea340-fd63-490f-a7db-68428d24cf32" providerId="ADAL" clId="{9B6050A4-F178-4018-9F62-4FCCA28DA093}" dt="2021-03-25T13:12:42.561" v="38061" actId="790"/>
          <ac:spMkLst>
            <pc:docMk/>
            <pc:sldMk cId="1796706160" sldId="522"/>
            <ac:spMk id="141" creationId="{4E4C8710-B0B7-4D5F-8E7D-7C7A4D43724B}"/>
          </ac:spMkLst>
        </pc:spChg>
        <pc:spChg chg="mod">
          <ac:chgData name="Ragnhild Halvorsrud" userId="917ea340-fd63-490f-a7db-68428d24cf32" providerId="ADAL" clId="{9B6050A4-F178-4018-9F62-4FCCA28DA093}" dt="2021-03-25T13:12:42.561" v="38062" actId="790"/>
          <ac:spMkLst>
            <pc:docMk/>
            <pc:sldMk cId="1796706160" sldId="522"/>
            <ac:spMk id="142" creationId="{5119CA38-80FC-45BC-B393-A768CAB15247}"/>
          </ac:spMkLst>
        </pc:spChg>
        <pc:spChg chg="mod">
          <ac:chgData name="Ragnhild Halvorsrud" userId="917ea340-fd63-490f-a7db-68428d24cf32" providerId="ADAL" clId="{9B6050A4-F178-4018-9F62-4FCCA28DA093}" dt="2021-03-25T13:12:42.562" v="38063" actId="790"/>
          <ac:spMkLst>
            <pc:docMk/>
            <pc:sldMk cId="1796706160" sldId="522"/>
            <ac:spMk id="143" creationId="{8F6BD3B5-3AA9-4B35-B24D-27F89B831838}"/>
          </ac:spMkLst>
        </pc:spChg>
        <pc:spChg chg="mod">
          <ac:chgData name="Ragnhild Halvorsrud" userId="917ea340-fd63-490f-a7db-68428d24cf32" providerId="ADAL" clId="{9B6050A4-F178-4018-9F62-4FCCA28DA093}" dt="2021-03-25T13:12:42.563" v="38064" actId="790"/>
          <ac:spMkLst>
            <pc:docMk/>
            <pc:sldMk cId="1796706160" sldId="522"/>
            <ac:spMk id="144" creationId="{5BD7B8D2-36F9-4DB1-85BA-0376B4CFEA46}"/>
          </ac:spMkLst>
        </pc:spChg>
        <pc:spChg chg="mod">
          <ac:chgData name="Ragnhild Halvorsrud" userId="917ea340-fd63-490f-a7db-68428d24cf32" providerId="ADAL" clId="{9B6050A4-F178-4018-9F62-4FCCA28DA093}" dt="2021-03-25T13:12:42.563" v="38065" actId="790"/>
          <ac:spMkLst>
            <pc:docMk/>
            <pc:sldMk cId="1796706160" sldId="522"/>
            <ac:spMk id="145" creationId="{B95CC7D6-F4F8-484C-85FE-BED14C2F5B16}"/>
          </ac:spMkLst>
        </pc:spChg>
        <pc:spChg chg="mod">
          <ac:chgData name="Ragnhild Halvorsrud" userId="917ea340-fd63-490f-a7db-68428d24cf32" providerId="ADAL" clId="{9B6050A4-F178-4018-9F62-4FCCA28DA093}" dt="2021-03-25T13:12:42.564" v="38066" actId="790"/>
          <ac:spMkLst>
            <pc:docMk/>
            <pc:sldMk cId="1796706160" sldId="522"/>
            <ac:spMk id="146" creationId="{35DD7DEC-66D0-418D-BE44-162694B53D23}"/>
          </ac:spMkLst>
        </pc:spChg>
        <pc:spChg chg="mod">
          <ac:chgData name="Ragnhild Halvorsrud" userId="917ea340-fd63-490f-a7db-68428d24cf32" providerId="ADAL" clId="{9B6050A4-F178-4018-9F62-4FCCA28DA093}" dt="2021-03-25T13:12:42.565" v="38067" actId="790"/>
          <ac:spMkLst>
            <pc:docMk/>
            <pc:sldMk cId="1796706160" sldId="522"/>
            <ac:spMk id="147" creationId="{C01EC60D-9CA8-4869-805E-0233604926B7}"/>
          </ac:spMkLst>
        </pc:spChg>
        <pc:spChg chg="mod">
          <ac:chgData name="Ragnhild Halvorsrud" userId="917ea340-fd63-490f-a7db-68428d24cf32" providerId="ADAL" clId="{9B6050A4-F178-4018-9F62-4FCCA28DA093}" dt="2021-03-25T13:12:42.566" v="38068" actId="790"/>
          <ac:spMkLst>
            <pc:docMk/>
            <pc:sldMk cId="1796706160" sldId="522"/>
            <ac:spMk id="149" creationId="{E0176157-09BD-43DE-9976-0DED838FAEE6}"/>
          </ac:spMkLst>
        </pc:spChg>
        <pc:spChg chg="mod">
          <ac:chgData name="Ragnhild Halvorsrud" userId="917ea340-fd63-490f-a7db-68428d24cf32" providerId="ADAL" clId="{9B6050A4-F178-4018-9F62-4FCCA28DA093}" dt="2021-03-25T13:12:42.567" v="38069" actId="790"/>
          <ac:spMkLst>
            <pc:docMk/>
            <pc:sldMk cId="1796706160" sldId="522"/>
            <ac:spMk id="150" creationId="{11D765F7-B1C6-4A1D-8646-C62DAB65FABB}"/>
          </ac:spMkLst>
        </pc:spChg>
        <pc:spChg chg="mod">
          <ac:chgData name="Ragnhild Halvorsrud" userId="917ea340-fd63-490f-a7db-68428d24cf32" providerId="ADAL" clId="{9B6050A4-F178-4018-9F62-4FCCA28DA093}" dt="2021-03-25T13:12:42.568" v="38070" actId="790"/>
          <ac:spMkLst>
            <pc:docMk/>
            <pc:sldMk cId="1796706160" sldId="522"/>
            <ac:spMk id="151" creationId="{E202EEDC-5BAA-4EF6-B727-5FF3DDD5031C}"/>
          </ac:spMkLst>
        </pc:spChg>
        <pc:spChg chg="mod">
          <ac:chgData name="Ragnhild Halvorsrud" userId="917ea340-fd63-490f-a7db-68428d24cf32" providerId="ADAL" clId="{9B6050A4-F178-4018-9F62-4FCCA28DA093}" dt="2021-03-25T13:12:42.568" v="38071" actId="790"/>
          <ac:spMkLst>
            <pc:docMk/>
            <pc:sldMk cId="1796706160" sldId="522"/>
            <ac:spMk id="152" creationId="{79B22139-B39B-4F73-9CB6-0BF35388A493}"/>
          </ac:spMkLst>
        </pc:spChg>
        <pc:spChg chg="mod">
          <ac:chgData name="Ragnhild Halvorsrud" userId="917ea340-fd63-490f-a7db-68428d24cf32" providerId="ADAL" clId="{9B6050A4-F178-4018-9F62-4FCCA28DA093}" dt="2021-03-25T13:12:42.569" v="38072" actId="790"/>
          <ac:spMkLst>
            <pc:docMk/>
            <pc:sldMk cId="1796706160" sldId="522"/>
            <ac:spMk id="153" creationId="{C3F4FD3F-8C06-43F6-82C7-305B978EE1CA}"/>
          </ac:spMkLst>
        </pc:spChg>
        <pc:spChg chg="mod">
          <ac:chgData name="Ragnhild Halvorsrud" userId="917ea340-fd63-490f-a7db-68428d24cf32" providerId="ADAL" clId="{9B6050A4-F178-4018-9F62-4FCCA28DA093}" dt="2021-03-25T13:12:42.570" v="38073" actId="790"/>
          <ac:spMkLst>
            <pc:docMk/>
            <pc:sldMk cId="1796706160" sldId="522"/>
            <ac:spMk id="154" creationId="{94A805DD-F3E8-44EF-A9B4-D01882C3660D}"/>
          </ac:spMkLst>
        </pc:spChg>
        <pc:spChg chg="mod">
          <ac:chgData name="Ragnhild Halvorsrud" userId="917ea340-fd63-490f-a7db-68428d24cf32" providerId="ADAL" clId="{9B6050A4-F178-4018-9F62-4FCCA28DA093}" dt="2021-03-25T13:12:42.571" v="38074" actId="790"/>
          <ac:spMkLst>
            <pc:docMk/>
            <pc:sldMk cId="1796706160" sldId="522"/>
            <ac:spMk id="155" creationId="{E74C0278-92F6-4120-AB24-EE75A32702A1}"/>
          </ac:spMkLst>
        </pc:spChg>
        <pc:spChg chg="mod">
          <ac:chgData name="Ragnhild Halvorsrud" userId="917ea340-fd63-490f-a7db-68428d24cf32" providerId="ADAL" clId="{9B6050A4-F178-4018-9F62-4FCCA28DA093}" dt="2021-03-25T13:12:42.572" v="38075" actId="790"/>
          <ac:spMkLst>
            <pc:docMk/>
            <pc:sldMk cId="1796706160" sldId="522"/>
            <ac:spMk id="157" creationId="{3345C5CD-0B01-4A2F-9972-A32443F9A3F9}"/>
          </ac:spMkLst>
        </pc:spChg>
        <pc:spChg chg="mod">
          <ac:chgData name="Ragnhild Halvorsrud" userId="917ea340-fd63-490f-a7db-68428d24cf32" providerId="ADAL" clId="{9B6050A4-F178-4018-9F62-4FCCA28DA093}" dt="2021-03-25T13:12:42.573" v="38076" actId="790"/>
          <ac:spMkLst>
            <pc:docMk/>
            <pc:sldMk cId="1796706160" sldId="522"/>
            <ac:spMk id="158" creationId="{C7FC3DED-231D-4F27-A30C-823DFBFCC050}"/>
          </ac:spMkLst>
        </pc:spChg>
        <pc:spChg chg="mod">
          <ac:chgData name="Ragnhild Halvorsrud" userId="917ea340-fd63-490f-a7db-68428d24cf32" providerId="ADAL" clId="{9B6050A4-F178-4018-9F62-4FCCA28DA093}" dt="2021-03-25T13:12:42.573" v="38077" actId="790"/>
          <ac:spMkLst>
            <pc:docMk/>
            <pc:sldMk cId="1796706160" sldId="522"/>
            <ac:spMk id="159" creationId="{2C44079D-F3AE-48C9-9E37-2DAA6F0752F4}"/>
          </ac:spMkLst>
        </pc:spChg>
        <pc:spChg chg="mod">
          <ac:chgData name="Ragnhild Halvorsrud" userId="917ea340-fd63-490f-a7db-68428d24cf32" providerId="ADAL" clId="{9B6050A4-F178-4018-9F62-4FCCA28DA093}" dt="2021-03-25T13:12:42.574" v="38078" actId="790"/>
          <ac:spMkLst>
            <pc:docMk/>
            <pc:sldMk cId="1796706160" sldId="522"/>
            <ac:spMk id="160" creationId="{CBE546E3-71A2-4ACA-ADF3-D5A45DE5F0F1}"/>
          </ac:spMkLst>
        </pc:spChg>
        <pc:spChg chg="mod">
          <ac:chgData name="Ragnhild Halvorsrud" userId="917ea340-fd63-490f-a7db-68428d24cf32" providerId="ADAL" clId="{9B6050A4-F178-4018-9F62-4FCCA28DA093}" dt="2021-03-25T13:12:42.575" v="38079" actId="790"/>
          <ac:spMkLst>
            <pc:docMk/>
            <pc:sldMk cId="1796706160" sldId="522"/>
            <ac:spMk id="161" creationId="{C008BDC4-BF69-4106-9B61-344E8BC4C4C7}"/>
          </ac:spMkLst>
        </pc:spChg>
        <pc:spChg chg="mod">
          <ac:chgData name="Ragnhild Halvorsrud" userId="917ea340-fd63-490f-a7db-68428d24cf32" providerId="ADAL" clId="{9B6050A4-F178-4018-9F62-4FCCA28DA093}" dt="2021-03-25T13:12:42.576" v="38080" actId="790"/>
          <ac:spMkLst>
            <pc:docMk/>
            <pc:sldMk cId="1796706160" sldId="522"/>
            <ac:spMk id="162" creationId="{5A6476E4-96C1-4494-9B71-1B0C24E6E03E}"/>
          </ac:spMkLst>
        </pc:spChg>
        <pc:spChg chg="mod">
          <ac:chgData name="Ragnhild Halvorsrud" userId="917ea340-fd63-490f-a7db-68428d24cf32" providerId="ADAL" clId="{9B6050A4-F178-4018-9F62-4FCCA28DA093}" dt="2021-03-25T13:12:42.577" v="38081" actId="790"/>
          <ac:spMkLst>
            <pc:docMk/>
            <pc:sldMk cId="1796706160" sldId="522"/>
            <ac:spMk id="163" creationId="{8D14011C-196D-4208-99CB-6E1DC25584D8}"/>
          </ac:spMkLst>
        </pc:spChg>
        <pc:spChg chg="mod">
          <ac:chgData name="Ragnhild Halvorsrud" userId="917ea340-fd63-490f-a7db-68428d24cf32" providerId="ADAL" clId="{9B6050A4-F178-4018-9F62-4FCCA28DA093}" dt="2021-03-25T13:12:42.578" v="38082" actId="790"/>
          <ac:spMkLst>
            <pc:docMk/>
            <pc:sldMk cId="1796706160" sldId="522"/>
            <ac:spMk id="164" creationId="{CFC4D03A-6759-4B58-B521-3BEF8543A7C4}"/>
          </ac:spMkLst>
        </pc:spChg>
        <pc:spChg chg="mod">
          <ac:chgData name="Ragnhild Halvorsrud" userId="917ea340-fd63-490f-a7db-68428d24cf32" providerId="ADAL" clId="{9B6050A4-F178-4018-9F62-4FCCA28DA093}" dt="2021-03-25T13:12:42.578" v="38083" actId="790"/>
          <ac:spMkLst>
            <pc:docMk/>
            <pc:sldMk cId="1796706160" sldId="522"/>
            <ac:spMk id="165" creationId="{D56F1522-0153-4028-BD4D-E2320B663139}"/>
          </ac:spMkLst>
        </pc:spChg>
        <pc:spChg chg="mod">
          <ac:chgData name="Ragnhild Halvorsrud" userId="917ea340-fd63-490f-a7db-68428d24cf32" providerId="ADAL" clId="{9B6050A4-F178-4018-9F62-4FCCA28DA093}" dt="2021-03-25T13:12:42.579" v="38084" actId="790"/>
          <ac:spMkLst>
            <pc:docMk/>
            <pc:sldMk cId="1796706160" sldId="522"/>
            <ac:spMk id="166" creationId="{51155D5C-E3CD-4DCE-B5B0-AB6371BEAF43}"/>
          </ac:spMkLst>
        </pc:spChg>
        <pc:spChg chg="mod">
          <ac:chgData name="Ragnhild Halvorsrud" userId="917ea340-fd63-490f-a7db-68428d24cf32" providerId="ADAL" clId="{9B6050A4-F178-4018-9F62-4FCCA28DA093}" dt="2021-03-25T13:12:42.580" v="38085" actId="790"/>
          <ac:spMkLst>
            <pc:docMk/>
            <pc:sldMk cId="1796706160" sldId="522"/>
            <ac:spMk id="167" creationId="{5015D89A-86BF-42D4-9127-935238A8C5E9}"/>
          </ac:spMkLst>
        </pc:spChg>
        <pc:spChg chg="mod">
          <ac:chgData name="Ragnhild Halvorsrud" userId="917ea340-fd63-490f-a7db-68428d24cf32" providerId="ADAL" clId="{9B6050A4-F178-4018-9F62-4FCCA28DA093}" dt="2021-03-25T13:12:42.581" v="38086" actId="790"/>
          <ac:spMkLst>
            <pc:docMk/>
            <pc:sldMk cId="1796706160" sldId="522"/>
            <ac:spMk id="168" creationId="{2227D740-5287-46CE-849C-BA2986DE7ED7}"/>
          </ac:spMkLst>
        </pc:spChg>
        <pc:spChg chg="mod">
          <ac:chgData name="Ragnhild Halvorsrud" userId="917ea340-fd63-490f-a7db-68428d24cf32" providerId="ADAL" clId="{9B6050A4-F178-4018-9F62-4FCCA28DA093}" dt="2021-03-25T13:12:42.583" v="38087" actId="790"/>
          <ac:spMkLst>
            <pc:docMk/>
            <pc:sldMk cId="1796706160" sldId="522"/>
            <ac:spMk id="179" creationId="{62E90625-8621-4FCD-A954-01A07C77C98D}"/>
          </ac:spMkLst>
        </pc:spChg>
        <pc:spChg chg="mod">
          <ac:chgData name="Ragnhild Halvorsrud" userId="917ea340-fd63-490f-a7db-68428d24cf32" providerId="ADAL" clId="{9B6050A4-F178-4018-9F62-4FCCA28DA093}" dt="2021-03-25T13:12:42.584" v="38088" actId="790"/>
          <ac:spMkLst>
            <pc:docMk/>
            <pc:sldMk cId="1796706160" sldId="522"/>
            <ac:spMk id="180" creationId="{249B5410-7D71-43F4-B1E5-D20FFB999F93}"/>
          </ac:spMkLst>
        </pc:spChg>
        <pc:spChg chg="mod">
          <ac:chgData name="Ragnhild Halvorsrud" userId="917ea340-fd63-490f-a7db-68428d24cf32" providerId="ADAL" clId="{9B6050A4-F178-4018-9F62-4FCCA28DA093}" dt="2021-03-25T13:12:42.585" v="38089" actId="790"/>
          <ac:spMkLst>
            <pc:docMk/>
            <pc:sldMk cId="1796706160" sldId="522"/>
            <ac:spMk id="181" creationId="{86E3986C-423E-4496-A814-79A4CD371A35}"/>
          </ac:spMkLst>
        </pc:spChg>
        <pc:spChg chg="mod">
          <ac:chgData name="Ragnhild Halvorsrud" userId="917ea340-fd63-490f-a7db-68428d24cf32" providerId="ADAL" clId="{9B6050A4-F178-4018-9F62-4FCCA28DA093}" dt="2021-03-25T13:12:42.586" v="38090" actId="790"/>
          <ac:spMkLst>
            <pc:docMk/>
            <pc:sldMk cId="1796706160" sldId="522"/>
            <ac:spMk id="183" creationId="{30EA4F96-9556-4896-809D-5B2F78C0F196}"/>
          </ac:spMkLst>
        </pc:spChg>
        <pc:spChg chg="mod">
          <ac:chgData name="Ragnhild Halvorsrud" userId="917ea340-fd63-490f-a7db-68428d24cf32" providerId="ADAL" clId="{9B6050A4-F178-4018-9F62-4FCCA28DA093}" dt="2021-03-25T13:12:42.586" v="38091" actId="790"/>
          <ac:spMkLst>
            <pc:docMk/>
            <pc:sldMk cId="1796706160" sldId="522"/>
            <ac:spMk id="184" creationId="{021554DB-A31B-4DBD-A57F-A6BCB6FD432A}"/>
          </ac:spMkLst>
        </pc:spChg>
        <pc:spChg chg="mod">
          <ac:chgData name="Ragnhild Halvorsrud" userId="917ea340-fd63-490f-a7db-68428d24cf32" providerId="ADAL" clId="{9B6050A4-F178-4018-9F62-4FCCA28DA093}" dt="2021-03-25T13:12:42.586" v="38092" actId="790"/>
          <ac:spMkLst>
            <pc:docMk/>
            <pc:sldMk cId="1796706160" sldId="522"/>
            <ac:spMk id="185" creationId="{6502E27E-FD57-4334-93C7-060DAFBD25CB}"/>
          </ac:spMkLst>
        </pc:spChg>
        <pc:spChg chg="mod">
          <ac:chgData name="Ragnhild Halvorsrud" userId="917ea340-fd63-490f-a7db-68428d24cf32" providerId="ADAL" clId="{9B6050A4-F178-4018-9F62-4FCCA28DA093}" dt="2021-03-25T13:12:42.587" v="38093" actId="790"/>
          <ac:spMkLst>
            <pc:docMk/>
            <pc:sldMk cId="1796706160" sldId="522"/>
            <ac:spMk id="187" creationId="{41BB7829-5704-49BF-BDCE-33406E9F1704}"/>
          </ac:spMkLst>
        </pc:spChg>
        <pc:spChg chg="mod">
          <ac:chgData name="Ragnhild Halvorsrud" userId="917ea340-fd63-490f-a7db-68428d24cf32" providerId="ADAL" clId="{9B6050A4-F178-4018-9F62-4FCCA28DA093}" dt="2021-03-25T13:12:42.588" v="38094" actId="790"/>
          <ac:spMkLst>
            <pc:docMk/>
            <pc:sldMk cId="1796706160" sldId="522"/>
            <ac:spMk id="188" creationId="{38E390B4-932E-4CE2-B3DF-80A1E5FD89AE}"/>
          </ac:spMkLst>
        </pc:spChg>
        <pc:spChg chg="mod">
          <ac:chgData name="Ragnhild Halvorsrud" userId="917ea340-fd63-490f-a7db-68428d24cf32" providerId="ADAL" clId="{9B6050A4-F178-4018-9F62-4FCCA28DA093}" dt="2021-03-25T13:12:42.589" v="38095" actId="790"/>
          <ac:spMkLst>
            <pc:docMk/>
            <pc:sldMk cId="1796706160" sldId="522"/>
            <ac:spMk id="191" creationId="{DAB4D17D-48A8-4EE1-A776-288D8F617863}"/>
          </ac:spMkLst>
        </pc:spChg>
        <pc:spChg chg="mod">
          <ac:chgData name="Ragnhild Halvorsrud" userId="917ea340-fd63-490f-a7db-68428d24cf32" providerId="ADAL" clId="{9B6050A4-F178-4018-9F62-4FCCA28DA093}" dt="2021-03-25T13:12:42.590" v="38096" actId="790"/>
          <ac:spMkLst>
            <pc:docMk/>
            <pc:sldMk cId="1796706160" sldId="522"/>
            <ac:spMk id="192" creationId="{85094AE3-2358-4242-BB92-9087C595D93C}"/>
          </ac:spMkLst>
        </pc:spChg>
        <pc:spChg chg="mod">
          <ac:chgData name="Ragnhild Halvorsrud" userId="917ea340-fd63-490f-a7db-68428d24cf32" providerId="ADAL" clId="{9B6050A4-F178-4018-9F62-4FCCA28DA093}" dt="2021-03-25T13:12:42.591" v="38097" actId="790"/>
          <ac:spMkLst>
            <pc:docMk/>
            <pc:sldMk cId="1796706160" sldId="522"/>
            <ac:spMk id="193" creationId="{81C7A87B-554F-4C5C-975F-01956E658112}"/>
          </ac:spMkLst>
        </pc:spChg>
        <pc:spChg chg="mod">
          <ac:chgData name="Ragnhild Halvorsrud" userId="917ea340-fd63-490f-a7db-68428d24cf32" providerId="ADAL" clId="{9B6050A4-F178-4018-9F62-4FCCA28DA093}" dt="2021-03-25T13:12:42.592" v="38098" actId="790"/>
          <ac:spMkLst>
            <pc:docMk/>
            <pc:sldMk cId="1796706160" sldId="522"/>
            <ac:spMk id="194" creationId="{2B0BF3C5-9AC4-4D8E-B199-03E7597918E5}"/>
          </ac:spMkLst>
        </pc:spChg>
        <pc:spChg chg="mod">
          <ac:chgData name="Ragnhild Halvorsrud" userId="917ea340-fd63-490f-a7db-68428d24cf32" providerId="ADAL" clId="{9B6050A4-F178-4018-9F62-4FCCA28DA093}" dt="2021-03-25T13:12:42.593" v="38099" actId="790"/>
          <ac:spMkLst>
            <pc:docMk/>
            <pc:sldMk cId="1796706160" sldId="522"/>
            <ac:spMk id="195" creationId="{9D5F010F-26E6-4D28-AB86-AD97480C405F}"/>
          </ac:spMkLst>
        </pc:spChg>
        <pc:spChg chg="mod">
          <ac:chgData name="Ragnhild Halvorsrud" userId="917ea340-fd63-490f-a7db-68428d24cf32" providerId="ADAL" clId="{9B6050A4-F178-4018-9F62-4FCCA28DA093}" dt="2021-03-25T13:12:42.594" v="38100" actId="790"/>
          <ac:spMkLst>
            <pc:docMk/>
            <pc:sldMk cId="1796706160" sldId="522"/>
            <ac:spMk id="197" creationId="{77739512-F5F8-4B1D-B727-D199EBD4B706}"/>
          </ac:spMkLst>
        </pc:spChg>
        <pc:spChg chg="mod">
          <ac:chgData name="Ragnhild Halvorsrud" userId="917ea340-fd63-490f-a7db-68428d24cf32" providerId="ADAL" clId="{9B6050A4-F178-4018-9F62-4FCCA28DA093}" dt="2021-03-25T13:12:42.595" v="38101" actId="790"/>
          <ac:spMkLst>
            <pc:docMk/>
            <pc:sldMk cId="1796706160" sldId="522"/>
            <ac:spMk id="199" creationId="{5B82D45C-9B8D-461E-8ED3-B2029AAC7E5E}"/>
          </ac:spMkLst>
        </pc:spChg>
        <pc:spChg chg="mod">
          <ac:chgData name="Ragnhild Halvorsrud" userId="917ea340-fd63-490f-a7db-68428d24cf32" providerId="ADAL" clId="{9B6050A4-F178-4018-9F62-4FCCA28DA093}" dt="2021-03-25T13:12:42.595" v="38102" actId="790"/>
          <ac:spMkLst>
            <pc:docMk/>
            <pc:sldMk cId="1796706160" sldId="522"/>
            <ac:spMk id="200" creationId="{D124D30E-213B-4CB6-9EF3-3FF50DD3BF19}"/>
          </ac:spMkLst>
        </pc:spChg>
        <pc:spChg chg="mod">
          <ac:chgData name="Ragnhild Halvorsrud" userId="917ea340-fd63-490f-a7db-68428d24cf32" providerId="ADAL" clId="{9B6050A4-F178-4018-9F62-4FCCA28DA093}" dt="2021-03-25T13:12:42.596" v="38103" actId="790"/>
          <ac:spMkLst>
            <pc:docMk/>
            <pc:sldMk cId="1796706160" sldId="522"/>
            <ac:spMk id="201" creationId="{A1D27D72-5A01-4843-9AE0-65CA07F84F5A}"/>
          </ac:spMkLst>
        </pc:spChg>
        <pc:spChg chg="mod">
          <ac:chgData name="Ragnhild Halvorsrud" userId="917ea340-fd63-490f-a7db-68428d24cf32" providerId="ADAL" clId="{9B6050A4-F178-4018-9F62-4FCCA28DA093}" dt="2021-03-25T13:12:42.597" v="38104" actId="790"/>
          <ac:spMkLst>
            <pc:docMk/>
            <pc:sldMk cId="1796706160" sldId="522"/>
            <ac:spMk id="202" creationId="{A6F3541C-CEE8-4708-9C4F-BFB130F90976}"/>
          </ac:spMkLst>
        </pc:spChg>
        <pc:spChg chg="mod">
          <ac:chgData name="Ragnhild Halvorsrud" userId="917ea340-fd63-490f-a7db-68428d24cf32" providerId="ADAL" clId="{9B6050A4-F178-4018-9F62-4FCCA28DA093}" dt="2021-03-25T13:12:42.598" v="38105" actId="790"/>
          <ac:spMkLst>
            <pc:docMk/>
            <pc:sldMk cId="1796706160" sldId="522"/>
            <ac:spMk id="203" creationId="{E015286A-C8A7-409C-B5A7-09D356A6A144}"/>
          </ac:spMkLst>
        </pc:spChg>
        <pc:spChg chg="mod">
          <ac:chgData name="Ragnhild Halvorsrud" userId="917ea340-fd63-490f-a7db-68428d24cf32" providerId="ADAL" clId="{9B6050A4-F178-4018-9F62-4FCCA28DA093}" dt="2021-03-25T13:12:42.599" v="38106" actId="790"/>
          <ac:spMkLst>
            <pc:docMk/>
            <pc:sldMk cId="1796706160" sldId="522"/>
            <ac:spMk id="205" creationId="{3F2E8038-699E-4964-939F-6FABA7484445}"/>
          </ac:spMkLst>
        </pc:spChg>
        <pc:spChg chg="mod">
          <ac:chgData name="Ragnhild Halvorsrud" userId="917ea340-fd63-490f-a7db-68428d24cf32" providerId="ADAL" clId="{9B6050A4-F178-4018-9F62-4FCCA28DA093}" dt="2021-03-25T13:12:42.599" v="38107" actId="790"/>
          <ac:spMkLst>
            <pc:docMk/>
            <pc:sldMk cId="1796706160" sldId="522"/>
            <ac:spMk id="206" creationId="{EE4670B8-34D6-4E98-9DAD-C1D8778D8A96}"/>
          </ac:spMkLst>
        </pc:spChg>
        <pc:spChg chg="mod">
          <ac:chgData name="Ragnhild Halvorsrud" userId="917ea340-fd63-490f-a7db-68428d24cf32" providerId="ADAL" clId="{9B6050A4-F178-4018-9F62-4FCCA28DA093}" dt="2021-03-25T13:12:42.600" v="38108" actId="790"/>
          <ac:spMkLst>
            <pc:docMk/>
            <pc:sldMk cId="1796706160" sldId="522"/>
            <ac:spMk id="207" creationId="{0D645823-20DF-434A-A148-9900FD7F01B1}"/>
          </ac:spMkLst>
        </pc:spChg>
        <pc:spChg chg="mod">
          <ac:chgData name="Ragnhild Halvorsrud" userId="917ea340-fd63-490f-a7db-68428d24cf32" providerId="ADAL" clId="{9B6050A4-F178-4018-9F62-4FCCA28DA093}" dt="2021-03-25T13:12:42.601" v="38109" actId="790"/>
          <ac:spMkLst>
            <pc:docMk/>
            <pc:sldMk cId="1796706160" sldId="522"/>
            <ac:spMk id="208" creationId="{71707D11-4B34-4BAF-8BE7-ECB952E42A1E}"/>
          </ac:spMkLst>
        </pc:spChg>
        <pc:spChg chg="mod">
          <ac:chgData name="Ragnhild Halvorsrud" userId="917ea340-fd63-490f-a7db-68428d24cf32" providerId="ADAL" clId="{9B6050A4-F178-4018-9F62-4FCCA28DA093}" dt="2021-03-25T13:12:42.601" v="38110" actId="790"/>
          <ac:spMkLst>
            <pc:docMk/>
            <pc:sldMk cId="1796706160" sldId="522"/>
            <ac:spMk id="209" creationId="{C0D6F308-5024-473E-A963-A05AB5B6FD31}"/>
          </ac:spMkLst>
        </pc:spChg>
        <pc:spChg chg="mod">
          <ac:chgData name="Ragnhild Halvorsrud" userId="917ea340-fd63-490f-a7db-68428d24cf32" providerId="ADAL" clId="{9B6050A4-F178-4018-9F62-4FCCA28DA093}" dt="2021-03-25T13:12:42.602" v="38111" actId="790"/>
          <ac:spMkLst>
            <pc:docMk/>
            <pc:sldMk cId="1796706160" sldId="522"/>
            <ac:spMk id="210" creationId="{466D12F7-E36F-4BE8-84BD-78C1E34089CD}"/>
          </ac:spMkLst>
        </pc:spChg>
        <pc:spChg chg="mod">
          <ac:chgData name="Ragnhild Halvorsrud" userId="917ea340-fd63-490f-a7db-68428d24cf32" providerId="ADAL" clId="{9B6050A4-F178-4018-9F62-4FCCA28DA093}" dt="2021-03-25T13:12:42.603" v="38112" actId="790"/>
          <ac:spMkLst>
            <pc:docMk/>
            <pc:sldMk cId="1796706160" sldId="522"/>
            <ac:spMk id="211" creationId="{B822BFFD-83DE-4F4D-9442-708FEEFD2C20}"/>
          </ac:spMkLst>
        </pc:spChg>
        <pc:spChg chg="mod">
          <ac:chgData name="Ragnhild Halvorsrud" userId="917ea340-fd63-490f-a7db-68428d24cf32" providerId="ADAL" clId="{9B6050A4-F178-4018-9F62-4FCCA28DA093}" dt="2021-03-25T13:12:42.604" v="38113" actId="790"/>
          <ac:spMkLst>
            <pc:docMk/>
            <pc:sldMk cId="1796706160" sldId="522"/>
            <ac:spMk id="212" creationId="{2AE198DB-B6A8-4ACE-8C8E-B4EFF9251AA8}"/>
          </ac:spMkLst>
        </pc:spChg>
        <pc:spChg chg="mod">
          <ac:chgData name="Ragnhild Halvorsrud" userId="917ea340-fd63-490f-a7db-68428d24cf32" providerId="ADAL" clId="{9B6050A4-F178-4018-9F62-4FCCA28DA093}" dt="2021-03-25T13:12:42.605" v="38114" actId="790"/>
          <ac:spMkLst>
            <pc:docMk/>
            <pc:sldMk cId="1796706160" sldId="522"/>
            <ac:spMk id="213" creationId="{8A52DFBA-570D-4F8E-B541-129728BAC6A2}"/>
          </ac:spMkLst>
        </pc:spChg>
        <pc:spChg chg="mod">
          <ac:chgData name="Ragnhild Halvorsrud" userId="917ea340-fd63-490f-a7db-68428d24cf32" providerId="ADAL" clId="{9B6050A4-F178-4018-9F62-4FCCA28DA093}" dt="2021-03-25T13:12:42.607" v="38115" actId="790"/>
          <ac:spMkLst>
            <pc:docMk/>
            <pc:sldMk cId="1796706160" sldId="522"/>
            <ac:spMk id="221" creationId="{AC35EB88-B7A7-4A65-8A8E-93C685F7F803}"/>
          </ac:spMkLst>
        </pc:spChg>
        <pc:spChg chg="mod">
          <ac:chgData name="Ragnhild Halvorsrud" userId="917ea340-fd63-490f-a7db-68428d24cf32" providerId="ADAL" clId="{9B6050A4-F178-4018-9F62-4FCCA28DA093}" dt="2021-03-25T13:12:42.608" v="38116" actId="790"/>
          <ac:spMkLst>
            <pc:docMk/>
            <pc:sldMk cId="1796706160" sldId="522"/>
            <ac:spMk id="223" creationId="{E388BAA5-0B36-458F-A81E-FFA3037C6806}"/>
          </ac:spMkLst>
        </pc:spChg>
        <pc:spChg chg="mod">
          <ac:chgData name="Ragnhild Halvorsrud" userId="917ea340-fd63-490f-a7db-68428d24cf32" providerId="ADAL" clId="{9B6050A4-F178-4018-9F62-4FCCA28DA093}" dt="2021-03-25T13:12:42.609" v="38117" actId="790"/>
          <ac:spMkLst>
            <pc:docMk/>
            <pc:sldMk cId="1796706160" sldId="522"/>
            <ac:spMk id="226" creationId="{B43B55B0-D10F-40F6-9081-00BA7114B3AB}"/>
          </ac:spMkLst>
        </pc:spChg>
        <pc:spChg chg="mod">
          <ac:chgData name="Ragnhild Halvorsrud" userId="917ea340-fd63-490f-a7db-68428d24cf32" providerId="ADAL" clId="{9B6050A4-F178-4018-9F62-4FCCA28DA093}" dt="2021-03-25T13:12:42.610" v="38118" actId="790"/>
          <ac:spMkLst>
            <pc:docMk/>
            <pc:sldMk cId="1796706160" sldId="522"/>
            <ac:spMk id="227" creationId="{D97F7DDE-2E14-45AF-89C9-71766DF65A06}"/>
          </ac:spMkLst>
        </pc:spChg>
        <pc:spChg chg="mod">
          <ac:chgData name="Ragnhild Halvorsrud" userId="917ea340-fd63-490f-a7db-68428d24cf32" providerId="ADAL" clId="{9B6050A4-F178-4018-9F62-4FCCA28DA093}" dt="2021-03-25T13:12:42.611" v="38119" actId="790"/>
          <ac:spMkLst>
            <pc:docMk/>
            <pc:sldMk cId="1796706160" sldId="522"/>
            <ac:spMk id="230" creationId="{CE46B8F9-7C6B-4A58-9067-6CE217FD725B}"/>
          </ac:spMkLst>
        </pc:spChg>
        <pc:spChg chg="mod">
          <ac:chgData name="Ragnhild Halvorsrud" userId="917ea340-fd63-490f-a7db-68428d24cf32" providerId="ADAL" clId="{9B6050A4-F178-4018-9F62-4FCCA28DA093}" dt="2021-03-25T13:12:42.612" v="38120" actId="790"/>
          <ac:spMkLst>
            <pc:docMk/>
            <pc:sldMk cId="1796706160" sldId="522"/>
            <ac:spMk id="231" creationId="{DBADCF28-B69B-44A3-A774-70066840F2E0}"/>
          </ac:spMkLst>
        </pc:spChg>
        <pc:spChg chg="mod">
          <ac:chgData name="Ragnhild Halvorsrud" userId="917ea340-fd63-490f-a7db-68428d24cf32" providerId="ADAL" clId="{9B6050A4-F178-4018-9F62-4FCCA28DA093}" dt="2021-03-25T13:12:42.613" v="38121" actId="790"/>
          <ac:spMkLst>
            <pc:docMk/>
            <pc:sldMk cId="1796706160" sldId="522"/>
            <ac:spMk id="233" creationId="{27E54863-7A8C-41B4-8F22-E26FCBEA32AE}"/>
          </ac:spMkLst>
        </pc:spChg>
        <pc:spChg chg="mod">
          <ac:chgData name="Ragnhild Halvorsrud" userId="917ea340-fd63-490f-a7db-68428d24cf32" providerId="ADAL" clId="{9B6050A4-F178-4018-9F62-4FCCA28DA093}" dt="2021-03-25T13:12:42.614" v="38122" actId="790"/>
          <ac:spMkLst>
            <pc:docMk/>
            <pc:sldMk cId="1796706160" sldId="522"/>
            <ac:spMk id="236" creationId="{5673C265-8AA6-4E73-A5DD-0E12EE171678}"/>
          </ac:spMkLst>
        </pc:spChg>
        <pc:spChg chg="mod">
          <ac:chgData name="Ragnhild Halvorsrud" userId="917ea340-fd63-490f-a7db-68428d24cf32" providerId="ADAL" clId="{9B6050A4-F178-4018-9F62-4FCCA28DA093}" dt="2021-03-25T13:12:42.615" v="38123" actId="790"/>
          <ac:spMkLst>
            <pc:docMk/>
            <pc:sldMk cId="1796706160" sldId="522"/>
            <ac:spMk id="237" creationId="{CE09B525-9E8D-48D6-84EE-A2D655F8DAAC}"/>
          </ac:spMkLst>
        </pc:spChg>
        <pc:spChg chg="mod">
          <ac:chgData name="Ragnhild Halvorsrud" userId="917ea340-fd63-490f-a7db-68428d24cf32" providerId="ADAL" clId="{9B6050A4-F178-4018-9F62-4FCCA28DA093}" dt="2021-03-25T13:12:42.616" v="38124" actId="790"/>
          <ac:spMkLst>
            <pc:docMk/>
            <pc:sldMk cId="1796706160" sldId="522"/>
            <ac:spMk id="238" creationId="{97B61FE9-251E-4395-8DA8-C0B9F1822C36}"/>
          </ac:spMkLst>
        </pc:spChg>
        <pc:spChg chg="mod">
          <ac:chgData name="Ragnhild Halvorsrud" userId="917ea340-fd63-490f-a7db-68428d24cf32" providerId="ADAL" clId="{9B6050A4-F178-4018-9F62-4FCCA28DA093}" dt="2021-03-25T13:12:42.616" v="38125" actId="790"/>
          <ac:spMkLst>
            <pc:docMk/>
            <pc:sldMk cId="1796706160" sldId="522"/>
            <ac:spMk id="239" creationId="{94C8BA20-1BC0-477C-9E6C-D9195BE96506}"/>
          </ac:spMkLst>
        </pc:spChg>
        <pc:spChg chg="mod">
          <ac:chgData name="Ragnhild Halvorsrud" userId="917ea340-fd63-490f-a7db-68428d24cf32" providerId="ADAL" clId="{9B6050A4-F178-4018-9F62-4FCCA28DA093}" dt="2021-03-25T13:12:42.618" v="38126" actId="790"/>
          <ac:spMkLst>
            <pc:docMk/>
            <pc:sldMk cId="1796706160" sldId="522"/>
            <ac:spMk id="244" creationId="{D81A569C-8F16-4F7B-9798-81D5076E3ADB}"/>
          </ac:spMkLst>
        </pc:spChg>
        <pc:spChg chg="mod">
          <ac:chgData name="Ragnhild Halvorsrud" userId="917ea340-fd63-490f-a7db-68428d24cf32" providerId="ADAL" clId="{9B6050A4-F178-4018-9F62-4FCCA28DA093}" dt="2021-03-25T13:12:42.619" v="38127" actId="790"/>
          <ac:spMkLst>
            <pc:docMk/>
            <pc:sldMk cId="1796706160" sldId="522"/>
            <ac:spMk id="246" creationId="{55E4007E-CB64-4EE0-8B72-76724BD66FCB}"/>
          </ac:spMkLst>
        </pc:spChg>
        <pc:spChg chg="mod">
          <ac:chgData name="Ragnhild Halvorsrud" userId="917ea340-fd63-490f-a7db-68428d24cf32" providerId="ADAL" clId="{9B6050A4-F178-4018-9F62-4FCCA28DA093}" dt="2021-03-25T13:12:42.620" v="38128" actId="790"/>
          <ac:spMkLst>
            <pc:docMk/>
            <pc:sldMk cId="1796706160" sldId="522"/>
            <ac:spMk id="249" creationId="{37FB65F1-57C2-4176-BB65-C0AD0FE24A73}"/>
          </ac:spMkLst>
        </pc:spChg>
        <pc:spChg chg="mod">
          <ac:chgData name="Ragnhild Halvorsrud" userId="917ea340-fd63-490f-a7db-68428d24cf32" providerId="ADAL" clId="{9B6050A4-F178-4018-9F62-4FCCA28DA093}" dt="2021-03-25T13:12:42.621" v="38129" actId="790"/>
          <ac:spMkLst>
            <pc:docMk/>
            <pc:sldMk cId="1796706160" sldId="522"/>
            <ac:spMk id="250" creationId="{23292AC1-BCED-4EE8-ABE4-AA0C7BC50AC4}"/>
          </ac:spMkLst>
        </pc:spChg>
        <pc:spChg chg="mod">
          <ac:chgData name="Ragnhild Halvorsrud" userId="917ea340-fd63-490f-a7db-68428d24cf32" providerId="ADAL" clId="{9B6050A4-F178-4018-9F62-4FCCA28DA093}" dt="2021-03-25T13:12:42.622" v="38130" actId="790"/>
          <ac:spMkLst>
            <pc:docMk/>
            <pc:sldMk cId="1796706160" sldId="522"/>
            <ac:spMk id="251" creationId="{96A9202B-B5C4-4240-9EE3-B485B102293E}"/>
          </ac:spMkLst>
        </pc:spChg>
        <pc:spChg chg="mod">
          <ac:chgData name="Ragnhild Halvorsrud" userId="917ea340-fd63-490f-a7db-68428d24cf32" providerId="ADAL" clId="{9B6050A4-F178-4018-9F62-4FCCA28DA093}" dt="2021-03-25T13:12:42.623" v="38131" actId="790"/>
          <ac:spMkLst>
            <pc:docMk/>
            <pc:sldMk cId="1796706160" sldId="522"/>
            <ac:spMk id="253" creationId="{19982E45-4763-45EB-A5C5-EFE8E6259451}"/>
          </ac:spMkLst>
        </pc:spChg>
        <pc:spChg chg="mod">
          <ac:chgData name="Ragnhild Halvorsrud" userId="917ea340-fd63-490f-a7db-68428d24cf32" providerId="ADAL" clId="{9B6050A4-F178-4018-9F62-4FCCA28DA093}" dt="2021-03-25T13:12:42.624" v="38132" actId="790"/>
          <ac:spMkLst>
            <pc:docMk/>
            <pc:sldMk cId="1796706160" sldId="522"/>
            <ac:spMk id="254" creationId="{2FCD401B-8C84-4DE1-A2AE-456EC139D24A}"/>
          </ac:spMkLst>
        </pc:spChg>
        <pc:spChg chg="mod">
          <ac:chgData name="Ragnhild Halvorsrud" userId="917ea340-fd63-490f-a7db-68428d24cf32" providerId="ADAL" clId="{9B6050A4-F178-4018-9F62-4FCCA28DA093}" dt="2021-03-25T13:12:42.625" v="38133" actId="790"/>
          <ac:spMkLst>
            <pc:docMk/>
            <pc:sldMk cId="1796706160" sldId="522"/>
            <ac:spMk id="255" creationId="{867614DE-DDD1-4444-8FCE-08F03048A321}"/>
          </ac:spMkLst>
        </pc:spChg>
        <pc:spChg chg="mod">
          <ac:chgData name="Ragnhild Halvorsrud" userId="917ea340-fd63-490f-a7db-68428d24cf32" providerId="ADAL" clId="{9B6050A4-F178-4018-9F62-4FCCA28DA093}" dt="2021-03-25T13:12:42.626" v="38134" actId="790"/>
          <ac:spMkLst>
            <pc:docMk/>
            <pc:sldMk cId="1796706160" sldId="522"/>
            <ac:spMk id="259" creationId="{733769AE-F37B-481C-BB9D-26AF7F7A2C22}"/>
          </ac:spMkLst>
        </pc:spChg>
        <pc:spChg chg="mod">
          <ac:chgData name="Ragnhild Halvorsrud" userId="917ea340-fd63-490f-a7db-68428d24cf32" providerId="ADAL" clId="{9B6050A4-F178-4018-9F62-4FCCA28DA093}" dt="2021-03-25T13:12:42.627" v="38135" actId="790"/>
          <ac:spMkLst>
            <pc:docMk/>
            <pc:sldMk cId="1796706160" sldId="522"/>
            <ac:spMk id="260" creationId="{211C474C-B281-409B-B195-76730D4B8D0E}"/>
          </ac:spMkLst>
        </pc:spChg>
        <pc:spChg chg="mod">
          <ac:chgData name="Ragnhild Halvorsrud" userId="917ea340-fd63-490f-a7db-68428d24cf32" providerId="ADAL" clId="{9B6050A4-F178-4018-9F62-4FCCA28DA093}" dt="2021-03-25T13:12:42.628" v="38136" actId="790"/>
          <ac:spMkLst>
            <pc:docMk/>
            <pc:sldMk cId="1796706160" sldId="522"/>
            <ac:spMk id="264" creationId="{149A4990-CCF0-4CC3-AD70-857C347DD849}"/>
          </ac:spMkLst>
        </pc:spChg>
        <pc:spChg chg="mod">
          <ac:chgData name="Ragnhild Halvorsrud" userId="917ea340-fd63-490f-a7db-68428d24cf32" providerId="ADAL" clId="{9B6050A4-F178-4018-9F62-4FCCA28DA093}" dt="2021-03-25T13:12:42.629" v="38137" actId="790"/>
          <ac:spMkLst>
            <pc:docMk/>
            <pc:sldMk cId="1796706160" sldId="522"/>
            <ac:spMk id="267" creationId="{FB23B50B-3E78-4F62-BB15-38E143A8C9E8}"/>
          </ac:spMkLst>
        </pc:spChg>
        <pc:spChg chg="mod">
          <ac:chgData name="Ragnhild Halvorsrud" userId="917ea340-fd63-490f-a7db-68428d24cf32" providerId="ADAL" clId="{9B6050A4-F178-4018-9F62-4FCCA28DA093}" dt="2021-03-25T13:12:42.630" v="38138" actId="790"/>
          <ac:spMkLst>
            <pc:docMk/>
            <pc:sldMk cId="1796706160" sldId="522"/>
            <ac:spMk id="269" creationId="{A6B471C5-653E-48C1-BB81-0869B1A0DCD1}"/>
          </ac:spMkLst>
        </pc:spChg>
        <pc:spChg chg="mod">
          <ac:chgData name="Ragnhild Halvorsrud" userId="917ea340-fd63-490f-a7db-68428d24cf32" providerId="ADAL" clId="{9B6050A4-F178-4018-9F62-4FCCA28DA093}" dt="2021-03-25T13:12:42.631" v="38139" actId="790"/>
          <ac:spMkLst>
            <pc:docMk/>
            <pc:sldMk cId="1796706160" sldId="522"/>
            <ac:spMk id="270" creationId="{07689D87-F465-40B6-806C-D8187DDACFFF}"/>
          </ac:spMkLst>
        </pc:spChg>
        <pc:spChg chg="mod">
          <ac:chgData name="Ragnhild Halvorsrud" userId="917ea340-fd63-490f-a7db-68428d24cf32" providerId="ADAL" clId="{9B6050A4-F178-4018-9F62-4FCCA28DA093}" dt="2021-03-25T13:12:42.632" v="38140" actId="790"/>
          <ac:spMkLst>
            <pc:docMk/>
            <pc:sldMk cId="1796706160" sldId="522"/>
            <ac:spMk id="271" creationId="{0DA77A01-2864-4897-B449-03BBB039E2FD}"/>
          </ac:spMkLst>
        </pc:spChg>
        <pc:spChg chg="mod">
          <ac:chgData name="Ragnhild Halvorsrud" userId="917ea340-fd63-490f-a7db-68428d24cf32" providerId="ADAL" clId="{9B6050A4-F178-4018-9F62-4FCCA28DA093}" dt="2021-03-25T13:12:42.633" v="38141" actId="790"/>
          <ac:spMkLst>
            <pc:docMk/>
            <pc:sldMk cId="1796706160" sldId="522"/>
            <ac:spMk id="274" creationId="{BAFB401C-DBFA-4BA6-9C31-EA7B10DBD4A7}"/>
          </ac:spMkLst>
        </pc:spChg>
        <pc:spChg chg="mod">
          <ac:chgData name="Ragnhild Halvorsrud" userId="917ea340-fd63-490f-a7db-68428d24cf32" providerId="ADAL" clId="{9B6050A4-F178-4018-9F62-4FCCA28DA093}" dt="2021-03-25T13:12:42.634" v="38142" actId="790"/>
          <ac:spMkLst>
            <pc:docMk/>
            <pc:sldMk cId="1796706160" sldId="522"/>
            <ac:spMk id="276" creationId="{77E623F5-4C8D-4A49-BD85-DA65257759AC}"/>
          </ac:spMkLst>
        </pc:spChg>
        <pc:spChg chg="mod">
          <ac:chgData name="Ragnhild Halvorsrud" userId="917ea340-fd63-490f-a7db-68428d24cf32" providerId="ADAL" clId="{9B6050A4-F178-4018-9F62-4FCCA28DA093}" dt="2021-03-25T13:12:42.635" v="38143" actId="790"/>
          <ac:spMkLst>
            <pc:docMk/>
            <pc:sldMk cId="1796706160" sldId="522"/>
            <ac:spMk id="278" creationId="{A749D1DB-84EB-4228-B29A-056BC3D1EB53}"/>
          </ac:spMkLst>
        </pc:spChg>
        <pc:spChg chg="mod">
          <ac:chgData name="Ragnhild Halvorsrud" userId="917ea340-fd63-490f-a7db-68428d24cf32" providerId="ADAL" clId="{9B6050A4-F178-4018-9F62-4FCCA28DA093}" dt="2021-03-25T13:12:42.636" v="38144" actId="790"/>
          <ac:spMkLst>
            <pc:docMk/>
            <pc:sldMk cId="1796706160" sldId="522"/>
            <ac:spMk id="279" creationId="{0E4D0815-F903-476E-8516-4DFC5B54752C}"/>
          </ac:spMkLst>
        </pc:spChg>
        <pc:spChg chg="mod">
          <ac:chgData name="Ragnhild Halvorsrud" userId="917ea340-fd63-490f-a7db-68428d24cf32" providerId="ADAL" clId="{9B6050A4-F178-4018-9F62-4FCCA28DA093}" dt="2021-03-25T13:12:42.637" v="38145" actId="790"/>
          <ac:spMkLst>
            <pc:docMk/>
            <pc:sldMk cId="1796706160" sldId="522"/>
            <ac:spMk id="280" creationId="{6FCFEFC6-ECEB-467E-B8A8-69A5A59A8248}"/>
          </ac:spMkLst>
        </pc:spChg>
        <pc:spChg chg="mod">
          <ac:chgData name="Ragnhild Halvorsrud" userId="917ea340-fd63-490f-a7db-68428d24cf32" providerId="ADAL" clId="{9B6050A4-F178-4018-9F62-4FCCA28DA093}" dt="2021-03-25T13:12:42.638" v="38146" actId="790"/>
          <ac:spMkLst>
            <pc:docMk/>
            <pc:sldMk cId="1796706160" sldId="522"/>
            <ac:spMk id="282" creationId="{EC577213-DF52-4519-9BCC-82997433F919}"/>
          </ac:spMkLst>
        </pc:spChg>
        <pc:spChg chg="mod">
          <ac:chgData name="Ragnhild Halvorsrud" userId="917ea340-fd63-490f-a7db-68428d24cf32" providerId="ADAL" clId="{9B6050A4-F178-4018-9F62-4FCCA28DA093}" dt="2021-03-25T13:12:42.640" v="38147" actId="790"/>
          <ac:spMkLst>
            <pc:docMk/>
            <pc:sldMk cId="1796706160" sldId="522"/>
            <ac:spMk id="286" creationId="{F96B6C2F-DC6C-49A2-B803-0C664FED25D0}"/>
          </ac:spMkLst>
        </pc:spChg>
        <pc:spChg chg="mod">
          <ac:chgData name="Ragnhild Halvorsrud" userId="917ea340-fd63-490f-a7db-68428d24cf32" providerId="ADAL" clId="{9B6050A4-F178-4018-9F62-4FCCA28DA093}" dt="2021-03-25T13:12:42.642" v="38148" actId="790"/>
          <ac:spMkLst>
            <pc:docMk/>
            <pc:sldMk cId="1796706160" sldId="522"/>
            <ac:spMk id="287" creationId="{F2CBA80C-15BC-4C4D-B269-F66D4C771067}"/>
          </ac:spMkLst>
        </pc:spChg>
        <pc:spChg chg="mod">
          <ac:chgData name="Ragnhild Halvorsrud" userId="917ea340-fd63-490f-a7db-68428d24cf32" providerId="ADAL" clId="{9B6050A4-F178-4018-9F62-4FCCA28DA093}" dt="2021-03-25T13:12:42.646" v="38149" actId="790"/>
          <ac:spMkLst>
            <pc:docMk/>
            <pc:sldMk cId="1796706160" sldId="522"/>
            <ac:spMk id="299" creationId="{2EB66A4B-4939-432E-A4D6-3DBB0F7F8C95}"/>
          </ac:spMkLst>
        </pc:spChg>
        <pc:spChg chg="mod">
          <ac:chgData name="Ragnhild Halvorsrud" userId="917ea340-fd63-490f-a7db-68428d24cf32" providerId="ADAL" clId="{9B6050A4-F178-4018-9F62-4FCCA28DA093}" dt="2021-03-25T13:12:42.647" v="38150" actId="790"/>
          <ac:spMkLst>
            <pc:docMk/>
            <pc:sldMk cId="1796706160" sldId="522"/>
            <ac:spMk id="300" creationId="{3E8E359A-757E-4982-A76F-CA4D90797652}"/>
          </ac:spMkLst>
        </pc:spChg>
        <pc:spChg chg="mod">
          <ac:chgData name="Ragnhild Halvorsrud" userId="917ea340-fd63-490f-a7db-68428d24cf32" providerId="ADAL" clId="{9B6050A4-F178-4018-9F62-4FCCA28DA093}" dt="2021-03-25T13:12:42.649" v="38151" actId="790"/>
          <ac:spMkLst>
            <pc:docMk/>
            <pc:sldMk cId="1796706160" sldId="522"/>
            <ac:spMk id="301" creationId="{373F61BD-C419-40D4-9D9F-32A782C41727}"/>
          </ac:spMkLst>
        </pc:spChg>
        <pc:spChg chg="mod">
          <ac:chgData name="Ragnhild Halvorsrud" userId="917ea340-fd63-490f-a7db-68428d24cf32" providerId="ADAL" clId="{9B6050A4-F178-4018-9F62-4FCCA28DA093}" dt="2021-03-25T13:12:42.650" v="38152" actId="790"/>
          <ac:spMkLst>
            <pc:docMk/>
            <pc:sldMk cId="1796706160" sldId="522"/>
            <ac:spMk id="302" creationId="{E08E9368-DB9B-4B1C-8D39-981451A6BB18}"/>
          </ac:spMkLst>
        </pc:spChg>
        <pc:spChg chg="mod">
          <ac:chgData name="Ragnhild Halvorsrud" userId="917ea340-fd63-490f-a7db-68428d24cf32" providerId="ADAL" clId="{9B6050A4-F178-4018-9F62-4FCCA28DA093}" dt="2021-03-25T13:12:42.652" v="38153" actId="790"/>
          <ac:spMkLst>
            <pc:docMk/>
            <pc:sldMk cId="1796706160" sldId="522"/>
            <ac:spMk id="303" creationId="{747FBF5C-095A-45FE-8854-D429DEF68794}"/>
          </ac:spMkLst>
        </pc:spChg>
        <pc:spChg chg="add mod">
          <ac:chgData name="Ragnhild Halvorsrud" userId="917ea340-fd63-490f-a7db-68428d24cf32" providerId="ADAL" clId="{9B6050A4-F178-4018-9F62-4FCCA28DA093}" dt="2021-03-26T14:19:04.939" v="39827" actId="207"/>
          <ac:spMkLst>
            <pc:docMk/>
            <pc:sldMk cId="1796706160" sldId="522"/>
            <ac:spMk id="304" creationId="{2FD50C6A-B612-4A84-97B0-8559407A6AEA}"/>
          </ac:spMkLst>
        </pc:spChg>
        <pc:spChg chg="mod">
          <ac:chgData name="Ragnhild Halvorsrud" userId="917ea340-fd63-490f-a7db-68428d24cf32" providerId="ADAL" clId="{9B6050A4-F178-4018-9F62-4FCCA28DA093}" dt="2021-03-25T13:12:42.653" v="38154" actId="790"/>
          <ac:spMkLst>
            <pc:docMk/>
            <pc:sldMk cId="1796706160" sldId="522"/>
            <ac:spMk id="305" creationId="{0DBF0D01-D33F-4C68-91B2-C55C2397487D}"/>
          </ac:spMkLst>
        </pc:spChg>
        <pc:spChg chg="mod">
          <ac:chgData name="Ragnhild Halvorsrud" userId="917ea340-fd63-490f-a7db-68428d24cf32" providerId="ADAL" clId="{9B6050A4-F178-4018-9F62-4FCCA28DA093}" dt="2021-03-25T13:12:42.656" v="38155" actId="790"/>
          <ac:spMkLst>
            <pc:docMk/>
            <pc:sldMk cId="1796706160" sldId="522"/>
            <ac:spMk id="308" creationId="{9F7577AC-69E9-4408-99C3-C85FD5501648}"/>
          </ac:spMkLst>
        </pc:spChg>
        <pc:spChg chg="add mod">
          <ac:chgData name="Ragnhild Halvorsrud" userId="917ea340-fd63-490f-a7db-68428d24cf32" providerId="ADAL" clId="{9B6050A4-F178-4018-9F62-4FCCA28DA093}" dt="2021-03-18T12:36:47.416" v="19415"/>
          <ac:spMkLst>
            <pc:docMk/>
            <pc:sldMk cId="1796706160" sldId="522"/>
            <ac:spMk id="310" creationId="{E501F82E-2F3D-480C-9CDA-4E23AB792861}"/>
          </ac:spMkLst>
        </pc:spChg>
        <pc:spChg chg="add mod">
          <ac:chgData name="Ragnhild Halvorsrud" userId="917ea340-fd63-490f-a7db-68428d24cf32" providerId="ADAL" clId="{9B6050A4-F178-4018-9F62-4FCCA28DA093}" dt="2021-03-26T14:19:04.939" v="39827" actId="207"/>
          <ac:spMkLst>
            <pc:docMk/>
            <pc:sldMk cId="1796706160" sldId="522"/>
            <ac:spMk id="312" creationId="{CBA04089-660F-48DB-A9DA-103CD50424D1}"/>
          </ac:spMkLst>
        </pc:spChg>
        <pc:spChg chg="mod">
          <ac:chgData name="Ragnhild Halvorsrud" userId="917ea340-fd63-490f-a7db-68428d24cf32" providerId="ADAL" clId="{9B6050A4-F178-4018-9F62-4FCCA28DA093}" dt="2021-03-25T13:12:42.657" v="38156" actId="790"/>
          <ac:spMkLst>
            <pc:docMk/>
            <pc:sldMk cId="1796706160" sldId="522"/>
            <ac:spMk id="313" creationId="{426AB4B2-A908-41D8-AA22-63EF3139CEE0}"/>
          </ac:spMkLst>
        </pc:spChg>
        <pc:spChg chg="mod">
          <ac:chgData name="Ragnhild Halvorsrud" userId="917ea340-fd63-490f-a7db-68428d24cf32" providerId="ADAL" clId="{9B6050A4-F178-4018-9F62-4FCCA28DA093}" dt="2021-03-25T13:12:42.658" v="38157" actId="790"/>
          <ac:spMkLst>
            <pc:docMk/>
            <pc:sldMk cId="1796706160" sldId="522"/>
            <ac:spMk id="314" creationId="{F621B33F-B7F9-4AF7-B1DE-B5A9FBF7725B}"/>
          </ac:spMkLst>
        </pc:spChg>
        <pc:spChg chg="add mod">
          <ac:chgData name="Ragnhild Halvorsrud" userId="917ea340-fd63-490f-a7db-68428d24cf32" providerId="ADAL" clId="{9B6050A4-F178-4018-9F62-4FCCA28DA093}" dt="2021-03-26T14:19:04.939" v="39827" actId="207"/>
          <ac:spMkLst>
            <pc:docMk/>
            <pc:sldMk cId="1796706160" sldId="522"/>
            <ac:spMk id="316" creationId="{01CD7F00-19ED-41FE-854A-58904506D9CA}"/>
          </ac:spMkLst>
        </pc:spChg>
        <pc:spChg chg="add mod">
          <ac:chgData name="Ragnhild Halvorsrud" userId="917ea340-fd63-490f-a7db-68428d24cf32" providerId="ADAL" clId="{9B6050A4-F178-4018-9F62-4FCCA28DA093}" dt="2021-03-26T14:19:04.939" v="39827" actId="207"/>
          <ac:spMkLst>
            <pc:docMk/>
            <pc:sldMk cId="1796706160" sldId="522"/>
            <ac:spMk id="317" creationId="{50B9AA24-AE42-492C-BE01-216416CFDD8D}"/>
          </ac:spMkLst>
        </pc:spChg>
        <pc:spChg chg="add mod">
          <ac:chgData name="Ragnhild Halvorsrud" userId="917ea340-fd63-490f-a7db-68428d24cf32" providerId="ADAL" clId="{9B6050A4-F178-4018-9F62-4FCCA28DA093}" dt="2021-03-26T14:19:04.939" v="39827" actId="207"/>
          <ac:spMkLst>
            <pc:docMk/>
            <pc:sldMk cId="1796706160" sldId="522"/>
            <ac:spMk id="318" creationId="{25F7C903-6933-4811-9CC5-EF6D11782231}"/>
          </ac:spMkLst>
        </pc:spChg>
        <pc:spChg chg="add mod">
          <ac:chgData name="Ragnhild Halvorsrud" userId="917ea340-fd63-490f-a7db-68428d24cf32" providerId="ADAL" clId="{9B6050A4-F178-4018-9F62-4FCCA28DA093}" dt="2021-03-25T14:23:09.705" v="38932"/>
          <ac:spMkLst>
            <pc:docMk/>
            <pc:sldMk cId="1796706160" sldId="522"/>
            <ac:spMk id="319" creationId="{241B3C4B-9053-4D22-8D2F-959CE7D6726D}"/>
          </ac:spMkLst>
        </pc:spChg>
        <pc:spChg chg="add mod">
          <ac:chgData name="Ragnhild Halvorsrud" userId="917ea340-fd63-490f-a7db-68428d24cf32" providerId="ADAL" clId="{9B6050A4-F178-4018-9F62-4FCCA28DA093}" dt="2021-03-25T14:23:09.705" v="38932"/>
          <ac:spMkLst>
            <pc:docMk/>
            <pc:sldMk cId="1796706160" sldId="522"/>
            <ac:spMk id="320" creationId="{DEB6C8A6-FD2B-4BEA-AB39-5E7668DC0817}"/>
          </ac:spMkLst>
        </pc:spChg>
        <pc:spChg chg="mod">
          <ac:chgData name="Ragnhild Halvorsrud" userId="917ea340-fd63-490f-a7db-68428d24cf32" providerId="ADAL" clId="{9B6050A4-F178-4018-9F62-4FCCA28DA093}" dt="2021-03-25T13:12:42.659" v="38158" actId="790"/>
          <ac:spMkLst>
            <pc:docMk/>
            <pc:sldMk cId="1796706160" sldId="522"/>
            <ac:spMk id="324" creationId="{47415B12-0750-459D-BE0E-062084D40829}"/>
          </ac:spMkLst>
        </pc:spChg>
        <pc:grpChg chg="del">
          <ac:chgData name="Ragnhild Halvorsrud" userId="917ea340-fd63-490f-a7db-68428d24cf32" providerId="ADAL" clId="{9B6050A4-F178-4018-9F62-4FCCA28DA093}" dt="2021-03-25T14:19:45.749" v="38891" actId="478"/>
          <ac:grpSpMkLst>
            <pc:docMk/>
            <pc:sldMk cId="1796706160" sldId="522"/>
            <ac:grpSpMk id="315" creationId="{DA7AA28E-EBA7-4E2C-BFB2-B4ACFC52404C}"/>
          </ac:grpSpMkLst>
        </pc:grpChg>
        <pc:picChg chg="add mod">
          <ac:chgData name="Ragnhild Halvorsrud" userId="917ea340-fd63-490f-a7db-68428d24cf32" providerId="ADAL" clId="{9B6050A4-F178-4018-9F62-4FCCA28DA093}" dt="2021-03-25T14:21:44.023" v="38899" actId="1076"/>
          <ac:picMkLst>
            <pc:docMk/>
            <pc:sldMk cId="1796706160" sldId="522"/>
            <ac:picMk id="306" creationId="{3F5DA95E-4BAD-4487-983A-D3B444177A06}"/>
          </ac:picMkLst>
        </pc:picChg>
        <pc:cxnChg chg="mod">
          <ac:chgData name="Ragnhild Halvorsrud" userId="917ea340-fd63-490f-a7db-68428d24cf32" providerId="ADAL" clId="{9B6050A4-F178-4018-9F62-4FCCA28DA093}" dt="2021-03-25T14:19:45.749" v="38891" actId="478"/>
          <ac:cxnSpMkLst>
            <pc:docMk/>
            <pc:sldMk cId="1796706160" sldId="522"/>
            <ac:cxnSpMk id="5" creationId="{BF297F20-3FA6-4BA0-9191-3821B4BA3CF5}"/>
          </ac:cxnSpMkLst>
        </pc:cxnChg>
        <pc:cxnChg chg="mod">
          <ac:chgData name="Ragnhild Halvorsrud" userId="917ea340-fd63-490f-a7db-68428d24cf32" providerId="ADAL" clId="{9B6050A4-F178-4018-9F62-4FCCA28DA093}" dt="2021-03-25T14:19:45.749" v="38891" actId="478"/>
          <ac:cxnSpMkLst>
            <pc:docMk/>
            <pc:sldMk cId="1796706160" sldId="522"/>
            <ac:cxnSpMk id="14" creationId="{FD4865EE-E968-4420-B5F7-E8AB332B39FB}"/>
          </ac:cxnSpMkLst>
        </pc:cxnChg>
        <pc:cxnChg chg="mod">
          <ac:chgData name="Ragnhild Halvorsrud" userId="917ea340-fd63-490f-a7db-68428d24cf32" providerId="ADAL" clId="{9B6050A4-F178-4018-9F62-4FCCA28DA093}" dt="2021-03-25T14:19:45.749" v="38891" actId="478"/>
          <ac:cxnSpMkLst>
            <pc:docMk/>
            <pc:sldMk cId="1796706160" sldId="522"/>
            <ac:cxnSpMk id="23" creationId="{328CB6ED-3E65-4292-A537-3BEDD379011E}"/>
          </ac:cxnSpMkLst>
        </pc:cxnChg>
        <pc:cxnChg chg="mod">
          <ac:chgData name="Ragnhild Halvorsrud" userId="917ea340-fd63-490f-a7db-68428d24cf32" providerId="ADAL" clId="{9B6050A4-F178-4018-9F62-4FCCA28DA093}" dt="2021-03-25T14:19:45.749" v="38891" actId="478"/>
          <ac:cxnSpMkLst>
            <pc:docMk/>
            <pc:sldMk cId="1796706160" sldId="522"/>
            <ac:cxnSpMk id="32" creationId="{4B2D6B59-BF80-4920-B181-1A26736C43B7}"/>
          </ac:cxnSpMkLst>
        </pc:cxnChg>
        <pc:cxnChg chg="mod">
          <ac:chgData name="Ragnhild Halvorsrud" userId="917ea340-fd63-490f-a7db-68428d24cf32" providerId="ADAL" clId="{9B6050A4-F178-4018-9F62-4FCCA28DA093}" dt="2021-03-25T14:19:45.749" v="38891" actId="478"/>
          <ac:cxnSpMkLst>
            <pc:docMk/>
            <pc:sldMk cId="1796706160" sldId="522"/>
            <ac:cxnSpMk id="41" creationId="{0D829C62-5945-479C-9D47-3AB5465B9A8D}"/>
          </ac:cxnSpMkLst>
        </pc:cxnChg>
        <pc:cxnChg chg="mod">
          <ac:chgData name="Ragnhild Halvorsrud" userId="917ea340-fd63-490f-a7db-68428d24cf32" providerId="ADAL" clId="{9B6050A4-F178-4018-9F62-4FCCA28DA093}" dt="2021-03-25T14:19:45.749" v="38891" actId="478"/>
          <ac:cxnSpMkLst>
            <pc:docMk/>
            <pc:sldMk cId="1796706160" sldId="522"/>
            <ac:cxnSpMk id="50" creationId="{42FE404D-3A2F-43A9-A797-83DE7CA780F4}"/>
          </ac:cxnSpMkLst>
        </pc:cxnChg>
        <pc:cxnChg chg="mod">
          <ac:chgData name="Ragnhild Halvorsrud" userId="917ea340-fd63-490f-a7db-68428d24cf32" providerId="ADAL" clId="{9B6050A4-F178-4018-9F62-4FCCA28DA093}" dt="2021-03-25T14:19:45.749" v="38891" actId="478"/>
          <ac:cxnSpMkLst>
            <pc:docMk/>
            <pc:sldMk cId="1796706160" sldId="522"/>
            <ac:cxnSpMk id="65" creationId="{A32523F6-633E-4D3D-B1EC-28BFB9D92D66}"/>
          </ac:cxnSpMkLst>
        </pc:cxnChg>
        <pc:cxnChg chg="mod">
          <ac:chgData name="Ragnhild Halvorsrud" userId="917ea340-fd63-490f-a7db-68428d24cf32" providerId="ADAL" clId="{9B6050A4-F178-4018-9F62-4FCCA28DA093}" dt="2021-03-25T14:19:45.749" v="38891" actId="478"/>
          <ac:cxnSpMkLst>
            <pc:docMk/>
            <pc:sldMk cId="1796706160" sldId="522"/>
            <ac:cxnSpMk id="66" creationId="{FE235409-C8F2-4D82-8053-17784B1682C9}"/>
          </ac:cxnSpMkLst>
        </pc:cxnChg>
        <pc:cxnChg chg="mod">
          <ac:chgData name="Ragnhild Halvorsrud" userId="917ea340-fd63-490f-a7db-68428d24cf32" providerId="ADAL" clId="{9B6050A4-F178-4018-9F62-4FCCA28DA093}" dt="2021-03-25T14:19:45.749" v="38891" actId="478"/>
          <ac:cxnSpMkLst>
            <pc:docMk/>
            <pc:sldMk cId="1796706160" sldId="522"/>
            <ac:cxnSpMk id="67" creationId="{48EA1606-CD20-41ED-85D7-3E610F8D7E20}"/>
          </ac:cxnSpMkLst>
        </pc:cxnChg>
        <pc:cxnChg chg="mod">
          <ac:chgData name="Ragnhild Halvorsrud" userId="917ea340-fd63-490f-a7db-68428d24cf32" providerId="ADAL" clId="{9B6050A4-F178-4018-9F62-4FCCA28DA093}" dt="2021-03-25T14:19:45.749" v="38891" actId="478"/>
          <ac:cxnSpMkLst>
            <pc:docMk/>
            <pc:sldMk cId="1796706160" sldId="522"/>
            <ac:cxnSpMk id="68" creationId="{85C879F5-037A-439C-872E-59A4C9F46FA1}"/>
          </ac:cxnSpMkLst>
        </pc:cxnChg>
        <pc:cxnChg chg="mod">
          <ac:chgData name="Ragnhild Halvorsrud" userId="917ea340-fd63-490f-a7db-68428d24cf32" providerId="ADAL" clId="{9B6050A4-F178-4018-9F62-4FCCA28DA093}" dt="2021-03-25T14:19:45.749" v="38891" actId="478"/>
          <ac:cxnSpMkLst>
            <pc:docMk/>
            <pc:sldMk cId="1796706160" sldId="522"/>
            <ac:cxnSpMk id="69" creationId="{A3DDCE53-0961-4439-B7DC-8863D426EA06}"/>
          </ac:cxnSpMkLst>
        </pc:cxnChg>
        <pc:cxnChg chg="mod">
          <ac:chgData name="Ragnhild Halvorsrud" userId="917ea340-fd63-490f-a7db-68428d24cf32" providerId="ADAL" clId="{9B6050A4-F178-4018-9F62-4FCCA28DA093}" dt="2021-03-25T14:19:45.749" v="38891" actId="478"/>
          <ac:cxnSpMkLst>
            <pc:docMk/>
            <pc:sldMk cId="1796706160" sldId="522"/>
            <ac:cxnSpMk id="70" creationId="{6999A65C-A5AB-477F-8DD8-0C2B5ADF0675}"/>
          </ac:cxnSpMkLst>
        </pc:cxnChg>
        <pc:cxnChg chg="mod">
          <ac:chgData name="Ragnhild Halvorsrud" userId="917ea340-fd63-490f-a7db-68428d24cf32" providerId="ADAL" clId="{9B6050A4-F178-4018-9F62-4FCCA28DA093}" dt="2021-03-25T14:19:45.749" v="38891" actId="478"/>
          <ac:cxnSpMkLst>
            <pc:docMk/>
            <pc:sldMk cId="1796706160" sldId="522"/>
            <ac:cxnSpMk id="71" creationId="{0121D46C-82A6-4ECC-9411-E41FECE19911}"/>
          </ac:cxnSpMkLst>
        </pc:cxnChg>
        <pc:cxnChg chg="mod">
          <ac:chgData name="Ragnhild Halvorsrud" userId="917ea340-fd63-490f-a7db-68428d24cf32" providerId="ADAL" clId="{9B6050A4-F178-4018-9F62-4FCCA28DA093}" dt="2021-03-25T14:19:45.749" v="38891" actId="478"/>
          <ac:cxnSpMkLst>
            <pc:docMk/>
            <pc:sldMk cId="1796706160" sldId="522"/>
            <ac:cxnSpMk id="72" creationId="{8400B641-9332-486A-A572-C9303467D585}"/>
          </ac:cxnSpMkLst>
        </pc:cxnChg>
        <pc:cxnChg chg="mod">
          <ac:chgData name="Ragnhild Halvorsrud" userId="917ea340-fd63-490f-a7db-68428d24cf32" providerId="ADAL" clId="{9B6050A4-F178-4018-9F62-4FCCA28DA093}" dt="2021-03-25T14:19:45.749" v="38891" actId="478"/>
          <ac:cxnSpMkLst>
            <pc:docMk/>
            <pc:sldMk cId="1796706160" sldId="522"/>
            <ac:cxnSpMk id="73" creationId="{67477189-C449-4B67-8F56-49EECEE24A74}"/>
          </ac:cxnSpMkLst>
        </pc:cxnChg>
        <pc:cxnChg chg="mod">
          <ac:chgData name="Ragnhild Halvorsrud" userId="917ea340-fd63-490f-a7db-68428d24cf32" providerId="ADAL" clId="{9B6050A4-F178-4018-9F62-4FCCA28DA093}" dt="2021-03-25T14:19:45.749" v="38891" actId="478"/>
          <ac:cxnSpMkLst>
            <pc:docMk/>
            <pc:sldMk cId="1796706160" sldId="522"/>
            <ac:cxnSpMk id="74" creationId="{89FF4413-99E6-46D5-9751-27C6466C8F1B}"/>
          </ac:cxnSpMkLst>
        </pc:cxnChg>
        <pc:cxnChg chg="mod">
          <ac:chgData name="Ragnhild Halvorsrud" userId="917ea340-fd63-490f-a7db-68428d24cf32" providerId="ADAL" clId="{9B6050A4-F178-4018-9F62-4FCCA28DA093}" dt="2021-03-25T14:19:45.749" v="38891" actId="478"/>
          <ac:cxnSpMkLst>
            <pc:docMk/>
            <pc:sldMk cId="1796706160" sldId="522"/>
            <ac:cxnSpMk id="75" creationId="{41C7FA3C-E180-4406-9098-58A281F9FE70}"/>
          </ac:cxnSpMkLst>
        </pc:cxnChg>
        <pc:cxnChg chg="mod">
          <ac:chgData name="Ragnhild Halvorsrud" userId="917ea340-fd63-490f-a7db-68428d24cf32" providerId="ADAL" clId="{9B6050A4-F178-4018-9F62-4FCCA28DA093}" dt="2021-03-25T14:19:45.749" v="38891" actId="478"/>
          <ac:cxnSpMkLst>
            <pc:docMk/>
            <pc:sldMk cId="1796706160" sldId="522"/>
            <ac:cxnSpMk id="82" creationId="{C8434A13-377D-4619-B914-8B6370CFFF5B}"/>
          </ac:cxnSpMkLst>
        </pc:cxnChg>
        <pc:cxnChg chg="mod">
          <ac:chgData name="Ragnhild Halvorsrud" userId="917ea340-fd63-490f-a7db-68428d24cf32" providerId="ADAL" clId="{9B6050A4-F178-4018-9F62-4FCCA28DA093}" dt="2021-03-25T14:19:45.749" v="38891" actId="478"/>
          <ac:cxnSpMkLst>
            <pc:docMk/>
            <pc:sldMk cId="1796706160" sldId="522"/>
            <ac:cxnSpMk id="89" creationId="{74B300FC-3422-4577-AB78-9A9D11F59375}"/>
          </ac:cxnSpMkLst>
        </pc:cxnChg>
        <pc:cxnChg chg="mod">
          <ac:chgData name="Ragnhild Halvorsrud" userId="917ea340-fd63-490f-a7db-68428d24cf32" providerId="ADAL" clId="{9B6050A4-F178-4018-9F62-4FCCA28DA093}" dt="2021-03-25T14:19:45.749" v="38891" actId="478"/>
          <ac:cxnSpMkLst>
            <pc:docMk/>
            <pc:sldMk cId="1796706160" sldId="522"/>
            <ac:cxnSpMk id="96" creationId="{083B3AAE-7973-42EF-9821-FFC414B14826}"/>
          </ac:cxnSpMkLst>
        </pc:cxnChg>
        <pc:cxnChg chg="mod">
          <ac:chgData name="Ragnhild Halvorsrud" userId="917ea340-fd63-490f-a7db-68428d24cf32" providerId="ADAL" clId="{9B6050A4-F178-4018-9F62-4FCCA28DA093}" dt="2021-03-25T14:19:45.749" v="38891" actId="478"/>
          <ac:cxnSpMkLst>
            <pc:docMk/>
            <pc:sldMk cId="1796706160" sldId="522"/>
            <ac:cxnSpMk id="103" creationId="{F5BF84BF-5DC3-4865-AFDE-E27FB9B900FC}"/>
          </ac:cxnSpMkLst>
        </pc:cxnChg>
        <pc:cxnChg chg="mod">
          <ac:chgData name="Ragnhild Halvorsrud" userId="917ea340-fd63-490f-a7db-68428d24cf32" providerId="ADAL" clId="{9B6050A4-F178-4018-9F62-4FCCA28DA093}" dt="2021-03-25T14:19:45.749" v="38891" actId="478"/>
          <ac:cxnSpMkLst>
            <pc:docMk/>
            <pc:sldMk cId="1796706160" sldId="522"/>
            <ac:cxnSpMk id="115" creationId="{A6C8085A-0F68-43E7-8B42-41E4EF81537A}"/>
          </ac:cxnSpMkLst>
        </pc:cxnChg>
        <pc:cxnChg chg="mod">
          <ac:chgData name="Ragnhild Halvorsrud" userId="917ea340-fd63-490f-a7db-68428d24cf32" providerId="ADAL" clId="{9B6050A4-F178-4018-9F62-4FCCA28DA093}" dt="2021-03-25T14:19:45.749" v="38891" actId="478"/>
          <ac:cxnSpMkLst>
            <pc:docMk/>
            <pc:sldMk cId="1796706160" sldId="522"/>
            <ac:cxnSpMk id="116" creationId="{B716392A-6359-46B7-AE6C-75BC81AAB18A}"/>
          </ac:cxnSpMkLst>
        </pc:cxnChg>
        <pc:cxnChg chg="mod">
          <ac:chgData name="Ragnhild Halvorsrud" userId="917ea340-fd63-490f-a7db-68428d24cf32" providerId="ADAL" clId="{9B6050A4-F178-4018-9F62-4FCCA28DA093}" dt="2021-03-25T14:19:45.749" v="38891" actId="478"/>
          <ac:cxnSpMkLst>
            <pc:docMk/>
            <pc:sldMk cId="1796706160" sldId="522"/>
            <ac:cxnSpMk id="117" creationId="{00E96EC2-B011-498F-B22F-81C6C558C601}"/>
          </ac:cxnSpMkLst>
        </pc:cxnChg>
        <pc:cxnChg chg="mod">
          <ac:chgData name="Ragnhild Halvorsrud" userId="917ea340-fd63-490f-a7db-68428d24cf32" providerId="ADAL" clId="{9B6050A4-F178-4018-9F62-4FCCA28DA093}" dt="2021-03-25T14:19:45.749" v="38891" actId="478"/>
          <ac:cxnSpMkLst>
            <pc:docMk/>
            <pc:sldMk cId="1796706160" sldId="522"/>
            <ac:cxnSpMk id="118" creationId="{36C44676-DD9D-41FC-B2F3-684072ECE760}"/>
          </ac:cxnSpMkLst>
        </pc:cxnChg>
        <pc:cxnChg chg="mod">
          <ac:chgData name="Ragnhild Halvorsrud" userId="917ea340-fd63-490f-a7db-68428d24cf32" providerId="ADAL" clId="{9B6050A4-F178-4018-9F62-4FCCA28DA093}" dt="2021-03-25T14:19:45.749" v="38891" actId="478"/>
          <ac:cxnSpMkLst>
            <pc:docMk/>
            <pc:sldMk cId="1796706160" sldId="522"/>
            <ac:cxnSpMk id="119" creationId="{C16B030C-54FA-4016-8C09-A816A632937A}"/>
          </ac:cxnSpMkLst>
        </pc:cxnChg>
        <pc:cxnChg chg="mod">
          <ac:chgData name="Ragnhild Halvorsrud" userId="917ea340-fd63-490f-a7db-68428d24cf32" providerId="ADAL" clId="{9B6050A4-F178-4018-9F62-4FCCA28DA093}" dt="2021-03-25T14:19:45.749" v="38891" actId="478"/>
          <ac:cxnSpMkLst>
            <pc:docMk/>
            <pc:sldMk cId="1796706160" sldId="522"/>
            <ac:cxnSpMk id="120" creationId="{36195B1F-F322-4EB8-83FB-137A1AF4F681}"/>
          </ac:cxnSpMkLst>
        </pc:cxnChg>
        <pc:cxnChg chg="mod">
          <ac:chgData name="Ragnhild Halvorsrud" userId="917ea340-fd63-490f-a7db-68428d24cf32" providerId="ADAL" clId="{9B6050A4-F178-4018-9F62-4FCCA28DA093}" dt="2021-03-25T14:19:45.749" v="38891" actId="478"/>
          <ac:cxnSpMkLst>
            <pc:docMk/>
            <pc:sldMk cId="1796706160" sldId="522"/>
            <ac:cxnSpMk id="121" creationId="{24024EB9-A66F-4793-90D6-A790F65036D7}"/>
          </ac:cxnSpMkLst>
        </pc:cxnChg>
        <pc:cxnChg chg="mod">
          <ac:chgData name="Ragnhild Halvorsrud" userId="917ea340-fd63-490f-a7db-68428d24cf32" providerId="ADAL" clId="{9B6050A4-F178-4018-9F62-4FCCA28DA093}" dt="2021-03-25T14:19:45.749" v="38891" actId="478"/>
          <ac:cxnSpMkLst>
            <pc:docMk/>
            <pc:sldMk cId="1796706160" sldId="522"/>
            <ac:cxnSpMk id="122" creationId="{8E4DA92D-7A2B-4AD4-99C5-2A9F43F48CE5}"/>
          </ac:cxnSpMkLst>
        </pc:cxnChg>
        <pc:cxnChg chg="mod">
          <ac:chgData name="Ragnhild Halvorsrud" userId="917ea340-fd63-490f-a7db-68428d24cf32" providerId="ADAL" clId="{9B6050A4-F178-4018-9F62-4FCCA28DA093}" dt="2021-03-25T14:19:45.749" v="38891" actId="478"/>
          <ac:cxnSpMkLst>
            <pc:docMk/>
            <pc:sldMk cId="1796706160" sldId="522"/>
            <ac:cxnSpMk id="124" creationId="{220FFA6D-1166-4D15-BCB8-03D50BF14374}"/>
          </ac:cxnSpMkLst>
        </pc:cxnChg>
        <pc:cxnChg chg="mod">
          <ac:chgData name="Ragnhild Halvorsrud" userId="917ea340-fd63-490f-a7db-68428d24cf32" providerId="ADAL" clId="{9B6050A4-F178-4018-9F62-4FCCA28DA093}" dt="2021-03-25T14:19:45.749" v="38891" actId="478"/>
          <ac:cxnSpMkLst>
            <pc:docMk/>
            <pc:sldMk cId="1796706160" sldId="522"/>
            <ac:cxnSpMk id="132" creationId="{F0A21B40-0B75-451C-A8A3-3E46B1F63BA6}"/>
          </ac:cxnSpMkLst>
        </pc:cxnChg>
        <pc:cxnChg chg="mod">
          <ac:chgData name="Ragnhild Halvorsrud" userId="917ea340-fd63-490f-a7db-68428d24cf32" providerId="ADAL" clId="{9B6050A4-F178-4018-9F62-4FCCA28DA093}" dt="2021-03-25T14:19:45.749" v="38891" actId="478"/>
          <ac:cxnSpMkLst>
            <pc:docMk/>
            <pc:sldMk cId="1796706160" sldId="522"/>
            <ac:cxnSpMk id="140" creationId="{3E663377-0C5E-4D3F-88AC-90A4FF04DBF3}"/>
          </ac:cxnSpMkLst>
        </pc:cxnChg>
        <pc:cxnChg chg="mod">
          <ac:chgData name="Ragnhild Halvorsrud" userId="917ea340-fd63-490f-a7db-68428d24cf32" providerId="ADAL" clId="{9B6050A4-F178-4018-9F62-4FCCA28DA093}" dt="2021-03-25T14:19:45.749" v="38891" actId="478"/>
          <ac:cxnSpMkLst>
            <pc:docMk/>
            <pc:sldMk cId="1796706160" sldId="522"/>
            <ac:cxnSpMk id="148" creationId="{B955446B-B971-4518-A37A-BD0E82066D9C}"/>
          </ac:cxnSpMkLst>
        </pc:cxnChg>
        <pc:cxnChg chg="mod">
          <ac:chgData name="Ragnhild Halvorsrud" userId="917ea340-fd63-490f-a7db-68428d24cf32" providerId="ADAL" clId="{9B6050A4-F178-4018-9F62-4FCCA28DA093}" dt="2021-03-25T14:19:45.749" v="38891" actId="478"/>
          <ac:cxnSpMkLst>
            <pc:docMk/>
            <pc:sldMk cId="1796706160" sldId="522"/>
            <ac:cxnSpMk id="156" creationId="{773FE097-4970-40F2-8FA6-126F1E1EDB98}"/>
          </ac:cxnSpMkLst>
        </pc:cxnChg>
        <pc:cxnChg chg="mod">
          <ac:chgData name="Ragnhild Halvorsrud" userId="917ea340-fd63-490f-a7db-68428d24cf32" providerId="ADAL" clId="{9B6050A4-F178-4018-9F62-4FCCA28DA093}" dt="2021-03-25T14:19:45.749" v="38891" actId="478"/>
          <ac:cxnSpMkLst>
            <pc:docMk/>
            <pc:sldMk cId="1796706160" sldId="522"/>
            <ac:cxnSpMk id="169" creationId="{97691A14-2916-40ED-A554-1F9D82225DF2}"/>
          </ac:cxnSpMkLst>
        </pc:cxnChg>
        <pc:cxnChg chg="mod">
          <ac:chgData name="Ragnhild Halvorsrud" userId="917ea340-fd63-490f-a7db-68428d24cf32" providerId="ADAL" clId="{9B6050A4-F178-4018-9F62-4FCCA28DA093}" dt="2021-03-25T14:19:45.749" v="38891" actId="478"/>
          <ac:cxnSpMkLst>
            <pc:docMk/>
            <pc:sldMk cId="1796706160" sldId="522"/>
            <ac:cxnSpMk id="170" creationId="{533D3966-A848-4035-A546-31667EB347E5}"/>
          </ac:cxnSpMkLst>
        </pc:cxnChg>
        <pc:cxnChg chg="mod">
          <ac:chgData name="Ragnhild Halvorsrud" userId="917ea340-fd63-490f-a7db-68428d24cf32" providerId="ADAL" clId="{9B6050A4-F178-4018-9F62-4FCCA28DA093}" dt="2021-03-25T14:19:45.749" v="38891" actId="478"/>
          <ac:cxnSpMkLst>
            <pc:docMk/>
            <pc:sldMk cId="1796706160" sldId="522"/>
            <ac:cxnSpMk id="171" creationId="{708AF8C5-B905-49FA-A2D8-A3DE8E9B23A5}"/>
          </ac:cxnSpMkLst>
        </pc:cxnChg>
        <pc:cxnChg chg="mod">
          <ac:chgData name="Ragnhild Halvorsrud" userId="917ea340-fd63-490f-a7db-68428d24cf32" providerId="ADAL" clId="{9B6050A4-F178-4018-9F62-4FCCA28DA093}" dt="2021-03-25T14:19:45.749" v="38891" actId="478"/>
          <ac:cxnSpMkLst>
            <pc:docMk/>
            <pc:sldMk cId="1796706160" sldId="522"/>
            <ac:cxnSpMk id="172" creationId="{5E522936-5969-49CC-8C1E-23956C20E781}"/>
          </ac:cxnSpMkLst>
        </pc:cxnChg>
        <pc:cxnChg chg="mod">
          <ac:chgData name="Ragnhild Halvorsrud" userId="917ea340-fd63-490f-a7db-68428d24cf32" providerId="ADAL" clId="{9B6050A4-F178-4018-9F62-4FCCA28DA093}" dt="2021-03-25T14:19:45.749" v="38891" actId="478"/>
          <ac:cxnSpMkLst>
            <pc:docMk/>
            <pc:sldMk cId="1796706160" sldId="522"/>
            <ac:cxnSpMk id="173" creationId="{1FCFEF8A-8E6A-45B8-B619-97633C1AFC07}"/>
          </ac:cxnSpMkLst>
        </pc:cxnChg>
        <pc:cxnChg chg="mod">
          <ac:chgData name="Ragnhild Halvorsrud" userId="917ea340-fd63-490f-a7db-68428d24cf32" providerId="ADAL" clId="{9B6050A4-F178-4018-9F62-4FCCA28DA093}" dt="2021-03-25T14:19:45.749" v="38891" actId="478"/>
          <ac:cxnSpMkLst>
            <pc:docMk/>
            <pc:sldMk cId="1796706160" sldId="522"/>
            <ac:cxnSpMk id="174" creationId="{5F64F3D5-76C8-4C30-B916-3923F553689D}"/>
          </ac:cxnSpMkLst>
        </pc:cxnChg>
        <pc:cxnChg chg="mod">
          <ac:chgData name="Ragnhild Halvorsrud" userId="917ea340-fd63-490f-a7db-68428d24cf32" providerId="ADAL" clId="{9B6050A4-F178-4018-9F62-4FCCA28DA093}" dt="2021-03-25T14:19:45.749" v="38891" actId="478"/>
          <ac:cxnSpMkLst>
            <pc:docMk/>
            <pc:sldMk cId="1796706160" sldId="522"/>
            <ac:cxnSpMk id="175" creationId="{5849952E-1ACF-4351-B771-3D3A166B1B77}"/>
          </ac:cxnSpMkLst>
        </pc:cxnChg>
        <pc:cxnChg chg="mod">
          <ac:chgData name="Ragnhild Halvorsrud" userId="917ea340-fd63-490f-a7db-68428d24cf32" providerId="ADAL" clId="{9B6050A4-F178-4018-9F62-4FCCA28DA093}" dt="2021-03-25T14:19:45.749" v="38891" actId="478"/>
          <ac:cxnSpMkLst>
            <pc:docMk/>
            <pc:sldMk cId="1796706160" sldId="522"/>
            <ac:cxnSpMk id="176" creationId="{A9BBF020-0B72-4B0C-9C70-2D554E886E5B}"/>
          </ac:cxnSpMkLst>
        </pc:cxnChg>
        <pc:cxnChg chg="mod">
          <ac:chgData name="Ragnhild Halvorsrud" userId="917ea340-fd63-490f-a7db-68428d24cf32" providerId="ADAL" clId="{9B6050A4-F178-4018-9F62-4FCCA28DA093}" dt="2021-03-25T14:19:45.749" v="38891" actId="478"/>
          <ac:cxnSpMkLst>
            <pc:docMk/>
            <pc:sldMk cId="1796706160" sldId="522"/>
            <ac:cxnSpMk id="178" creationId="{F430BDFD-3E60-40BD-A5E0-64104408656A}"/>
          </ac:cxnSpMkLst>
        </pc:cxnChg>
        <pc:cxnChg chg="mod">
          <ac:chgData name="Ragnhild Halvorsrud" userId="917ea340-fd63-490f-a7db-68428d24cf32" providerId="ADAL" clId="{9B6050A4-F178-4018-9F62-4FCCA28DA093}" dt="2021-03-25T14:19:45.749" v="38891" actId="478"/>
          <ac:cxnSpMkLst>
            <pc:docMk/>
            <pc:sldMk cId="1796706160" sldId="522"/>
            <ac:cxnSpMk id="182" creationId="{FB117DBB-4D7C-4897-8118-5829C8420035}"/>
          </ac:cxnSpMkLst>
        </pc:cxnChg>
        <pc:cxnChg chg="mod">
          <ac:chgData name="Ragnhild Halvorsrud" userId="917ea340-fd63-490f-a7db-68428d24cf32" providerId="ADAL" clId="{9B6050A4-F178-4018-9F62-4FCCA28DA093}" dt="2021-03-25T14:19:45.749" v="38891" actId="478"/>
          <ac:cxnSpMkLst>
            <pc:docMk/>
            <pc:sldMk cId="1796706160" sldId="522"/>
            <ac:cxnSpMk id="186" creationId="{4FA8656B-8277-4E52-93B0-93780F8171BC}"/>
          </ac:cxnSpMkLst>
        </pc:cxnChg>
        <pc:cxnChg chg="mod">
          <ac:chgData name="Ragnhild Halvorsrud" userId="917ea340-fd63-490f-a7db-68428d24cf32" providerId="ADAL" clId="{9B6050A4-F178-4018-9F62-4FCCA28DA093}" dt="2021-03-25T14:19:45.749" v="38891" actId="478"/>
          <ac:cxnSpMkLst>
            <pc:docMk/>
            <pc:sldMk cId="1796706160" sldId="522"/>
            <ac:cxnSpMk id="189" creationId="{1F69DC00-BC7F-41CD-A4FD-8E57AF443416}"/>
          </ac:cxnSpMkLst>
        </pc:cxnChg>
        <pc:cxnChg chg="mod">
          <ac:chgData name="Ragnhild Halvorsrud" userId="917ea340-fd63-490f-a7db-68428d24cf32" providerId="ADAL" clId="{9B6050A4-F178-4018-9F62-4FCCA28DA093}" dt="2021-03-25T14:19:45.749" v="38891" actId="478"/>
          <ac:cxnSpMkLst>
            <pc:docMk/>
            <pc:sldMk cId="1796706160" sldId="522"/>
            <ac:cxnSpMk id="190" creationId="{3C5CCF92-5D3D-4820-AF3E-DC52C03A2E71}"/>
          </ac:cxnSpMkLst>
        </pc:cxnChg>
        <pc:cxnChg chg="mod">
          <ac:chgData name="Ragnhild Halvorsrud" userId="917ea340-fd63-490f-a7db-68428d24cf32" providerId="ADAL" clId="{9B6050A4-F178-4018-9F62-4FCCA28DA093}" dt="2021-03-25T14:19:45.749" v="38891" actId="478"/>
          <ac:cxnSpMkLst>
            <pc:docMk/>
            <pc:sldMk cId="1796706160" sldId="522"/>
            <ac:cxnSpMk id="196" creationId="{27FD458D-4CAC-43A8-984A-F168CF0A1BEC}"/>
          </ac:cxnSpMkLst>
        </pc:cxnChg>
        <pc:cxnChg chg="mod">
          <ac:chgData name="Ragnhild Halvorsrud" userId="917ea340-fd63-490f-a7db-68428d24cf32" providerId="ADAL" clId="{9B6050A4-F178-4018-9F62-4FCCA28DA093}" dt="2021-03-25T14:19:45.749" v="38891" actId="478"/>
          <ac:cxnSpMkLst>
            <pc:docMk/>
            <pc:sldMk cId="1796706160" sldId="522"/>
            <ac:cxnSpMk id="198" creationId="{E4479A84-65D9-4E16-9E01-89EB06799EF9}"/>
          </ac:cxnSpMkLst>
        </pc:cxnChg>
        <pc:cxnChg chg="mod">
          <ac:chgData name="Ragnhild Halvorsrud" userId="917ea340-fd63-490f-a7db-68428d24cf32" providerId="ADAL" clId="{9B6050A4-F178-4018-9F62-4FCCA28DA093}" dt="2021-03-25T14:19:45.749" v="38891" actId="478"/>
          <ac:cxnSpMkLst>
            <pc:docMk/>
            <pc:sldMk cId="1796706160" sldId="522"/>
            <ac:cxnSpMk id="204" creationId="{BCB84761-BEC8-4692-AAD7-6D21A85622CE}"/>
          </ac:cxnSpMkLst>
        </pc:cxnChg>
        <pc:cxnChg chg="mod">
          <ac:chgData name="Ragnhild Halvorsrud" userId="917ea340-fd63-490f-a7db-68428d24cf32" providerId="ADAL" clId="{9B6050A4-F178-4018-9F62-4FCCA28DA093}" dt="2021-03-25T14:19:45.749" v="38891" actId="478"/>
          <ac:cxnSpMkLst>
            <pc:docMk/>
            <pc:sldMk cId="1796706160" sldId="522"/>
            <ac:cxnSpMk id="214" creationId="{109F0D0A-DC20-46D8-8012-AA6B3D021B8A}"/>
          </ac:cxnSpMkLst>
        </pc:cxnChg>
        <pc:cxnChg chg="mod">
          <ac:chgData name="Ragnhild Halvorsrud" userId="917ea340-fd63-490f-a7db-68428d24cf32" providerId="ADAL" clId="{9B6050A4-F178-4018-9F62-4FCCA28DA093}" dt="2021-03-25T14:19:45.749" v="38891" actId="478"/>
          <ac:cxnSpMkLst>
            <pc:docMk/>
            <pc:sldMk cId="1796706160" sldId="522"/>
            <ac:cxnSpMk id="215" creationId="{BCC19FAC-4867-404B-955D-18DE2CB30C79}"/>
          </ac:cxnSpMkLst>
        </pc:cxnChg>
        <pc:cxnChg chg="mod">
          <ac:chgData name="Ragnhild Halvorsrud" userId="917ea340-fd63-490f-a7db-68428d24cf32" providerId="ADAL" clId="{9B6050A4-F178-4018-9F62-4FCCA28DA093}" dt="2021-03-25T14:19:45.749" v="38891" actId="478"/>
          <ac:cxnSpMkLst>
            <pc:docMk/>
            <pc:sldMk cId="1796706160" sldId="522"/>
            <ac:cxnSpMk id="216" creationId="{0FA20378-BAC4-40EC-BE81-57D3DA4DA941}"/>
          </ac:cxnSpMkLst>
        </pc:cxnChg>
        <pc:cxnChg chg="mod">
          <ac:chgData name="Ragnhild Halvorsrud" userId="917ea340-fd63-490f-a7db-68428d24cf32" providerId="ADAL" clId="{9B6050A4-F178-4018-9F62-4FCCA28DA093}" dt="2021-03-25T14:19:45.749" v="38891" actId="478"/>
          <ac:cxnSpMkLst>
            <pc:docMk/>
            <pc:sldMk cId="1796706160" sldId="522"/>
            <ac:cxnSpMk id="217" creationId="{4CC02713-F44D-443D-85C2-B1CE5AAFB899}"/>
          </ac:cxnSpMkLst>
        </pc:cxnChg>
        <pc:cxnChg chg="mod">
          <ac:chgData name="Ragnhild Halvorsrud" userId="917ea340-fd63-490f-a7db-68428d24cf32" providerId="ADAL" clId="{9B6050A4-F178-4018-9F62-4FCCA28DA093}" dt="2021-03-25T14:19:45.749" v="38891" actId="478"/>
          <ac:cxnSpMkLst>
            <pc:docMk/>
            <pc:sldMk cId="1796706160" sldId="522"/>
            <ac:cxnSpMk id="218" creationId="{410FE770-A52E-4EF9-A51E-99FD1B4AACE6}"/>
          </ac:cxnSpMkLst>
        </pc:cxnChg>
        <pc:cxnChg chg="mod">
          <ac:chgData name="Ragnhild Halvorsrud" userId="917ea340-fd63-490f-a7db-68428d24cf32" providerId="ADAL" clId="{9B6050A4-F178-4018-9F62-4FCCA28DA093}" dt="2021-03-25T14:19:45.749" v="38891" actId="478"/>
          <ac:cxnSpMkLst>
            <pc:docMk/>
            <pc:sldMk cId="1796706160" sldId="522"/>
            <ac:cxnSpMk id="219" creationId="{00481B7B-BD51-4558-9BE5-EB7427DE63FA}"/>
          </ac:cxnSpMkLst>
        </pc:cxnChg>
        <pc:cxnChg chg="mod">
          <ac:chgData name="Ragnhild Halvorsrud" userId="917ea340-fd63-490f-a7db-68428d24cf32" providerId="ADAL" clId="{9B6050A4-F178-4018-9F62-4FCCA28DA093}" dt="2021-03-25T14:19:45.749" v="38891" actId="478"/>
          <ac:cxnSpMkLst>
            <pc:docMk/>
            <pc:sldMk cId="1796706160" sldId="522"/>
            <ac:cxnSpMk id="220" creationId="{F42A8645-2AB0-44DF-B2FA-F85077B75279}"/>
          </ac:cxnSpMkLst>
        </pc:cxnChg>
        <pc:cxnChg chg="mod">
          <ac:chgData name="Ragnhild Halvorsrud" userId="917ea340-fd63-490f-a7db-68428d24cf32" providerId="ADAL" clId="{9B6050A4-F178-4018-9F62-4FCCA28DA093}" dt="2021-03-25T14:19:45.749" v="38891" actId="478"/>
          <ac:cxnSpMkLst>
            <pc:docMk/>
            <pc:sldMk cId="1796706160" sldId="522"/>
            <ac:cxnSpMk id="222" creationId="{6C8D2EAA-7D13-4F83-985C-BF0463BCB2C0}"/>
          </ac:cxnSpMkLst>
        </pc:cxnChg>
        <pc:cxnChg chg="mod">
          <ac:chgData name="Ragnhild Halvorsrud" userId="917ea340-fd63-490f-a7db-68428d24cf32" providerId="ADAL" clId="{9B6050A4-F178-4018-9F62-4FCCA28DA093}" dt="2021-03-25T14:19:45.749" v="38891" actId="478"/>
          <ac:cxnSpMkLst>
            <pc:docMk/>
            <pc:sldMk cId="1796706160" sldId="522"/>
            <ac:cxnSpMk id="224" creationId="{39B3B52D-5967-4240-BCF7-077463DF4120}"/>
          </ac:cxnSpMkLst>
        </pc:cxnChg>
        <pc:cxnChg chg="mod">
          <ac:chgData name="Ragnhild Halvorsrud" userId="917ea340-fd63-490f-a7db-68428d24cf32" providerId="ADAL" clId="{9B6050A4-F178-4018-9F62-4FCCA28DA093}" dt="2021-03-25T14:19:45.749" v="38891" actId="478"/>
          <ac:cxnSpMkLst>
            <pc:docMk/>
            <pc:sldMk cId="1796706160" sldId="522"/>
            <ac:cxnSpMk id="225" creationId="{A65CB5B3-9BD6-4F1A-8BC0-59BA5A25A0B8}"/>
          </ac:cxnSpMkLst>
        </pc:cxnChg>
        <pc:cxnChg chg="mod">
          <ac:chgData name="Ragnhild Halvorsrud" userId="917ea340-fd63-490f-a7db-68428d24cf32" providerId="ADAL" clId="{9B6050A4-F178-4018-9F62-4FCCA28DA093}" dt="2021-03-25T14:19:45.749" v="38891" actId="478"/>
          <ac:cxnSpMkLst>
            <pc:docMk/>
            <pc:sldMk cId="1796706160" sldId="522"/>
            <ac:cxnSpMk id="228" creationId="{7D95B863-3362-4716-8592-49C88349627C}"/>
          </ac:cxnSpMkLst>
        </pc:cxnChg>
        <pc:cxnChg chg="mod">
          <ac:chgData name="Ragnhild Halvorsrud" userId="917ea340-fd63-490f-a7db-68428d24cf32" providerId="ADAL" clId="{9B6050A4-F178-4018-9F62-4FCCA28DA093}" dt="2021-03-25T14:19:45.749" v="38891" actId="478"/>
          <ac:cxnSpMkLst>
            <pc:docMk/>
            <pc:sldMk cId="1796706160" sldId="522"/>
            <ac:cxnSpMk id="229" creationId="{6CA1ABCB-666E-4878-8AFC-4EF9C2633DD1}"/>
          </ac:cxnSpMkLst>
        </pc:cxnChg>
        <pc:cxnChg chg="mod">
          <ac:chgData name="Ragnhild Halvorsrud" userId="917ea340-fd63-490f-a7db-68428d24cf32" providerId="ADAL" clId="{9B6050A4-F178-4018-9F62-4FCCA28DA093}" dt="2021-03-25T14:19:45.749" v="38891" actId="478"/>
          <ac:cxnSpMkLst>
            <pc:docMk/>
            <pc:sldMk cId="1796706160" sldId="522"/>
            <ac:cxnSpMk id="232" creationId="{25DEF4FF-6415-4C0B-94EE-F62E8CF42420}"/>
          </ac:cxnSpMkLst>
        </pc:cxnChg>
        <pc:cxnChg chg="mod">
          <ac:chgData name="Ragnhild Halvorsrud" userId="917ea340-fd63-490f-a7db-68428d24cf32" providerId="ADAL" clId="{9B6050A4-F178-4018-9F62-4FCCA28DA093}" dt="2021-03-25T14:19:45.749" v="38891" actId="478"/>
          <ac:cxnSpMkLst>
            <pc:docMk/>
            <pc:sldMk cId="1796706160" sldId="522"/>
            <ac:cxnSpMk id="234" creationId="{D063C195-8D7C-4543-A211-06D7A6A17606}"/>
          </ac:cxnSpMkLst>
        </pc:cxnChg>
        <pc:cxnChg chg="mod">
          <ac:chgData name="Ragnhild Halvorsrud" userId="917ea340-fd63-490f-a7db-68428d24cf32" providerId="ADAL" clId="{9B6050A4-F178-4018-9F62-4FCCA28DA093}" dt="2021-03-25T14:19:45.749" v="38891" actId="478"/>
          <ac:cxnSpMkLst>
            <pc:docMk/>
            <pc:sldMk cId="1796706160" sldId="522"/>
            <ac:cxnSpMk id="235" creationId="{05E5B2BF-F681-43B3-95AE-BC0F28EFB6F9}"/>
          </ac:cxnSpMkLst>
        </pc:cxnChg>
        <pc:cxnChg chg="mod">
          <ac:chgData name="Ragnhild Halvorsrud" userId="917ea340-fd63-490f-a7db-68428d24cf32" providerId="ADAL" clId="{9B6050A4-F178-4018-9F62-4FCCA28DA093}" dt="2021-03-25T14:19:45.749" v="38891" actId="478"/>
          <ac:cxnSpMkLst>
            <pc:docMk/>
            <pc:sldMk cId="1796706160" sldId="522"/>
            <ac:cxnSpMk id="240" creationId="{29710DAE-18AD-4CEC-BC2E-6588AB2B7726}"/>
          </ac:cxnSpMkLst>
        </pc:cxnChg>
        <pc:cxnChg chg="mod">
          <ac:chgData name="Ragnhild Halvorsrud" userId="917ea340-fd63-490f-a7db-68428d24cf32" providerId="ADAL" clId="{9B6050A4-F178-4018-9F62-4FCCA28DA093}" dt="2021-03-25T14:19:45.749" v="38891" actId="478"/>
          <ac:cxnSpMkLst>
            <pc:docMk/>
            <pc:sldMk cId="1796706160" sldId="522"/>
            <ac:cxnSpMk id="241" creationId="{B6FBA8A7-8E72-4D85-B08C-BEE7F8F7DDF1}"/>
          </ac:cxnSpMkLst>
        </pc:cxnChg>
        <pc:cxnChg chg="mod">
          <ac:chgData name="Ragnhild Halvorsrud" userId="917ea340-fd63-490f-a7db-68428d24cf32" providerId="ADAL" clId="{9B6050A4-F178-4018-9F62-4FCCA28DA093}" dt="2021-03-25T14:19:45.749" v="38891" actId="478"/>
          <ac:cxnSpMkLst>
            <pc:docMk/>
            <pc:sldMk cId="1796706160" sldId="522"/>
            <ac:cxnSpMk id="242" creationId="{7154A460-98BC-4B3B-B627-E5DAE725307D}"/>
          </ac:cxnSpMkLst>
        </pc:cxnChg>
        <pc:cxnChg chg="mod">
          <ac:chgData name="Ragnhild Halvorsrud" userId="917ea340-fd63-490f-a7db-68428d24cf32" providerId="ADAL" clId="{9B6050A4-F178-4018-9F62-4FCCA28DA093}" dt="2021-03-25T14:19:45.749" v="38891" actId="478"/>
          <ac:cxnSpMkLst>
            <pc:docMk/>
            <pc:sldMk cId="1796706160" sldId="522"/>
            <ac:cxnSpMk id="243" creationId="{6AED1F54-93AC-479E-843F-7C6E0F35A798}"/>
          </ac:cxnSpMkLst>
        </pc:cxnChg>
        <pc:cxnChg chg="mod">
          <ac:chgData name="Ragnhild Halvorsrud" userId="917ea340-fd63-490f-a7db-68428d24cf32" providerId="ADAL" clId="{9B6050A4-F178-4018-9F62-4FCCA28DA093}" dt="2021-03-25T14:19:45.749" v="38891" actId="478"/>
          <ac:cxnSpMkLst>
            <pc:docMk/>
            <pc:sldMk cId="1796706160" sldId="522"/>
            <ac:cxnSpMk id="247" creationId="{933BDDBE-E1B2-4EEA-A423-946EB9623D85}"/>
          </ac:cxnSpMkLst>
        </pc:cxnChg>
        <pc:cxnChg chg="mod">
          <ac:chgData name="Ragnhild Halvorsrud" userId="917ea340-fd63-490f-a7db-68428d24cf32" providerId="ADAL" clId="{9B6050A4-F178-4018-9F62-4FCCA28DA093}" dt="2021-03-25T14:19:45.749" v="38891" actId="478"/>
          <ac:cxnSpMkLst>
            <pc:docMk/>
            <pc:sldMk cId="1796706160" sldId="522"/>
            <ac:cxnSpMk id="248" creationId="{511796D2-BF0F-4434-BE95-E9CBAE8011BD}"/>
          </ac:cxnSpMkLst>
        </pc:cxnChg>
        <pc:cxnChg chg="mod">
          <ac:chgData name="Ragnhild Halvorsrud" userId="917ea340-fd63-490f-a7db-68428d24cf32" providerId="ADAL" clId="{9B6050A4-F178-4018-9F62-4FCCA28DA093}" dt="2021-03-25T14:19:45.749" v="38891" actId="478"/>
          <ac:cxnSpMkLst>
            <pc:docMk/>
            <pc:sldMk cId="1796706160" sldId="522"/>
            <ac:cxnSpMk id="252" creationId="{36BC4F0B-9D4D-494B-967E-AC8AC0E22B63}"/>
          </ac:cxnSpMkLst>
        </pc:cxnChg>
        <pc:cxnChg chg="mod">
          <ac:chgData name="Ragnhild Halvorsrud" userId="917ea340-fd63-490f-a7db-68428d24cf32" providerId="ADAL" clId="{9B6050A4-F178-4018-9F62-4FCCA28DA093}" dt="2021-03-25T14:19:45.749" v="38891" actId="478"/>
          <ac:cxnSpMkLst>
            <pc:docMk/>
            <pc:sldMk cId="1796706160" sldId="522"/>
            <ac:cxnSpMk id="256" creationId="{DC4681DC-AD63-45C9-8EEE-9900C631E8CE}"/>
          </ac:cxnSpMkLst>
        </pc:cxnChg>
        <pc:cxnChg chg="mod">
          <ac:chgData name="Ragnhild Halvorsrud" userId="917ea340-fd63-490f-a7db-68428d24cf32" providerId="ADAL" clId="{9B6050A4-F178-4018-9F62-4FCCA28DA093}" dt="2021-03-25T14:19:45.749" v="38891" actId="478"/>
          <ac:cxnSpMkLst>
            <pc:docMk/>
            <pc:sldMk cId="1796706160" sldId="522"/>
            <ac:cxnSpMk id="257" creationId="{223F4C44-4B69-4ECB-BBE8-241ECF05CA7E}"/>
          </ac:cxnSpMkLst>
        </pc:cxnChg>
        <pc:cxnChg chg="mod">
          <ac:chgData name="Ragnhild Halvorsrud" userId="917ea340-fd63-490f-a7db-68428d24cf32" providerId="ADAL" clId="{9B6050A4-F178-4018-9F62-4FCCA28DA093}" dt="2021-03-25T14:19:45.749" v="38891" actId="478"/>
          <ac:cxnSpMkLst>
            <pc:docMk/>
            <pc:sldMk cId="1796706160" sldId="522"/>
            <ac:cxnSpMk id="258" creationId="{5A15FD9C-BD98-49B0-AA73-30A4A48D890D}"/>
          </ac:cxnSpMkLst>
        </pc:cxnChg>
        <pc:cxnChg chg="mod">
          <ac:chgData name="Ragnhild Halvorsrud" userId="917ea340-fd63-490f-a7db-68428d24cf32" providerId="ADAL" clId="{9B6050A4-F178-4018-9F62-4FCCA28DA093}" dt="2021-03-25T14:19:45.749" v="38891" actId="478"/>
          <ac:cxnSpMkLst>
            <pc:docMk/>
            <pc:sldMk cId="1796706160" sldId="522"/>
            <ac:cxnSpMk id="261" creationId="{282FF727-6A8E-4D66-8AD8-F766FFA66D82}"/>
          </ac:cxnSpMkLst>
        </pc:cxnChg>
        <pc:cxnChg chg="mod">
          <ac:chgData name="Ragnhild Halvorsrud" userId="917ea340-fd63-490f-a7db-68428d24cf32" providerId="ADAL" clId="{9B6050A4-F178-4018-9F62-4FCCA28DA093}" dt="2021-03-25T14:19:45.749" v="38891" actId="478"/>
          <ac:cxnSpMkLst>
            <pc:docMk/>
            <pc:sldMk cId="1796706160" sldId="522"/>
            <ac:cxnSpMk id="262" creationId="{90456A34-254A-4767-9963-63D705062CE1}"/>
          </ac:cxnSpMkLst>
        </pc:cxnChg>
        <pc:cxnChg chg="mod">
          <ac:chgData name="Ragnhild Halvorsrud" userId="917ea340-fd63-490f-a7db-68428d24cf32" providerId="ADAL" clId="{9B6050A4-F178-4018-9F62-4FCCA28DA093}" dt="2021-03-25T14:19:45.749" v="38891" actId="478"/>
          <ac:cxnSpMkLst>
            <pc:docMk/>
            <pc:sldMk cId="1796706160" sldId="522"/>
            <ac:cxnSpMk id="263" creationId="{07089982-69B3-4240-A902-564D50E3CECA}"/>
          </ac:cxnSpMkLst>
        </pc:cxnChg>
        <pc:cxnChg chg="mod">
          <ac:chgData name="Ragnhild Halvorsrud" userId="917ea340-fd63-490f-a7db-68428d24cf32" providerId="ADAL" clId="{9B6050A4-F178-4018-9F62-4FCCA28DA093}" dt="2021-03-25T14:19:45.749" v="38891" actId="478"/>
          <ac:cxnSpMkLst>
            <pc:docMk/>
            <pc:sldMk cId="1796706160" sldId="522"/>
            <ac:cxnSpMk id="265" creationId="{6F20D73F-B314-4D61-ACC1-F858D8700AC8}"/>
          </ac:cxnSpMkLst>
        </pc:cxnChg>
        <pc:cxnChg chg="mod">
          <ac:chgData name="Ragnhild Halvorsrud" userId="917ea340-fd63-490f-a7db-68428d24cf32" providerId="ADAL" clId="{9B6050A4-F178-4018-9F62-4FCCA28DA093}" dt="2021-03-25T14:19:45.749" v="38891" actId="478"/>
          <ac:cxnSpMkLst>
            <pc:docMk/>
            <pc:sldMk cId="1796706160" sldId="522"/>
            <ac:cxnSpMk id="266" creationId="{B7DC57F0-711B-40A1-BAB6-588C59269A8A}"/>
          </ac:cxnSpMkLst>
        </pc:cxnChg>
        <pc:cxnChg chg="mod">
          <ac:chgData name="Ragnhild Halvorsrud" userId="917ea340-fd63-490f-a7db-68428d24cf32" providerId="ADAL" clId="{9B6050A4-F178-4018-9F62-4FCCA28DA093}" dt="2021-03-25T14:19:45.749" v="38891" actId="478"/>
          <ac:cxnSpMkLst>
            <pc:docMk/>
            <pc:sldMk cId="1796706160" sldId="522"/>
            <ac:cxnSpMk id="268" creationId="{E58EF18C-81DD-429D-8A29-BC59C42192BB}"/>
          </ac:cxnSpMkLst>
        </pc:cxnChg>
        <pc:cxnChg chg="mod">
          <ac:chgData name="Ragnhild Halvorsrud" userId="917ea340-fd63-490f-a7db-68428d24cf32" providerId="ADAL" clId="{9B6050A4-F178-4018-9F62-4FCCA28DA093}" dt="2021-03-25T14:19:45.749" v="38891" actId="478"/>
          <ac:cxnSpMkLst>
            <pc:docMk/>
            <pc:sldMk cId="1796706160" sldId="522"/>
            <ac:cxnSpMk id="272" creationId="{F02B9DE6-959D-4057-B5F3-8CC69EBB24E1}"/>
          </ac:cxnSpMkLst>
        </pc:cxnChg>
        <pc:cxnChg chg="mod">
          <ac:chgData name="Ragnhild Halvorsrud" userId="917ea340-fd63-490f-a7db-68428d24cf32" providerId="ADAL" clId="{9B6050A4-F178-4018-9F62-4FCCA28DA093}" dt="2021-03-25T14:19:45.749" v="38891" actId="478"/>
          <ac:cxnSpMkLst>
            <pc:docMk/>
            <pc:sldMk cId="1796706160" sldId="522"/>
            <ac:cxnSpMk id="273" creationId="{BCA57DA5-970B-431A-9CFF-A9B7343320EC}"/>
          </ac:cxnSpMkLst>
        </pc:cxnChg>
        <pc:cxnChg chg="mod">
          <ac:chgData name="Ragnhild Halvorsrud" userId="917ea340-fd63-490f-a7db-68428d24cf32" providerId="ADAL" clId="{9B6050A4-F178-4018-9F62-4FCCA28DA093}" dt="2021-03-25T14:19:45.749" v="38891" actId="478"/>
          <ac:cxnSpMkLst>
            <pc:docMk/>
            <pc:sldMk cId="1796706160" sldId="522"/>
            <ac:cxnSpMk id="277" creationId="{0BF4590C-3583-42EF-BD47-6C8801CFC845}"/>
          </ac:cxnSpMkLst>
        </pc:cxnChg>
        <pc:cxnChg chg="mod">
          <ac:chgData name="Ragnhild Halvorsrud" userId="917ea340-fd63-490f-a7db-68428d24cf32" providerId="ADAL" clId="{9B6050A4-F178-4018-9F62-4FCCA28DA093}" dt="2021-03-25T14:19:45.749" v="38891" actId="478"/>
          <ac:cxnSpMkLst>
            <pc:docMk/>
            <pc:sldMk cId="1796706160" sldId="522"/>
            <ac:cxnSpMk id="281" creationId="{89852529-C8A5-4B70-BB53-0F1E6180BA8B}"/>
          </ac:cxnSpMkLst>
        </pc:cxnChg>
        <pc:cxnChg chg="mod">
          <ac:chgData name="Ragnhild Halvorsrud" userId="917ea340-fd63-490f-a7db-68428d24cf32" providerId="ADAL" clId="{9B6050A4-F178-4018-9F62-4FCCA28DA093}" dt="2021-03-25T14:19:45.749" v="38891" actId="478"/>
          <ac:cxnSpMkLst>
            <pc:docMk/>
            <pc:sldMk cId="1796706160" sldId="522"/>
            <ac:cxnSpMk id="283" creationId="{095A87F3-FB51-4D2E-B594-CBB40ADBE3F8}"/>
          </ac:cxnSpMkLst>
        </pc:cxnChg>
        <pc:cxnChg chg="mod">
          <ac:chgData name="Ragnhild Halvorsrud" userId="917ea340-fd63-490f-a7db-68428d24cf32" providerId="ADAL" clId="{9B6050A4-F178-4018-9F62-4FCCA28DA093}" dt="2021-03-25T14:19:45.749" v="38891" actId="478"/>
          <ac:cxnSpMkLst>
            <pc:docMk/>
            <pc:sldMk cId="1796706160" sldId="522"/>
            <ac:cxnSpMk id="284" creationId="{CA8E2B18-B8A7-4422-BC9C-8E922ECD61EE}"/>
          </ac:cxnSpMkLst>
        </pc:cxnChg>
        <pc:cxnChg chg="mod">
          <ac:chgData name="Ragnhild Halvorsrud" userId="917ea340-fd63-490f-a7db-68428d24cf32" providerId="ADAL" clId="{9B6050A4-F178-4018-9F62-4FCCA28DA093}" dt="2021-03-25T14:19:45.749" v="38891" actId="478"/>
          <ac:cxnSpMkLst>
            <pc:docMk/>
            <pc:sldMk cId="1796706160" sldId="522"/>
            <ac:cxnSpMk id="285" creationId="{2658C360-7E7B-4E2D-8A96-76819C27E4AD}"/>
          </ac:cxnSpMkLst>
        </pc:cxnChg>
        <pc:cxnChg chg="mod">
          <ac:chgData name="Ragnhild Halvorsrud" userId="917ea340-fd63-490f-a7db-68428d24cf32" providerId="ADAL" clId="{9B6050A4-F178-4018-9F62-4FCCA28DA093}" dt="2021-03-25T14:19:45.749" v="38891" actId="478"/>
          <ac:cxnSpMkLst>
            <pc:docMk/>
            <pc:sldMk cId="1796706160" sldId="522"/>
            <ac:cxnSpMk id="288" creationId="{72E7B97E-1042-4312-93D2-1E178517A682}"/>
          </ac:cxnSpMkLst>
        </pc:cxnChg>
        <pc:cxnChg chg="mod">
          <ac:chgData name="Ragnhild Halvorsrud" userId="917ea340-fd63-490f-a7db-68428d24cf32" providerId="ADAL" clId="{9B6050A4-F178-4018-9F62-4FCCA28DA093}" dt="2021-03-25T14:19:45.749" v="38891" actId="478"/>
          <ac:cxnSpMkLst>
            <pc:docMk/>
            <pc:sldMk cId="1796706160" sldId="522"/>
            <ac:cxnSpMk id="289" creationId="{4C79E1F9-6933-40A1-98E5-3CCFE69AD31A}"/>
          </ac:cxnSpMkLst>
        </pc:cxnChg>
        <pc:cxnChg chg="mod">
          <ac:chgData name="Ragnhild Halvorsrud" userId="917ea340-fd63-490f-a7db-68428d24cf32" providerId="ADAL" clId="{9B6050A4-F178-4018-9F62-4FCCA28DA093}" dt="2021-03-25T14:19:45.749" v="38891" actId="478"/>
          <ac:cxnSpMkLst>
            <pc:docMk/>
            <pc:sldMk cId="1796706160" sldId="522"/>
            <ac:cxnSpMk id="290" creationId="{9D632D2D-E159-422D-9965-E6CF46747B45}"/>
          </ac:cxnSpMkLst>
        </pc:cxnChg>
        <pc:cxnChg chg="mod">
          <ac:chgData name="Ragnhild Halvorsrud" userId="917ea340-fd63-490f-a7db-68428d24cf32" providerId="ADAL" clId="{9B6050A4-F178-4018-9F62-4FCCA28DA093}" dt="2021-03-25T14:19:45.749" v="38891" actId="478"/>
          <ac:cxnSpMkLst>
            <pc:docMk/>
            <pc:sldMk cId="1796706160" sldId="522"/>
            <ac:cxnSpMk id="291" creationId="{FC536F9B-9CA7-42CA-859F-50A90CD3E80C}"/>
          </ac:cxnSpMkLst>
        </pc:cxnChg>
        <pc:cxnChg chg="mod">
          <ac:chgData name="Ragnhild Halvorsrud" userId="917ea340-fd63-490f-a7db-68428d24cf32" providerId="ADAL" clId="{9B6050A4-F178-4018-9F62-4FCCA28DA093}" dt="2021-03-25T14:19:45.749" v="38891" actId="478"/>
          <ac:cxnSpMkLst>
            <pc:docMk/>
            <pc:sldMk cId="1796706160" sldId="522"/>
            <ac:cxnSpMk id="292" creationId="{3E6F32D1-DBB9-4685-9F6E-544E5E3D7A0B}"/>
          </ac:cxnSpMkLst>
        </pc:cxnChg>
        <pc:cxnChg chg="mod">
          <ac:chgData name="Ragnhild Halvorsrud" userId="917ea340-fd63-490f-a7db-68428d24cf32" providerId="ADAL" clId="{9B6050A4-F178-4018-9F62-4FCCA28DA093}" dt="2021-03-25T14:19:45.749" v="38891" actId="478"/>
          <ac:cxnSpMkLst>
            <pc:docMk/>
            <pc:sldMk cId="1796706160" sldId="522"/>
            <ac:cxnSpMk id="293" creationId="{33C9F67A-8F20-43F6-9CAF-4500A9BBE821}"/>
          </ac:cxnSpMkLst>
        </pc:cxnChg>
        <pc:cxnChg chg="mod">
          <ac:chgData name="Ragnhild Halvorsrud" userId="917ea340-fd63-490f-a7db-68428d24cf32" providerId="ADAL" clId="{9B6050A4-F178-4018-9F62-4FCCA28DA093}" dt="2021-03-25T14:19:45.749" v="38891" actId="478"/>
          <ac:cxnSpMkLst>
            <pc:docMk/>
            <pc:sldMk cId="1796706160" sldId="522"/>
            <ac:cxnSpMk id="294" creationId="{8BE42847-51E9-4CE6-9642-EE97C0A47C44}"/>
          </ac:cxnSpMkLst>
        </pc:cxnChg>
        <pc:cxnChg chg="mod">
          <ac:chgData name="Ragnhild Halvorsrud" userId="917ea340-fd63-490f-a7db-68428d24cf32" providerId="ADAL" clId="{9B6050A4-F178-4018-9F62-4FCCA28DA093}" dt="2021-03-25T14:19:45.749" v="38891" actId="478"/>
          <ac:cxnSpMkLst>
            <pc:docMk/>
            <pc:sldMk cId="1796706160" sldId="522"/>
            <ac:cxnSpMk id="295" creationId="{FD1A917F-7DBD-4F9D-A013-EE5B0A1276CF}"/>
          </ac:cxnSpMkLst>
        </pc:cxnChg>
        <pc:cxnChg chg="mod">
          <ac:chgData name="Ragnhild Halvorsrud" userId="917ea340-fd63-490f-a7db-68428d24cf32" providerId="ADAL" clId="{9B6050A4-F178-4018-9F62-4FCCA28DA093}" dt="2021-03-25T14:19:45.749" v="38891" actId="478"/>
          <ac:cxnSpMkLst>
            <pc:docMk/>
            <pc:sldMk cId="1796706160" sldId="522"/>
            <ac:cxnSpMk id="296" creationId="{A9479816-DB06-4F3D-B470-0134C048DDED}"/>
          </ac:cxnSpMkLst>
        </pc:cxnChg>
        <pc:cxnChg chg="mod">
          <ac:chgData name="Ragnhild Halvorsrud" userId="917ea340-fd63-490f-a7db-68428d24cf32" providerId="ADAL" clId="{9B6050A4-F178-4018-9F62-4FCCA28DA093}" dt="2021-03-25T14:19:45.749" v="38891" actId="478"/>
          <ac:cxnSpMkLst>
            <pc:docMk/>
            <pc:sldMk cId="1796706160" sldId="522"/>
            <ac:cxnSpMk id="297" creationId="{0A9C180E-55BC-4E9B-AB2C-A0CD334470A4}"/>
          </ac:cxnSpMkLst>
        </pc:cxnChg>
      </pc:sldChg>
      <pc:sldChg chg="addSp delSp modSp mod ord modNotes">
        <pc:chgData name="Ragnhild Halvorsrud" userId="917ea340-fd63-490f-a7db-68428d24cf32" providerId="ADAL" clId="{9B6050A4-F178-4018-9F62-4FCCA28DA093}" dt="2021-03-26T14:19:28.950" v="39828" actId="207"/>
        <pc:sldMkLst>
          <pc:docMk/>
          <pc:sldMk cId="2858277977" sldId="523"/>
        </pc:sldMkLst>
        <pc:spChg chg="mod">
          <ac:chgData name="Ragnhild Halvorsrud" userId="917ea340-fd63-490f-a7db-68428d24cf32" providerId="ADAL" clId="{9B6050A4-F178-4018-9F62-4FCCA28DA093}" dt="2021-03-25T13:12:42.665" v="38166" actId="790"/>
          <ac:spMkLst>
            <pc:docMk/>
            <pc:sldMk cId="2858277977" sldId="523"/>
            <ac:spMk id="2" creationId="{1AA7EC0E-8CFE-424D-8AF5-64D77111E340}"/>
          </ac:spMkLst>
        </pc:spChg>
        <pc:spChg chg="mod">
          <ac:chgData name="Ragnhild Halvorsrud" userId="917ea340-fd63-490f-a7db-68428d24cf32" providerId="ADAL" clId="{9B6050A4-F178-4018-9F62-4FCCA28DA093}" dt="2021-03-25T13:12:42.665" v="38167" actId="790"/>
          <ac:spMkLst>
            <pc:docMk/>
            <pc:sldMk cId="2858277977" sldId="523"/>
            <ac:spMk id="3" creationId="{CC71634D-2104-4EAC-95B0-FB6EEB37464F}"/>
          </ac:spMkLst>
        </pc:spChg>
        <pc:spChg chg="mod">
          <ac:chgData name="Ragnhild Halvorsrud" userId="917ea340-fd63-490f-a7db-68428d24cf32" providerId="ADAL" clId="{9B6050A4-F178-4018-9F62-4FCCA28DA093}" dt="2021-03-25T13:12:42.666" v="38168" actId="790"/>
          <ac:spMkLst>
            <pc:docMk/>
            <pc:sldMk cId="2858277977" sldId="523"/>
            <ac:spMk id="313" creationId="{426AB4B2-A908-41D8-AA22-63EF3139CEE0}"/>
          </ac:spMkLst>
        </pc:spChg>
        <pc:spChg chg="mod">
          <ac:chgData name="Ragnhild Halvorsrud" userId="917ea340-fd63-490f-a7db-68428d24cf32" providerId="ADAL" clId="{9B6050A4-F178-4018-9F62-4FCCA28DA093}" dt="2021-03-25T13:12:42.667" v="38169" actId="790"/>
          <ac:spMkLst>
            <pc:docMk/>
            <pc:sldMk cId="2858277977" sldId="523"/>
            <ac:spMk id="314" creationId="{F621B33F-B7F9-4AF7-B1DE-B5A9FBF7725B}"/>
          </ac:spMkLst>
        </pc:spChg>
        <pc:spChg chg="add mod">
          <ac:chgData name="Ragnhild Halvorsrud" userId="917ea340-fd63-490f-a7db-68428d24cf32" providerId="ADAL" clId="{9B6050A4-F178-4018-9F62-4FCCA28DA093}" dt="2021-03-25T13:12:42.856" v="38370" actId="790"/>
          <ac:spMkLst>
            <pc:docMk/>
            <pc:sldMk cId="2858277977" sldId="523"/>
            <ac:spMk id="315" creationId="{8BDAF7E1-E423-4163-A53A-0E5A4106C5F2}"/>
          </ac:spMkLst>
        </pc:spChg>
        <pc:spChg chg="add mod">
          <ac:chgData name="Ragnhild Halvorsrud" userId="917ea340-fd63-490f-a7db-68428d24cf32" providerId="ADAL" clId="{9B6050A4-F178-4018-9F62-4FCCA28DA093}" dt="2021-03-26T14:19:28.950" v="39828" actId="207"/>
          <ac:spMkLst>
            <pc:docMk/>
            <pc:sldMk cId="2858277977" sldId="523"/>
            <ac:spMk id="316" creationId="{81802592-B42D-477E-9139-DE82E5A6DCA7}"/>
          </ac:spMkLst>
        </pc:spChg>
        <pc:spChg chg="add mod">
          <ac:chgData name="Ragnhild Halvorsrud" userId="917ea340-fd63-490f-a7db-68428d24cf32" providerId="ADAL" clId="{9B6050A4-F178-4018-9F62-4FCCA28DA093}" dt="2021-03-26T14:19:28.950" v="39828" actId="207"/>
          <ac:spMkLst>
            <pc:docMk/>
            <pc:sldMk cId="2858277977" sldId="523"/>
            <ac:spMk id="317" creationId="{2799B0E0-FD59-417C-BA7B-54CADB3892A7}"/>
          </ac:spMkLst>
        </pc:spChg>
        <pc:spChg chg="add mod">
          <ac:chgData name="Ragnhild Halvorsrud" userId="917ea340-fd63-490f-a7db-68428d24cf32" providerId="ADAL" clId="{9B6050A4-F178-4018-9F62-4FCCA28DA093}" dt="2021-03-26T14:19:28.950" v="39828" actId="207"/>
          <ac:spMkLst>
            <pc:docMk/>
            <pc:sldMk cId="2858277977" sldId="523"/>
            <ac:spMk id="318" creationId="{525CD033-2A31-4C34-BA3F-7BA7E6F26C17}"/>
          </ac:spMkLst>
        </pc:spChg>
        <pc:spChg chg="add mod">
          <ac:chgData name="Ragnhild Halvorsrud" userId="917ea340-fd63-490f-a7db-68428d24cf32" providerId="ADAL" clId="{9B6050A4-F178-4018-9F62-4FCCA28DA093}" dt="2021-03-26T14:19:28.950" v="39828" actId="207"/>
          <ac:spMkLst>
            <pc:docMk/>
            <pc:sldMk cId="2858277977" sldId="523"/>
            <ac:spMk id="319" creationId="{00330828-819B-4000-A786-977349E1B77B}"/>
          </ac:spMkLst>
        </pc:spChg>
        <pc:spChg chg="add mod">
          <ac:chgData name="Ragnhild Halvorsrud" userId="917ea340-fd63-490f-a7db-68428d24cf32" providerId="ADAL" clId="{9B6050A4-F178-4018-9F62-4FCCA28DA093}" dt="2021-03-26T14:19:28.950" v="39828" actId="207"/>
          <ac:spMkLst>
            <pc:docMk/>
            <pc:sldMk cId="2858277977" sldId="523"/>
            <ac:spMk id="320" creationId="{E5BFBB2B-A563-4D78-81F4-36D2865734A2}"/>
          </ac:spMkLst>
        </pc:spChg>
        <pc:spChg chg="mod">
          <ac:chgData name="Ragnhild Halvorsrud" userId="917ea340-fd63-490f-a7db-68428d24cf32" providerId="ADAL" clId="{9B6050A4-F178-4018-9F62-4FCCA28DA093}" dt="2021-03-25T13:12:42.717" v="38224" actId="790"/>
          <ac:spMkLst>
            <pc:docMk/>
            <pc:sldMk cId="2858277977" sldId="523"/>
            <ac:spMk id="1823" creationId="{AC5B5BB0-AC4B-4FB6-8608-C59FF735BB7D}"/>
          </ac:spMkLst>
        </pc:spChg>
        <pc:spChg chg="mod">
          <ac:chgData name="Ragnhild Halvorsrud" userId="917ea340-fd63-490f-a7db-68428d24cf32" providerId="ADAL" clId="{9B6050A4-F178-4018-9F62-4FCCA28DA093}" dt="2021-03-25T13:12:42.718" v="38225" actId="790"/>
          <ac:spMkLst>
            <pc:docMk/>
            <pc:sldMk cId="2858277977" sldId="523"/>
            <ac:spMk id="1824" creationId="{5178C2E7-A371-434C-8FAD-BD5C7C981567}"/>
          </ac:spMkLst>
        </pc:spChg>
        <pc:spChg chg="mod">
          <ac:chgData name="Ragnhild Halvorsrud" userId="917ea340-fd63-490f-a7db-68428d24cf32" providerId="ADAL" clId="{9B6050A4-F178-4018-9F62-4FCCA28DA093}" dt="2021-03-25T13:12:42.719" v="38226" actId="790"/>
          <ac:spMkLst>
            <pc:docMk/>
            <pc:sldMk cId="2858277977" sldId="523"/>
            <ac:spMk id="1825" creationId="{0D0378BC-0880-45AE-BFE7-43260C384C85}"/>
          </ac:spMkLst>
        </pc:spChg>
        <pc:spChg chg="mod">
          <ac:chgData name="Ragnhild Halvorsrud" userId="917ea340-fd63-490f-a7db-68428d24cf32" providerId="ADAL" clId="{9B6050A4-F178-4018-9F62-4FCCA28DA093}" dt="2021-03-25T13:12:42.721" v="38227" actId="790"/>
          <ac:spMkLst>
            <pc:docMk/>
            <pc:sldMk cId="2858277977" sldId="523"/>
            <ac:spMk id="1826" creationId="{13A18651-87BC-49F5-BB41-74CB64C7D011}"/>
          </ac:spMkLst>
        </pc:spChg>
        <pc:spChg chg="mod">
          <ac:chgData name="Ragnhild Halvorsrud" userId="917ea340-fd63-490f-a7db-68428d24cf32" providerId="ADAL" clId="{9B6050A4-F178-4018-9F62-4FCCA28DA093}" dt="2021-03-25T13:12:42.722" v="38228" actId="790"/>
          <ac:spMkLst>
            <pc:docMk/>
            <pc:sldMk cId="2858277977" sldId="523"/>
            <ac:spMk id="1827" creationId="{A50B263C-A83A-4ABD-898F-619E30F5BB37}"/>
          </ac:spMkLst>
        </pc:spChg>
        <pc:spChg chg="mod">
          <ac:chgData name="Ragnhild Halvorsrud" userId="917ea340-fd63-490f-a7db-68428d24cf32" providerId="ADAL" clId="{9B6050A4-F178-4018-9F62-4FCCA28DA093}" dt="2021-03-25T13:12:42.723" v="38229" actId="790"/>
          <ac:spMkLst>
            <pc:docMk/>
            <pc:sldMk cId="2858277977" sldId="523"/>
            <ac:spMk id="1828" creationId="{F2E73FAB-C049-4322-B1A9-5E6CC50061A0}"/>
          </ac:spMkLst>
        </pc:spChg>
        <pc:spChg chg="mod">
          <ac:chgData name="Ragnhild Halvorsrud" userId="917ea340-fd63-490f-a7db-68428d24cf32" providerId="ADAL" clId="{9B6050A4-F178-4018-9F62-4FCCA28DA093}" dt="2021-03-25T13:12:42.724" v="38230" actId="790"/>
          <ac:spMkLst>
            <pc:docMk/>
            <pc:sldMk cId="2858277977" sldId="523"/>
            <ac:spMk id="1830" creationId="{4A86F07B-4A49-4086-BC5A-5C5172C9970E}"/>
          </ac:spMkLst>
        </pc:spChg>
        <pc:spChg chg="mod">
          <ac:chgData name="Ragnhild Halvorsrud" userId="917ea340-fd63-490f-a7db-68428d24cf32" providerId="ADAL" clId="{9B6050A4-F178-4018-9F62-4FCCA28DA093}" dt="2021-03-25T13:12:42.725" v="38231" actId="790"/>
          <ac:spMkLst>
            <pc:docMk/>
            <pc:sldMk cId="2858277977" sldId="523"/>
            <ac:spMk id="1831" creationId="{FBE8A330-4C77-42A3-9B77-BB45924DBF59}"/>
          </ac:spMkLst>
        </pc:spChg>
        <pc:spChg chg="mod">
          <ac:chgData name="Ragnhild Halvorsrud" userId="917ea340-fd63-490f-a7db-68428d24cf32" providerId="ADAL" clId="{9B6050A4-F178-4018-9F62-4FCCA28DA093}" dt="2021-03-25T13:12:42.726" v="38232" actId="790"/>
          <ac:spMkLst>
            <pc:docMk/>
            <pc:sldMk cId="2858277977" sldId="523"/>
            <ac:spMk id="1832" creationId="{B3548104-CAAA-4F87-8CC3-360A2BE2B9A6}"/>
          </ac:spMkLst>
        </pc:spChg>
        <pc:spChg chg="mod">
          <ac:chgData name="Ragnhild Halvorsrud" userId="917ea340-fd63-490f-a7db-68428d24cf32" providerId="ADAL" clId="{9B6050A4-F178-4018-9F62-4FCCA28DA093}" dt="2021-03-25T13:12:42.727" v="38233" actId="790"/>
          <ac:spMkLst>
            <pc:docMk/>
            <pc:sldMk cId="2858277977" sldId="523"/>
            <ac:spMk id="1833" creationId="{74EAFF41-5096-450C-BA75-2B4DE1C7C8DF}"/>
          </ac:spMkLst>
        </pc:spChg>
        <pc:spChg chg="mod">
          <ac:chgData name="Ragnhild Halvorsrud" userId="917ea340-fd63-490f-a7db-68428d24cf32" providerId="ADAL" clId="{9B6050A4-F178-4018-9F62-4FCCA28DA093}" dt="2021-03-25T13:12:42.728" v="38234" actId="790"/>
          <ac:spMkLst>
            <pc:docMk/>
            <pc:sldMk cId="2858277977" sldId="523"/>
            <ac:spMk id="1834" creationId="{80C99F64-5CFD-43D9-9CD5-67E603AA5511}"/>
          </ac:spMkLst>
        </pc:spChg>
        <pc:spChg chg="mod">
          <ac:chgData name="Ragnhild Halvorsrud" userId="917ea340-fd63-490f-a7db-68428d24cf32" providerId="ADAL" clId="{9B6050A4-F178-4018-9F62-4FCCA28DA093}" dt="2021-03-25T13:12:42.729" v="38235" actId="790"/>
          <ac:spMkLst>
            <pc:docMk/>
            <pc:sldMk cId="2858277977" sldId="523"/>
            <ac:spMk id="1835" creationId="{F2EE76D5-B0E8-4B4B-99FA-4B51AA075509}"/>
          </ac:spMkLst>
        </pc:spChg>
        <pc:spChg chg="mod">
          <ac:chgData name="Ragnhild Halvorsrud" userId="917ea340-fd63-490f-a7db-68428d24cf32" providerId="ADAL" clId="{9B6050A4-F178-4018-9F62-4FCCA28DA093}" dt="2021-03-25T13:12:42.730" v="38236" actId="790"/>
          <ac:spMkLst>
            <pc:docMk/>
            <pc:sldMk cId="2858277977" sldId="523"/>
            <ac:spMk id="1837" creationId="{12A8F3ED-3B86-4296-A454-C185F83E667E}"/>
          </ac:spMkLst>
        </pc:spChg>
        <pc:spChg chg="mod">
          <ac:chgData name="Ragnhild Halvorsrud" userId="917ea340-fd63-490f-a7db-68428d24cf32" providerId="ADAL" clId="{9B6050A4-F178-4018-9F62-4FCCA28DA093}" dt="2021-03-25T13:12:42.731" v="38237" actId="790"/>
          <ac:spMkLst>
            <pc:docMk/>
            <pc:sldMk cId="2858277977" sldId="523"/>
            <ac:spMk id="1838" creationId="{A1452094-8388-4B47-8B05-FB31F720FBCC}"/>
          </ac:spMkLst>
        </pc:spChg>
        <pc:spChg chg="mod">
          <ac:chgData name="Ragnhild Halvorsrud" userId="917ea340-fd63-490f-a7db-68428d24cf32" providerId="ADAL" clId="{9B6050A4-F178-4018-9F62-4FCCA28DA093}" dt="2021-03-25T13:12:42.732" v="38238" actId="790"/>
          <ac:spMkLst>
            <pc:docMk/>
            <pc:sldMk cId="2858277977" sldId="523"/>
            <ac:spMk id="1839" creationId="{98B5C07A-0902-41B4-A8A2-DDDA6A4FE536}"/>
          </ac:spMkLst>
        </pc:spChg>
        <pc:spChg chg="mod">
          <ac:chgData name="Ragnhild Halvorsrud" userId="917ea340-fd63-490f-a7db-68428d24cf32" providerId="ADAL" clId="{9B6050A4-F178-4018-9F62-4FCCA28DA093}" dt="2021-03-25T13:12:42.733" v="38239" actId="790"/>
          <ac:spMkLst>
            <pc:docMk/>
            <pc:sldMk cId="2858277977" sldId="523"/>
            <ac:spMk id="1840" creationId="{F555FBCE-7B1C-4EF2-AB82-EAB1E9EC2593}"/>
          </ac:spMkLst>
        </pc:spChg>
        <pc:spChg chg="mod">
          <ac:chgData name="Ragnhild Halvorsrud" userId="917ea340-fd63-490f-a7db-68428d24cf32" providerId="ADAL" clId="{9B6050A4-F178-4018-9F62-4FCCA28DA093}" dt="2021-03-25T13:12:42.734" v="38240" actId="790"/>
          <ac:spMkLst>
            <pc:docMk/>
            <pc:sldMk cId="2858277977" sldId="523"/>
            <ac:spMk id="1841" creationId="{D0A4BF54-E860-4235-BFBA-AF6E47E44707}"/>
          </ac:spMkLst>
        </pc:spChg>
        <pc:spChg chg="mod">
          <ac:chgData name="Ragnhild Halvorsrud" userId="917ea340-fd63-490f-a7db-68428d24cf32" providerId="ADAL" clId="{9B6050A4-F178-4018-9F62-4FCCA28DA093}" dt="2021-03-25T13:12:42.735" v="38241" actId="790"/>
          <ac:spMkLst>
            <pc:docMk/>
            <pc:sldMk cId="2858277977" sldId="523"/>
            <ac:spMk id="1842" creationId="{87705AEA-AA34-4AB6-91A2-FDD492788067}"/>
          </ac:spMkLst>
        </pc:spChg>
        <pc:spChg chg="mod">
          <ac:chgData name="Ragnhild Halvorsrud" userId="917ea340-fd63-490f-a7db-68428d24cf32" providerId="ADAL" clId="{9B6050A4-F178-4018-9F62-4FCCA28DA093}" dt="2021-03-25T13:12:42.737" v="38242" actId="790"/>
          <ac:spMkLst>
            <pc:docMk/>
            <pc:sldMk cId="2858277977" sldId="523"/>
            <ac:spMk id="1844" creationId="{B62BB80E-19D6-4BDF-9A24-4756CFC75836}"/>
          </ac:spMkLst>
        </pc:spChg>
        <pc:spChg chg="mod">
          <ac:chgData name="Ragnhild Halvorsrud" userId="917ea340-fd63-490f-a7db-68428d24cf32" providerId="ADAL" clId="{9B6050A4-F178-4018-9F62-4FCCA28DA093}" dt="2021-03-25T13:12:42.738" v="38243" actId="790"/>
          <ac:spMkLst>
            <pc:docMk/>
            <pc:sldMk cId="2858277977" sldId="523"/>
            <ac:spMk id="1845" creationId="{89FCEF25-4B3E-4C99-817D-1B2B539B9FB3}"/>
          </ac:spMkLst>
        </pc:spChg>
        <pc:spChg chg="mod">
          <ac:chgData name="Ragnhild Halvorsrud" userId="917ea340-fd63-490f-a7db-68428d24cf32" providerId="ADAL" clId="{9B6050A4-F178-4018-9F62-4FCCA28DA093}" dt="2021-03-25T13:12:42.739" v="38244" actId="790"/>
          <ac:spMkLst>
            <pc:docMk/>
            <pc:sldMk cId="2858277977" sldId="523"/>
            <ac:spMk id="1846" creationId="{9431A7BF-7FF9-45AD-96C8-6D7F34C3E910}"/>
          </ac:spMkLst>
        </pc:spChg>
        <pc:spChg chg="mod">
          <ac:chgData name="Ragnhild Halvorsrud" userId="917ea340-fd63-490f-a7db-68428d24cf32" providerId="ADAL" clId="{9B6050A4-F178-4018-9F62-4FCCA28DA093}" dt="2021-03-25T13:12:42.740" v="38245" actId="790"/>
          <ac:spMkLst>
            <pc:docMk/>
            <pc:sldMk cId="2858277977" sldId="523"/>
            <ac:spMk id="1847" creationId="{085429D2-C893-4471-B274-C6D6B62CE9DB}"/>
          </ac:spMkLst>
        </pc:spChg>
        <pc:spChg chg="mod">
          <ac:chgData name="Ragnhild Halvorsrud" userId="917ea340-fd63-490f-a7db-68428d24cf32" providerId="ADAL" clId="{9B6050A4-F178-4018-9F62-4FCCA28DA093}" dt="2021-03-25T13:12:42.741" v="38246" actId="790"/>
          <ac:spMkLst>
            <pc:docMk/>
            <pc:sldMk cId="2858277977" sldId="523"/>
            <ac:spMk id="1848" creationId="{C7429C65-43E2-4C18-A0AD-AFF6B937F189}"/>
          </ac:spMkLst>
        </pc:spChg>
        <pc:spChg chg="mod">
          <ac:chgData name="Ragnhild Halvorsrud" userId="917ea340-fd63-490f-a7db-68428d24cf32" providerId="ADAL" clId="{9B6050A4-F178-4018-9F62-4FCCA28DA093}" dt="2021-03-25T13:12:42.742" v="38247" actId="790"/>
          <ac:spMkLst>
            <pc:docMk/>
            <pc:sldMk cId="2858277977" sldId="523"/>
            <ac:spMk id="1849" creationId="{7DE181A7-A956-4B28-917C-A03E170AB037}"/>
          </ac:spMkLst>
        </pc:spChg>
        <pc:spChg chg="mod">
          <ac:chgData name="Ragnhild Halvorsrud" userId="917ea340-fd63-490f-a7db-68428d24cf32" providerId="ADAL" clId="{9B6050A4-F178-4018-9F62-4FCCA28DA093}" dt="2021-03-25T13:12:42.743" v="38248" actId="790"/>
          <ac:spMkLst>
            <pc:docMk/>
            <pc:sldMk cId="2858277977" sldId="523"/>
            <ac:spMk id="1851" creationId="{99D64769-5921-4BB5-A95F-9B400988392E}"/>
          </ac:spMkLst>
        </pc:spChg>
        <pc:spChg chg="mod">
          <ac:chgData name="Ragnhild Halvorsrud" userId="917ea340-fd63-490f-a7db-68428d24cf32" providerId="ADAL" clId="{9B6050A4-F178-4018-9F62-4FCCA28DA093}" dt="2021-03-25T13:12:42.744" v="38249" actId="790"/>
          <ac:spMkLst>
            <pc:docMk/>
            <pc:sldMk cId="2858277977" sldId="523"/>
            <ac:spMk id="1852" creationId="{E90884A8-4C56-4696-BE5C-94784E7A9C85}"/>
          </ac:spMkLst>
        </pc:spChg>
        <pc:spChg chg="mod">
          <ac:chgData name="Ragnhild Halvorsrud" userId="917ea340-fd63-490f-a7db-68428d24cf32" providerId="ADAL" clId="{9B6050A4-F178-4018-9F62-4FCCA28DA093}" dt="2021-03-25T13:12:42.745" v="38250" actId="790"/>
          <ac:spMkLst>
            <pc:docMk/>
            <pc:sldMk cId="2858277977" sldId="523"/>
            <ac:spMk id="1853" creationId="{88B25F9B-AF6D-413A-8264-86F56BDB7127}"/>
          </ac:spMkLst>
        </pc:spChg>
        <pc:spChg chg="mod">
          <ac:chgData name="Ragnhild Halvorsrud" userId="917ea340-fd63-490f-a7db-68428d24cf32" providerId="ADAL" clId="{9B6050A4-F178-4018-9F62-4FCCA28DA093}" dt="2021-03-25T13:12:42.746" v="38251" actId="790"/>
          <ac:spMkLst>
            <pc:docMk/>
            <pc:sldMk cId="2858277977" sldId="523"/>
            <ac:spMk id="1854" creationId="{2478AF74-FBF6-43B5-B27F-5F2ABD478360}"/>
          </ac:spMkLst>
        </pc:spChg>
        <pc:spChg chg="mod">
          <ac:chgData name="Ragnhild Halvorsrud" userId="917ea340-fd63-490f-a7db-68428d24cf32" providerId="ADAL" clId="{9B6050A4-F178-4018-9F62-4FCCA28DA093}" dt="2021-03-25T13:12:42.747" v="38252" actId="790"/>
          <ac:spMkLst>
            <pc:docMk/>
            <pc:sldMk cId="2858277977" sldId="523"/>
            <ac:spMk id="1855" creationId="{36DEC0CD-8DF3-4C23-852A-6F09429FA5BB}"/>
          </ac:spMkLst>
        </pc:spChg>
        <pc:spChg chg="mod">
          <ac:chgData name="Ragnhild Halvorsrud" userId="917ea340-fd63-490f-a7db-68428d24cf32" providerId="ADAL" clId="{9B6050A4-F178-4018-9F62-4FCCA28DA093}" dt="2021-03-25T13:12:42.748" v="38253" actId="790"/>
          <ac:spMkLst>
            <pc:docMk/>
            <pc:sldMk cId="2858277977" sldId="523"/>
            <ac:spMk id="1856" creationId="{E4C10C31-0A0C-4582-BB3E-992804D751FD}"/>
          </ac:spMkLst>
        </pc:spChg>
        <pc:spChg chg="mod">
          <ac:chgData name="Ragnhild Halvorsrud" userId="917ea340-fd63-490f-a7db-68428d24cf32" providerId="ADAL" clId="{9B6050A4-F178-4018-9F62-4FCCA28DA093}" dt="2021-03-25T13:12:42.749" v="38254" actId="790"/>
          <ac:spMkLst>
            <pc:docMk/>
            <pc:sldMk cId="2858277977" sldId="523"/>
            <ac:spMk id="1857" creationId="{C0C2B968-F374-424C-9358-49C9C6D3C1A5}"/>
          </ac:spMkLst>
        </pc:spChg>
        <pc:spChg chg="mod">
          <ac:chgData name="Ragnhild Halvorsrud" userId="917ea340-fd63-490f-a7db-68428d24cf32" providerId="ADAL" clId="{9B6050A4-F178-4018-9F62-4FCCA28DA093}" dt="2021-03-25T13:12:42.750" v="38255" actId="790"/>
          <ac:spMkLst>
            <pc:docMk/>
            <pc:sldMk cId="2858277977" sldId="523"/>
            <ac:spMk id="1858" creationId="{0C4CDB6A-4229-4897-8DE5-1ACF7D2BDBD6}"/>
          </ac:spMkLst>
        </pc:spChg>
        <pc:spChg chg="mod">
          <ac:chgData name="Ragnhild Halvorsrud" userId="917ea340-fd63-490f-a7db-68428d24cf32" providerId="ADAL" clId="{9B6050A4-F178-4018-9F62-4FCCA28DA093}" dt="2021-03-25T13:12:42.751" v="38256" actId="790"/>
          <ac:spMkLst>
            <pc:docMk/>
            <pc:sldMk cId="2858277977" sldId="523"/>
            <ac:spMk id="1859" creationId="{A8BA3192-5897-4610-A8EC-3F680A5D381C}"/>
          </ac:spMkLst>
        </pc:spChg>
        <pc:spChg chg="mod">
          <ac:chgData name="Ragnhild Halvorsrud" userId="917ea340-fd63-490f-a7db-68428d24cf32" providerId="ADAL" clId="{9B6050A4-F178-4018-9F62-4FCCA28DA093}" dt="2021-03-25T13:12:42.752" v="38257" actId="790"/>
          <ac:spMkLst>
            <pc:docMk/>
            <pc:sldMk cId="2858277977" sldId="523"/>
            <ac:spMk id="1860" creationId="{F6F3ECEE-F060-4DD2-9F55-F8F2D29246EC}"/>
          </ac:spMkLst>
        </pc:spChg>
        <pc:spChg chg="mod">
          <ac:chgData name="Ragnhild Halvorsrud" userId="917ea340-fd63-490f-a7db-68428d24cf32" providerId="ADAL" clId="{9B6050A4-F178-4018-9F62-4FCCA28DA093}" dt="2021-03-25T13:12:42.754" v="38258" actId="790"/>
          <ac:spMkLst>
            <pc:docMk/>
            <pc:sldMk cId="2858277977" sldId="523"/>
            <ac:spMk id="1861" creationId="{B5F35C68-EC39-4D75-BCC7-E23C8E41AE6D}"/>
          </ac:spMkLst>
        </pc:spChg>
        <pc:spChg chg="mod">
          <ac:chgData name="Ragnhild Halvorsrud" userId="917ea340-fd63-490f-a7db-68428d24cf32" providerId="ADAL" clId="{9B6050A4-F178-4018-9F62-4FCCA28DA093}" dt="2021-03-25T13:12:42.796" v="38307" actId="790"/>
          <ac:spMkLst>
            <pc:docMk/>
            <pc:sldMk cId="2858277977" sldId="523"/>
            <ac:spMk id="1873" creationId="{E0742927-1CC8-4ADC-9DD4-5EAD3300026A}"/>
          </ac:spMkLst>
        </pc:spChg>
        <pc:spChg chg="mod">
          <ac:chgData name="Ragnhild Halvorsrud" userId="917ea340-fd63-490f-a7db-68428d24cf32" providerId="ADAL" clId="{9B6050A4-F178-4018-9F62-4FCCA28DA093}" dt="2021-03-25T13:12:42.796" v="38308" actId="790"/>
          <ac:spMkLst>
            <pc:docMk/>
            <pc:sldMk cId="2858277977" sldId="523"/>
            <ac:spMk id="1874" creationId="{68BEB3C4-87A5-4ACC-AF2B-B9BD93D6D32F}"/>
          </ac:spMkLst>
        </pc:spChg>
        <pc:spChg chg="mod">
          <ac:chgData name="Ragnhild Halvorsrud" userId="917ea340-fd63-490f-a7db-68428d24cf32" providerId="ADAL" clId="{9B6050A4-F178-4018-9F62-4FCCA28DA093}" dt="2021-03-25T13:12:42.797" v="38309" actId="790"/>
          <ac:spMkLst>
            <pc:docMk/>
            <pc:sldMk cId="2858277977" sldId="523"/>
            <ac:spMk id="1875" creationId="{A5FB9B56-9FC1-409A-AF22-EA68B9ED165A}"/>
          </ac:spMkLst>
        </pc:spChg>
        <pc:spChg chg="mod">
          <ac:chgData name="Ragnhild Halvorsrud" userId="917ea340-fd63-490f-a7db-68428d24cf32" providerId="ADAL" clId="{9B6050A4-F178-4018-9F62-4FCCA28DA093}" dt="2021-03-25T13:12:42.798" v="38310" actId="790"/>
          <ac:spMkLst>
            <pc:docMk/>
            <pc:sldMk cId="2858277977" sldId="523"/>
            <ac:spMk id="1876" creationId="{42560089-0D9E-4DCE-83BA-FA789AA17126}"/>
          </ac:spMkLst>
        </pc:spChg>
        <pc:spChg chg="mod">
          <ac:chgData name="Ragnhild Halvorsrud" userId="917ea340-fd63-490f-a7db-68428d24cf32" providerId="ADAL" clId="{9B6050A4-F178-4018-9F62-4FCCA28DA093}" dt="2021-03-25T13:12:42.799" v="38311" actId="790"/>
          <ac:spMkLst>
            <pc:docMk/>
            <pc:sldMk cId="2858277977" sldId="523"/>
            <ac:spMk id="1877" creationId="{98E7F9C0-CED4-44E2-B370-53F6458AEFD4}"/>
          </ac:spMkLst>
        </pc:spChg>
        <pc:spChg chg="mod">
          <ac:chgData name="Ragnhild Halvorsrud" userId="917ea340-fd63-490f-a7db-68428d24cf32" providerId="ADAL" clId="{9B6050A4-F178-4018-9F62-4FCCA28DA093}" dt="2021-03-25T13:12:42.800" v="38312" actId="790"/>
          <ac:spMkLst>
            <pc:docMk/>
            <pc:sldMk cId="2858277977" sldId="523"/>
            <ac:spMk id="1879" creationId="{5BD2720A-D5A7-42D6-8C93-149829E019A3}"/>
          </ac:spMkLst>
        </pc:spChg>
        <pc:spChg chg="mod">
          <ac:chgData name="Ragnhild Halvorsrud" userId="917ea340-fd63-490f-a7db-68428d24cf32" providerId="ADAL" clId="{9B6050A4-F178-4018-9F62-4FCCA28DA093}" dt="2021-03-25T13:12:42.801" v="38313" actId="790"/>
          <ac:spMkLst>
            <pc:docMk/>
            <pc:sldMk cId="2858277977" sldId="523"/>
            <ac:spMk id="1880" creationId="{D77E0A4E-2F8C-46AC-A3E8-44A5083A3744}"/>
          </ac:spMkLst>
        </pc:spChg>
        <pc:spChg chg="mod">
          <ac:chgData name="Ragnhild Halvorsrud" userId="917ea340-fd63-490f-a7db-68428d24cf32" providerId="ADAL" clId="{9B6050A4-F178-4018-9F62-4FCCA28DA093}" dt="2021-03-25T13:12:42.801" v="38314" actId="790"/>
          <ac:spMkLst>
            <pc:docMk/>
            <pc:sldMk cId="2858277977" sldId="523"/>
            <ac:spMk id="1881" creationId="{38DC9575-CCE1-47FB-9E97-139E21C31CF7}"/>
          </ac:spMkLst>
        </pc:spChg>
        <pc:spChg chg="mod">
          <ac:chgData name="Ragnhild Halvorsrud" userId="917ea340-fd63-490f-a7db-68428d24cf32" providerId="ADAL" clId="{9B6050A4-F178-4018-9F62-4FCCA28DA093}" dt="2021-03-25T13:12:42.802" v="38315" actId="790"/>
          <ac:spMkLst>
            <pc:docMk/>
            <pc:sldMk cId="2858277977" sldId="523"/>
            <ac:spMk id="1882" creationId="{6F9DB253-6CD7-4D32-9AAD-AD775ECC4143}"/>
          </ac:spMkLst>
        </pc:spChg>
        <pc:spChg chg="mod">
          <ac:chgData name="Ragnhild Halvorsrud" userId="917ea340-fd63-490f-a7db-68428d24cf32" providerId="ADAL" clId="{9B6050A4-F178-4018-9F62-4FCCA28DA093}" dt="2021-03-25T13:12:42.803" v="38316" actId="790"/>
          <ac:spMkLst>
            <pc:docMk/>
            <pc:sldMk cId="2858277977" sldId="523"/>
            <ac:spMk id="1883" creationId="{A05F62F5-3EAD-4565-860A-25606DAF08DF}"/>
          </ac:spMkLst>
        </pc:spChg>
        <pc:spChg chg="mod">
          <ac:chgData name="Ragnhild Halvorsrud" userId="917ea340-fd63-490f-a7db-68428d24cf32" providerId="ADAL" clId="{9B6050A4-F178-4018-9F62-4FCCA28DA093}" dt="2021-03-25T13:12:42.804" v="38317" actId="790"/>
          <ac:spMkLst>
            <pc:docMk/>
            <pc:sldMk cId="2858277977" sldId="523"/>
            <ac:spMk id="1885" creationId="{449B8F0C-7C22-415B-B1BB-F070395ECCA8}"/>
          </ac:spMkLst>
        </pc:spChg>
        <pc:spChg chg="mod">
          <ac:chgData name="Ragnhild Halvorsrud" userId="917ea340-fd63-490f-a7db-68428d24cf32" providerId="ADAL" clId="{9B6050A4-F178-4018-9F62-4FCCA28DA093}" dt="2021-03-25T13:12:42.804" v="38318" actId="790"/>
          <ac:spMkLst>
            <pc:docMk/>
            <pc:sldMk cId="2858277977" sldId="523"/>
            <ac:spMk id="1886" creationId="{0FC9ACF9-8032-4213-B257-ADEED30A3BC8}"/>
          </ac:spMkLst>
        </pc:spChg>
        <pc:spChg chg="mod">
          <ac:chgData name="Ragnhild Halvorsrud" userId="917ea340-fd63-490f-a7db-68428d24cf32" providerId="ADAL" clId="{9B6050A4-F178-4018-9F62-4FCCA28DA093}" dt="2021-03-25T13:12:42.805" v="38319" actId="790"/>
          <ac:spMkLst>
            <pc:docMk/>
            <pc:sldMk cId="2858277977" sldId="523"/>
            <ac:spMk id="1887" creationId="{AC9B2562-4985-4A08-995A-AD38DF7A432E}"/>
          </ac:spMkLst>
        </pc:spChg>
        <pc:spChg chg="mod">
          <ac:chgData name="Ragnhild Halvorsrud" userId="917ea340-fd63-490f-a7db-68428d24cf32" providerId="ADAL" clId="{9B6050A4-F178-4018-9F62-4FCCA28DA093}" dt="2021-03-25T13:12:42.806" v="38320" actId="790"/>
          <ac:spMkLst>
            <pc:docMk/>
            <pc:sldMk cId="2858277977" sldId="523"/>
            <ac:spMk id="1888" creationId="{0417C61E-88D0-4FE2-A1AA-416C8B2DEF3B}"/>
          </ac:spMkLst>
        </pc:spChg>
        <pc:spChg chg="mod">
          <ac:chgData name="Ragnhild Halvorsrud" userId="917ea340-fd63-490f-a7db-68428d24cf32" providerId="ADAL" clId="{9B6050A4-F178-4018-9F62-4FCCA28DA093}" dt="2021-03-25T13:12:42.807" v="38321" actId="790"/>
          <ac:spMkLst>
            <pc:docMk/>
            <pc:sldMk cId="2858277977" sldId="523"/>
            <ac:spMk id="1889" creationId="{11F64C31-5D71-4D6C-BFDC-270BB157F6C7}"/>
          </ac:spMkLst>
        </pc:spChg>
        <pc:spChg chg="mod">
          <ac:chgData name="Ragnhild Halvorsrud" userId="917ea340-fd63-490f-a7db-68428d24cf32" providerId="ADAL" clId="{9B6050A4-F178-4018-9F62-4FCCA28DA093}" dt="2021-03-25T13:12:42.808" v="38322" actId="790"/>
          <ac:spMkLst>
            <pc:docMk/>
            <pc:sldMk cId="2858277977" sldId="523"/>
            <ac:spMk id="1891" creationId="{48BFE854-0BF0-41A8-9E6F-6B98E8C5D607}"/>
          </ac:spMkLst>
        </pc:spChg>
        <pc:spChg chg="mod">
          <ac:chgData name="Ragnhild Halvorsrud" userId="917ea340-fd63-490f-a7db-68428d24cf32" providerId="ADAL" clId="{9B6050A4-F178-4018-9F62-4FCCA28DA093}" dt="2021-03-25T13:12:42.808" v="38323" actId="790"/>
          <ac:spMkLst>
            <pc:docMk/>
            <pc:sldMk cId="2858277977" sldId="523"/>
            <ac:spMk id="1892" creationId="{2A2B3EBA-1AE8-4ED1-8028-CE36A315507B}"/>
          </ac:spMkLst>
        </pc:spChg>
        <pc:spChg chg="mod">
          <ac:chgData name="Ragnhild Halvorsrud" userId="917ea340-fd63-490f-a7db-68428d24cf32" providerId="ADAL" clId="{9B6050A4-F178-4018-9F62-4FCCA28DA093}" dt="2021-03-25T13:12:42.809" v="38324" actId="790"/>
          <ac:spMkLst>
            <pc:docMk/>
            <pc:sldMk cId="2858277977" sldId="523"/>
            <ac:spMk id="1893" creationId="{F3B89FD8-1015-44EA-B709-6D2D3AA3B1DE}"/>
          </ac:spMkLst>
        </pc:spChg>
        <pc:spChg chg="mod">
          <ac:chgData name="Ragnhild Halvorsrud" userId="917ea340-fd63-490f-a7db-68428d24cf32" providerId="ADAL" clId="{9B6050A4-F178-4018-9F62-4FCCA28DA093}" dt="2021-03-25T13:12:42.810" v="38325" actId="790"/>
          <ac:spMkLst>
            <pc:docMk/>
            <pc:sldMk cId="2858277977" sldId="523"/>
            <ac:spMk id="1894" creationId="{66F992B0-6062-4310-B1F2-0C326B1F3101}"/>
          </ac:spMkLst>
        </pc:spChg>
        <pc:spChg chg="mod">
          <ac:chgData name="Ragnhild Halvorsrud" userId="917ea340-fd63-490f-a7db-68428d24cf32" providerId="ADAL" clId="{9B6050A4-F178-4018-9F62-4FCCA28DA093}" dt="2021-03-25T13:12:42.810" v="38326" actId="790"/>
          <ac:spMkLst>
            <pc:docMk/>
            <pc:sldMk cId="2858277977" sldId="523"/>
            <ac:spMk id="1895" creationId="{2CD1BC3A-965E-4234-8C71-7205126B5262}"/>
          </ac:spMkLst>
        </pc:spChg>
        <pc:spChg chg="mod">
          <ac:chgData name="Ragnhild Halvorsrud" userId="917ea340-fd63-490f-a7db-68428d24cf32" providerId="ADAL" clId="{9B6050A4-F178-4018-9F62-4FCCA28DA093}" dt="2021-03-25T13:12:42.811" v="38327" actId="790"/>
          <ac:spMkLst>
            <pc:docMk/>
            <pc:sldMk cId="2858277977" sldId="523"/>
            <ac:spMk id="1896" creationId="{51FB2BA8-23DF-4756-95CF-1ABD2B54FAE9}"/>
          </ac:spMkLst>
        </pc:spChg>
        <pc:spChg chg="mod">
          <ac:chgData name="Ragnhild Halvorsrud" userId="917ea340-fd63-490f-a7db-68428d24cf32" providerId="ADAL" clId="{9B6050A4-F178-4018-9F62-4FCCA28DA093}" dt="2021-03-25T13:12:42.812" v="38328" actId="790"/>
          <ac:spMkLst>
            <pc:docMk/>
            <pc:sldMk cId="2858277977" sldId="523"/>
            <ac:spMk id="1897" creationId="{248EB943-8700-4EFD-A5CA-594F2F02EE2F}"/>
          </ac:spMkLst>
        </pc:spChg>
        <pc:spChg chg="mod">
          <ac:chgData name="Ragnhild Halvorsrud" userId="917ea340-fd63-490f-a7db-68428d24cf32" providerId="ADAL" clId="{9B6050A4-F178-4018-9F62-4FCCA28DA093}" dt="2021-03-25T13:12:42.812" v="38329" actId="790"/>
          <ac:spMkLst>
            <pc:docMk/>
            <pc:sldMk cId="2858277977" sldId="523"/>
            <ac:spMk id="1898" creationId="{C9908F9B-8F34-4583-AAEE-B46E8F444F8C}"/>
          </ac:spMkLst>
        </pc:spChg>
        <pc:spChg chg="mod">
          <ac:chgData name="Ragnhild Halvorsrud" userId="917ea340-fd63-490f-a7db-68428d24cf32" providerId="ADAL" clId="{9B6050A4-F178-4018-9F62-4FCCA28DA093}" dt="2021-03-25T13:12:42.813" v="38330" actId="790"/>
          <ac:spMkLst>
            <pc:docMk/>
            <pc:sldMk cId="2858277977" sldId="523"/>
            <ac:spMk id="1899" creationId="{7E6CB0FF-8990-4ABD-9A45-4235316DE64E}"/>
          </ac:spMkLst>
        </pc:spChg>
        <pc:spChg chg="mod">
          <ac:chgData name="Ragnhild Halvorsrud" userId="917ea340-fd63-490f-a7db-68428d24cf32" providerId="ADAL" clId="{9B6050A4-F178-4018-9F62-4FCCA28DA093}" dt="2021-03-25T13:12:42.815" v="38331" actId="790"/>
          <ac:spMkLst>
            <pc:docMk/>
            <pc:sldMk cId="2858277977" sldId="523"/>
            <ac:spMk id="1907" creationId="{4F8E1829-7F7E-47EF-8581-E52C00E4037F}"/>
          </ac:spMkLst>
        </pc:spChg>
        <pc:spChg chg="mod">
          <ac:chgData name="Ragnhild Halvorsrud" userId="917ea340-fd63-490f-a7db-68428d24cf32" providerId="ADAL" clId="{9B6050A4-F178-4018-9F62-4FCCA28DA093}" dt="2021-03-25T13:12:42.816" v="38332" actId="790"/>
          <ac:spMkLst>
            <pc:docMk/>
            <pc:sldMk cId="2858277977" sldId="523"/>
            <ac:spMk id="1909" creationId="{C3862399-BBA6-440D-BAF9-F7F3632C4E60}"/>
          </ac:spMkLst>
        </pc:spChg>
        <pc:spChg chg="mod">
          <ac:chgData name="Ragnhild Halvorsrud" userId="917ea340-fd63-490f-a7db-68428d24cf32" providerId="ADAL" clId="{9B6050A4-F178-4018-9F62-4FCCA28DA093}" dt="2021-03-25T13:12:42.817" v="38333" actId="790"/>
          <ac:spMkLst>
            <pc:docMk/>
            <pc:sldMk cId="2858277977" sldId="523"/>
            <ac:spMk id="1912" creationId="{697E3F84-F1C5-40A8-9FD4-88B050F93213}"/>
          </ac:spMkLst>
        </pc:spChg>
        <pc:spChg chg="mod">
          <ac:chgData name="Ragnhild Halvorsrud" userId="917ea340-fd63-490f-a7db-68428d24cf32" providerId="ADAL" clId="{9B6050A4-F178-4018-9F62-4FCCA28DA093}" dt="2021-03-25T13:12:42.818" v="38334" actId="790"/>
          <ac:spMkLst>
            <pc:docMk/>
            <pc:sldMk cId="2858277977" sldId="523"/>
            <ac:spMk id="1913" creationId="{987887CC-BE40-48D7-A103-74AC637B9936}"/>
          </ac:spMkLst>
        </pc:spChg>
        <pc:spChg chg="mod">
          <ac:chgData name="Ragnhild Halvorsrud" userId="917ea340-fd63-490f-a7db-68428d24cf32" providerId="ADAL" clId="{9B6050A4-F178-4018-9F62-4FCCA28DA093}" dt="2021-03-25T13:12:42.819" v="38335" actId="790"/>
          <ac:spMkLst>
            <pc:docMk/>
            <pc:sldMk cId="2858277977" sldId="523"/>
            <ac:spMk id="1916" creationId="{EAFB482D-98A3-4A10-A0FF-E23EDC6B8A4F}"/>
          </ac:spMkLst>
        </pc:spChg>
        <pc:spChg chg="mod">
          <ac:chgData name="Ragnhild Halvorsrud" userId="917ea340-fd63-490f-a7db-68428d24cf32" providerId="ADAL" clId="{9B6050A4-F178-4018-9F62-4FCCA28DA093}" dt="2021-03-25T13:12:42.820" v="38336" actId="790"/>
          <ac:spMkLst>
            <pc:docMk/>
            <pc:sldMk cId="2858277977" sldId="523"/>
            <ac:spMk id="1917" creationId="{9AF80270-9380-444D-A095-4054F6301175}"/>
          </ac:spMkLst>
        </pc:spChg>
        <pc:spChg chg="mod">
          <ac:chgData name="Ragnhild Halvorsrud" userId="917ea340-fd63-490f-a7db-68428d24cf32" providerId="ADAL" clId="{9B6050A4-F178-4018-9F62-4FCCA28DA093}" dt="2021-03-25T13:12:42.821" v="38337" actId="790"/>
          <ac:spMkLst>
            <pc:docMk/>
            <pc:sldMk cId="2858277977" sldId="523"/>
            <ac:spMk id="1919" creationId="{4AFD7C99-9321-4A86-9E05-65D66C093A59}"/>
          </ac:spMkLst>
        </pc:spChg>
        <pc:spChg chg="mod">
          <ac:chgData name="Ragnhild Halvorsrud" userId="917ea340-fd63-490f-a7db-68428d24cf32" providerId="ADAL" clId="{9B6050A4-F178-4018-9F62-4FCCA28DA093}" dt="2021-03-25T13:12:42.822" v="38338" actId="790"/>
          <ac:spMkLst>
            <pc:docMk/>
            <pc:sldMk cId="2858277977" sldId="523"/>
            <ac:spMk id="1922" creationId="{3AC3554C-99E7-47B8-A65A-CBEE369CEEB7}"/>
          </ac:spMkLst>
        </pc:spChg>
        <pc:spChg chg="mod">
          <ac:chgData name="Ragnhild Halvorsrud" userId="917ea340-fd63-490f-a7db-68428d24cf32" providerId="ADAL" clId="{9B6050A4-F178-4018-9F62-4FCCA28DA093}" dt="2021-03-25T13:12:42.823" v="38339" actId="790"/>
          <ac:spMkLst>
            <pc:docMk/>
            <pc:sldMk cId="2858277977" sldId="523"/>
            <ac:spMk id="1923" creationId="{75B3550E-DD14-4302-83C3-BB6D0006C7CE}"/>
          </ac:spMkLst>
        </pc:spChg>
        <pc:spChg chg="mod">
          <ac:chgData name="Ragnhild Halvorsrud" userId="917ea340-fd63-490f-a7db-68428d24cf32" providerId="ADAL" clId="{9B6050A4-F178-4018-9F62-4FCCA28DA093}" dt="2021-03-25T13:12:42.824" v="38340" actId="790"/>
          <ac:spMkLst>
            <pc:docMk/>
            <pc:sldMk cId="2858277977" sldId="523"/>
            <ac:spMk id="1924" creationId="{CFF11CF3-CCF1-4C97-B88A-B73CA6690AAB}"/>
          </ac:spMkLst>
        </pc:spChg>
        <pc:spChg chg="mod">
          <ac:chgData name="Ragnhild Halvorsrud" userId="917ea340-fd63-490f-a7db-68428d24cf32" providerId="ADAL" clId="{9B6050A4-F178-4018-9F62-4FCCA28DA093}" dt="2021-03-25T13:12:42.824" v="38341" actId="790"/>
          <ac:spMkLst>
            <pc:docMk/>
            <pc:sldMk cId="2858277977" sldId="523"/>
            <ac:spMk id="1925" creationId="{01F41E8F-2AD7-4313-AE8E-1B855AF37B1C}"/>
          </ac:spMkLst>
        </pc:spChg>
        <pc:spChg chg="mod">
          <ac:chgData name="Ragnhild Halvorsrud" userId="917ea340-fd63-490f-a7db-68428d24cf32" providerId="ADAL" clId="{9B6050A4-F178-4018-9F62-4FCCA28DA093}" dt="2021-03-25T13:12:42.826" v="38342" actId="790"/>
          <ac:spMkLst>
            <pc:docMk/>
            <pc:sldMk cId="2858277977" sldId="523"/>
            <ac:spMk id="1930" creationId="{79F60186-2289-47E7-916A-E1CF67F30888}"/>
          </ac:spMkLst>
        </pc:spChg>
        <pc:spChg chg="mod">
          <ac:chgData name="Ragnhild Halvorsrud" userId="917ea340-fd63-490f-a7db-68428d24cf32" providerId="ADAL" clId="{9B6050A4-F178-4018-9F62-4FCCA28DA093}" dt="2021-03-25T13:12:42.827" v="38343" actId="790"/>
          <ac:spMkLst>
            <pc:docMk/>
            <pc:sldMk cId="2858277977" sldId="523"/>
            <ac:spMk id="1932" creationId="{566B9590-74B9-404C-89B4-3FB322AFEE8B}"/>
          </ac:spMkLst>
        </pc:spChg>
        <pc:spChg chg="mod">
          <ac:chgData name="Ragnhild Halvorsrud" userId="917ea340-fd63-490f-a7db-68428d24cf32" providerId="ADAL" clId="{9B6050A4-F178-4018-9F62-4FCCA28DA093}" dt="2021-03-25T13:12:42.828" v="38344" actId="790"/>
          <ac:spMkLst>
            <pc:docMk/>
            <pc:sldMk cId="2858277977" sldId="523"/>
            <ac:spMk id="1935" creationId="{77B2F231-8128-4705-BCBD-9EDCABA70D3B}"/>
          </ac:spMkLst>
        </pc:spChg>
        <pc:spChg chg="mod">
          <ac:chgData name="Ragnhild Halvorsrud" userId="917ea340-fd63-490f-a7db-68428d24cf32" providerId="ADAL" clId="{9B6050A4-F178-4018-9F62-4FCCA28DA093}" dt="2021-03-25T13:12:42.828" v="38345" actId="790"/>
          <ac:spMkLst>
            <pc:docMk/>
            <pc:sldMk cId="2858277977" sldId="523"/>
            <ac:spMk id="1936" creationId="{425E5A31-3557-4C00-895B-583085549C29}"/>
          </ac:spMkLst>
        </pc:spChg>
        <pc:spChg chg="mod">
          <ac:chgData name="Ragnhild Halvorsrud" userId="917ea340-fd63-490f-a7db-68428d24cf32" providerId="ADAL" clId="{9B6050A4-F178-4018-9F62-4FCCA28DA093}" dt="2021-03-25T13:12:42.829" v="38346" actId="790"/>
          <ac:spMkLst>
            <pc:docMk/>
            <pc:sldMk cId="2858277977" sldId="523"/>
            <ac:spMk id="1937" creationId="{BAF5FB3B-1BAA-4A19-A294-275B62F17ED9}"/>
          </ac:spMkLst>
        </pc:spChg>
        <pc:spChg chg="mod">
          <ac:chgData name="Ragnhild Halvorsrud" userId="917ea340-fd63-490f-a7db-68428d24cf32" providerId="ADAL" clId="{9B6050A4-F178-4018-9F62-4FCCA28DA093}" dt="2021-03-25T13:12:42.830" v="38347" actId="790"/>
          <ac:spMkLst>
            <pc:docMk/>
            <pc:sldMk cId="2858277977" sldId="523"/>
            <ac:spMk id="1939" creationId="{A6CF1ECE-FE29-4EFA-A3C8-FC999EDF9D51}"/>
          </ac:spMkLst>
        </pc:spChg>
        <pc:spChg chg="mod">
          <ac:chgData name="Ragnhild Halvorsrud" userId="917ea340-fd63-490f-a7db-68428d24cf32" providerId="ADAL" clId="{9B6050A4-F178-4018-9F62-4FCCA28DA093}" dt="2021-03-25T13:12:42.831" v="38348" actId="790"/>
          <ac:spMkLst>
            <pc:docMk/>
            <pc:sldMk cId="2858277977" sldId="523"/>
            <ac:spMk id="1940" creationId="{801C43B4-8EE0-40FA-9D5C-D42F45D208E8}"/>
          </ac:spMkLst>
        </pc:spChg>
        <pc:spChg chg="mod">
          <ac:chgData name="Ragnhild Halvorsrud" userId="917ea340-fd63-490f-a7db-68428d24cf32" providerId="ADAL" clId="{9B6050A4-F178-4018-9F62-4FCCA28DA093}" dt="2021-03-25T13:12:42.832" v="38349" actId="790"/>
          <ac:spMkLst>
            <pc:docMk/>
            <pc:sldMk cId="2858277977" sldId="523"/>
            <ac:spMk id="1941" creationId="{5518AA36-02FE-47A2-A0A9-0D62CE2AC932}"/>
          </ac:spMkLst>
        </pc:spChg>
        <pc:spChg chg="mod">
          <ac:chgData name="Ragnhild Halvorsrud" userId="917ea340-fd63-490f-a7db-68428d24cf32" providerId="ADAL" clId="{9B6050A4-F178-4018-9F62-4FCCA28DA093}" dt="2021-03-25T13:12:42.833" v="38350" actId="790"/>
          <ac:spMkLst>
            <pc:docMk/>
            <pc:sldMk cId="2858277977" sldId="523"/>
            <ac:spMk id="1945" creationId="{9554C25D-A4C8-49F5-AC2E-E39895FBC865}"/>
          </ac:spMkLst>
        </pc:spChg>
        <pc:spChg chg="mod">
          <ac:chgData name="Ragnhild Halvorsrud" userId="917ea340-fd63-490f-a7db-68428d24cf32" providerId="ADAL" clId="{9B6050A4-F178-4018-9F62-4FCCA28DA093}" dt="2021-03-25T13:12:42.834" v="38351" actId="790"/>
          <ac:spMkLst>
            <pc:docMk/>
            <pc:sldMk cId="2858277977" sldId="523"/>
            <ac:spMk id="1946" creationId="{47568839-5CD8-4F98-8915-960EEFEF9FD1}"/>
          </ac:spMkLst>
        </pc:spChg>
        <pc:spChg chg="mod">
          <ac:chgData name="Ragnhild Halvorsrud" userId="917ea340-fd63-490f-a7db-68428d24cf32" providerId="ADAL" clId="{9B6050A4-F178-4018-9F62-4FCCA28DA093}" dt="2021-03-25T13:12:42.835" v="38352" actId="790"/>
          <ac:spMkLst>
            <pc:docMk/>
            <pc:sldMk cId="2858277977" sldId="523"/>
            <ac:spMk id="1950" creationId="{C631118D-4AA9-4A18-B5C5-E16FBCB902A7}"/>
          </ac:spMkLst>
        </pc:spChg>
        <pc:spChg chg="mod">
          <ac:chgData name="Ragnhild Halvorsrud" userId="917ea340-fd63-490f-a7db-68428d24cf32" providerId="ADAL" clId="{9B6050A4-F178-4018-9F62-4FCCA28DA093}" dt="2021-03-25T13:12:42.836" v="38353" actId="790"/>
          <ac:spMkLst>
            <pc:docMk/>
            <pc:sldMk cId="2858277977" sldId="523"/>
            <ac:spMk id="1953" creationId="{0667E5FA-78A8-449C-A0E1-ED0EE67A6F63}"/>
          </ac:spMkLst>
        </pc:spChg>
        <pc:spChg chg="mod">
          <ac:chgData name="Ragnhild Halvorsrud" userId="917ea340-fd63-490f-a7db-68428d24cf32" providerId="ADAL" clId="{9B6050A4-F178-4018-9F62-4FCCA28DA093}" dt="2021-03-25T13:12:42.837" v="38354" actId="790"/>
          <ac:spMkLst>
            <pc:docMk/>
            <pc:sldMk cId="2858277977" sldId="523"/>
            <ac:spMk id="1955" creationId="{F9361307-1AE2-41A0-8CDC-D01428FDA351}"/>
          </ac:spMkLst>
        </pc:spChg>
        <pc:spChg chg="mod">
          <ac:chgData name="Ragnhild Halvorsrud" userId="917ea340-fd63-490f-a7db-68428d24cf32" providerId="ADAL" clId="{9B6050A4-F178-4018-9F62-4FCCA28DA093}" dt="2021-03-25T13:12:42.838" v="38355" actId="790"/>
          <ac:spMkLst>
            <pc:docMk/>
            <pc:sldMk cId="2858277977" sldId="523"/>
            <ac:spMk id="1956" creationId="{232FFAD8-5C86-4B7E-A5FE-A16B4737B87F}"/>
          </ac:spMkLst>
        </pc:spChg>
        <pc:spChg chg="mod">
          <ac:chgData name="Ragnhild Halvorsrud" userId="917ea340-fd63-490f-a7db-68428d24cf32" providerId="ADAL" clId="{9B6050A4-F178-4018-9F62-4FCCA28DA093}" dt="2021-03-25T13:12:42.839" v="38356" actId="790"/>
          <ac:spMkLst>
            <pc:docMk/>
            <pc:sldMk cId="2858277977" sldId="523"/>
            <ac:spMk id="1957" creationId="{3C1ABDB9-5ED5-4A1E-A4C6-C6A4EDB5E3AE}"/>
          </ac:spMkLst>
        </pc:spChg>
        <pc:spChg chg="mod">
          <ac:chgData name="Ragnhild Halvorsrud" userId="917ea340-fd63-490f-a7db-68428d24cf32" providerId="ADAL" clId="{9B6050A4-F178-4018-9F62-4FCCA28DA093}" dt="2021-03-25T13:12:42.840" v="38357" actId="790"/>
          <ac:spMkLst>
            <pc:docMk/>
            <pc:sldMk cId="2858277977" sldId="523"/>
            <ac:spMk id="1960" creationId="{3A9E5AB2-5D11-41AE-AA79-E8497AB17E2C}"/>
          </ac:spMkLst>
        </pc:spChg>
        <pc:spChg chg="mod">
          <ac:chgData name="Ragnhild Halvorsrud" userId="917ea340-fd63-490f-a7db-68428d24cf32" providerId="ADAL" clId="{9B6050A4-F178-4018-9F62-4FCCA28DA093}" dt="2021-03-25T13:12:42.841" v="38358" actId="790"/>
          <ac:spMkLst>
            <pc:docMk/>
            <pc:sldMk cId="2858277977" sldId="523"/>
            <ac:spMk id="1962" creationId="{C07678D4-6652-44FA-931F-54B7632E15A7}"/>
          </ac:spMkLst>
        </pc:spChg>
        <pc:spChg chg="mod">
          <ac:chgData name="Ragnhild Halvorsrud" userId="917ea340-fd63-490f-a7db-68428d24cf32" providerId="ADAL" clId="{9B6050A4-F178-4018-9F62-4FCCA28DA093}" dt="2021-03-25T13:12:42.842" v="38359" actId="790"/>
          <ac:spMkLst>
            <pc:docMk/>
            <pc:sldMk cId="2858277977" sldId="523"/>
            <ac:spMk id="1964" creationId="{5792BAA2-DD59-449F-8544-354BC0F87C1A}"/>
          </ac:spMkLst>
        </pc:spChg>
        <pc:spChg chg="mod">
          <ac:chgData name="Ragnhild Halvorsrud" userId="917ea340-fd63-490f-a7db-68428d24cf32" providerId="ADAL" clId="{9B6050A4-F178-4018-9F62-4FCCA28DA093}" dt="2021-03-25T13:12:42.842" v="38360" actId="790"/>
          <ac:spMkLst>
            <pc:docMk/>
            <pc:sldMk cId="2858277977" sldId="523"/>
            <ac:spMk id="1965" creationId="{36B9131E-F041-4E3B-8E79-12075F0A594D}"/>
          </ac:spMkLst>
        </pc:spChg>
        <pc:spChg chg="mod">
          <ac:chgData name="Ragnhild Halvorsrud" userId="917ea340-fd63-490f-a7db-68428d24cf32" providerId="ADAL" clId="{9B6050A4-F178-4018-9F62-4FCCA28DA093}" dt="2021-03-25T13:12:42.843" v="38361" actId="790"/>
          <ac:spMkLst>
            <pc:docMk/>
            <pc:sldMk cId="2858277977" sldId="523"/>
            <ac:spMk id="1966" creationId="{C7368C64-0628-435B-8301-187FC442D7C1}"/>
          </ac:spMkLst>
        </pc:spChg>
        <pc:spChg chg="mod">
          <ac:chgData name="Ragnhild Halvorsrud" userId="917ea340-fd63-490f-a7db-68428d24cf32" providerId="ADAL" clId="{9B6050A4-F178-4018-9F62-4FCCA28DA093}" dt="2021-03-25T13:12:42.844" v="38362" actId="790"/>
          <ac:spMkLst>
            <pc:docMk/>
            <pc:sldMk cId="2858277977" sldId="523"/>
            <ac:spMk id="1968" creationId="{BE514549-7D03-465D-816D-B580B57FB451}"/>
          </ac:spMkLst>
        </pc:spChg>
        <pc:spChg chg="mod">
          <ac:chgData name="Ragnhild Halvorsrud" userId="917ea340-fd63-490f-a7db-68428d24cf32" providerId="ADAL" clId="{9B6050A4-F178-4018-9F62-4FCCA28DA093}" dt="2021-03-25T13:12:42.845" v="38363" actId="790"/>
          <ac:spMkLst>
            <pc:docMk/>
            <pc:sldMk cId="2858277977" sldId="523"/>
            <ac:spMk id="1972" creationId="{79152F2F-FA4C-44EE-AA94-BC5B27715D9B}"/>
          </ac:spMkLst>
        </pc:spChg>
        <pc:spChg chg="mod">
          <ac:chgData name="Ragnhild Halvorsrud" userId="917ea340-fd63-490f-a7db-68428d24cf32" providerId="ADAL" clId="{9B6050A4-F178-4018-9F62-4FCCA28DA093}" dt="2021-03-25T13:12:42.846" v="38364" actId="790"/>
          <ac:spMkLst>
            <pc:docMk/>
            <pc:sldMk cId="2858277977" sldId="523"/>
            <ac:spMk id="1973" creationId="{6818B1FF-E107-4E34-A22C-E877EE46365F}"/>
          </ac:spMkLst>
        </pc:spChg>
        <pc:spChg chg="mod">
          <ac:chgData name="Ragnhild Halvorsrud" userId="917ea340-fd63-490f-a7db-68428d24cf32" providerId="ADAL" clId="{9B6050A4-F178-4018-9F62-4FCCA28DA093}" dt="2021-03-25T13:12:42.849" v="38365" actId="790"/>
          <ac:spMkLst>
            <pc:docMk/>
            <pc:sldMk cId="2858277977" sldId="523"/>
            <ac:spMk id="1985" creationId="{43A12735-36FB-4DB6-BD6B-52E6D5782B0E}"/>
          </ac:spMkLst>
        </pc:spChg>
        <pc:spChg chg="mod">
          <ac:chgData name="Ragnhild Halvorsrud" userId="917ea340-fd63-490f-a7db-68428d24cf32" providerId="ADAL" clId="{9B6050A4-F178-4018-9F62-4FCCA28DA093}" dt="2021-03-25T13:12:42.789" v="38299" actId="790"/>
          <ac:spMkLst>
            <pc:docMk/>
            <pc:sldMk cId="2858277977" sldId="523"/>
            <ac:spMk id="1987" creationId="{6C773EE9-DF84-4231-BA1C-C61AFF9EE146}"/>
          </ac:spMkLst>
        </pc:spChg>
        <pc:spChg chg="mod">
          <ac:chgData name="Ragnhild Halvorsrud" userId="917ea340-fd63-490f-a7db-68428d24cf32" providerId="ADAL" clId="{9B6050A4-F178-4018-9F62-4FCCA28DA093}" dt="2021-03-25T13:12:42.790" v="38300" actId="790"/>
          <ac:spMkLst>
            <pc:docMk/>
            <pc:sldMk cId="2858277977" sldId="523"/>
            <ac:spMk id="1988" creationId="{2694CEAD-8795-4CEF-9151-AAEC7455F9B5}"/>
          </ac:spMkLst>
        </pc:spChg>
        <pc:spChg chg="mod">
          <ac:chgData name="Ragnhild Halvorsrud" userId="917ea340-fd63-490f-a7db-68428d24cf32" providerId="ADAL" clId="{9B6050A4-F178-4018-9F62-4FCCA28DA093}" dt="2021-03-25T13:12:42.790" v="38301" actId="790"/>
          <ac:spMkLst>
            <pc:docMk/>
            <pc:sldMk cId="2858277977" sldId="523"/>
            <ac:spMk id="1989" creationId="{4B36F06F-0E11-4EDE-915E-7C5B4D104D04}"/>
          </ac:spMkLst>
        </pc:spChg>
        <pc:spChg chg="mod">
          <ac:chgData name="Ragnhild Halvorsrud" userId="917ea340-fd63-490f-a7db-68428d24cf32" providerId="ADAL" clId="{9B6050A4-F178-4018-9F62-4FCCA28DA093}" dt="2021-03-25T13:12:42.792" v="38302" actId="790"/>
          <ac:spMkLst>
            <pc:docMk/>
            <pc:sldMk cId="2858277977" sldId="523"/>
            <ac:spMk id="1991" creationId="{204EBC8B-86E9-412F-8BFA-C46C3372393F}"/>
          </ac:spMkLst>
        </pc:spChg>
        <pc:spChg chg="mod">
          <ac:chgData name="Ragnhild Halvorsrud" userId="917ea340-fd63-490f-a7db-68428d24cf32" providerId="ADAL" clId="{9B6050A4-F178-4018-9F62-4FCCA28DA093}" dt="2021-03-25T13:12:42.792" v="38303" actId="790"/>
          <ac:spMkLst>
            <pc:docMk/>
            <pc:sldMk cId="2858277977" sldId="523"/>
            <ac:spMk id="1992" creationId="{2A6133C8-4447-4307-BD70-0CDC19303387}"/>
          </ac:spMkLst>
        </pc:spChg>
        <pc:spChg chg="mod">
          <ac:chgData name="Ragnhild Halvorsrud" userId="917ea340-fd63-490f-a7db-68428d24cf32" providerId="ADAL" clId="{9B6050A4-F178-4018-9F62-4FCCA28DA093}" dt="2021-03-25T13:12:42.793" v="38304" actId="790"/>
          <ac:spMkLst>
            <pc:docMk/>
            <pc:sldMk cId="2858277977" sldId="523"/>
            <ac:spMk id="1993" creationId="{86BA0AB7-76F4-48FD-9DC2-EBCC07B5F83A}"/>
          </ac:spMkLst>
        </pc:spChg>
        <pc:spChg chg="mod">
          <ac:chgData name="Ragnhild Halvorsrud" userId="917ea340-fd63-490f-a7db-68428d24cf32" providerId="ADAL" clId="{9B6050A4-F178-4018-9F62-4FCCA28DA093}" dt="2021-03-25T13:12:42.794" v="38305" actId="790"/>
          <ac:spMkLst>
            <pc:docMk/>
            <pc:sldMk cId="2858277977" sldId="523"/>
            <ac:spMk id="1995" creationId="{B15CD6A1-D0D7-4D2D-AA99-1793EC7DCF5E}"/>
          </ac:spMkLst>
        </pc:spChg>
        <pc:spChg chg="mod">
          <ac:chgData name="Ragnhild Halvorsrud" userId="917ea340-fd63-490f-a7db-68428d24cf32" providerId="ADAL" clId="{9B6050A4-F178-4018-9F62-4FCCA28DA093}" dt="2021-03-25T13:12:42.795" v="38306" actId="790"/>
          <ac:spMkLst>
            <pc:docMk/>
            <pc:sldMk cId="2858277977" sldId="523"/>
            <ac:spMk id="1996" creationId="{CCC164C2-FF33-4023-9631-17F169865E1A}"/>
          </ac:spMkLst>
        </pc:spChg>
        <pc:spChg chg="mod">
          <ac:chgData name="Ragnhild Halvorsrud" userId="917ea340-fd63-490f-a7db-68428d24cf32" providerId="ADAL" clId="{9B6050A4-F178-4018-9F62-4FCCA28DA093}" dt="2021-03-25T13:12:42.757" v="38259" actId="790"/>
          <ac:spMkLst>
            <pc:docMk/>
            <pc:sldMk cId="2858277977" sldId="523"/>
            <ac:spMk id="1999" creationId="{8CBF4A35-43BD-4058-9C92-DFC7117F9438}"/>
          </ac:spMkLst>
        </pc:spChg>
        <pc:spChg chg="mod">
          <ac:chgData name="Ragnhild Halvorsrud" userId="917ea340-fd63-490f-a7db-68428d24cf32" providerId="ADAL" clId="{9B6050A4-F178-4018-9F62-4FCCA28DA093}" dt="2021-03-25T13:12:42.758" v="38260" actId="790"/>
          <ac:spMkLst>
            <pc:docMk/>
            <pc:sldMk cId="2858277977" sldId="523"/>
            <ac:spMk id="2000" creationId="{248A1A84-73CA-47A7-ABD2-7A1D7FEA4362}"/>
          </ac:spMkLst>
        </pc:spChg>
        <pc:spChg chg="mod">
          <ac:chgData name="Ragnhild Halvorsrud" userId="917ea340-fd63-490f-a7db-68428d24cf32" providerId="ADAL" clId="{9B6050A4-F178-4018-9F62-4FCCA28DA093}" dt="2021-03-25T13:12:42.759" v="38261" actId="790"/>
          <ac:spMkLst>
            <pc:docMk/>
            <pc:sldMk cId="2858277977" sldId="523"/>
            <ac:spMk id="2001" creationId="{1089D0AD-F435-4854-8B9F-36DDE4E2BD05}"/>
          </ac:spMkLst>
        </pc:spChg>
        <pc:spChg chg="mod">
          <ac:chgData name="Ragnhild Halvorsrud" userId="917ea340-fd63-490f-a7db-68428d24cf32" providerId="ADAL" clId="{9B6050A4-F178-4018-9F62-4FCCA28DA093}" dt="2021-03-25T13:12:42.760" v="38262" actId="790"/>
          <ac:spMkLst>
            <pc:docMk/>
            <pc:sldMk cId="2858277977" sldId="523"/>
            <ac:spMk id="2002" creationId="{C766D3F8-4F0F-4285-93D7-C949753D7CB4}"/>
          </ac:spMkLst>
        </pc:spChg>
        <pc:spChg chg="mod">
          <ac:chgData name="Ragnhild Halvorsrud" userId="917ea340-fd63-490f-a7db-68428d24cf32" providerId="ADAL" clId="{9B6050A4-F178-4018-9F62-4FCCA28DA093}" dt="2021-03-25T13:12:42.760" v="38263" actId="790"/>
          <ac:spMkLst>
            <pc:docMk/>
            <pc:sldMk cId="2858277977" sldId="523"/>
            <ac:spMk id="2003" creationId="{5888C61A-9BDA-45A4-9A97-D1FD63983321}"/>
          </ac:spMkLst>
        </pc:spChg>
        <pc:spChg chg="mod">
          <ac:chgData name="Ragnhild Halvorsrud" userId="917ea340-fd63-490f-a7db-68428d24cf32" providerId="ADAL" clId="{9B6050A4-F178-4018-9F62-4FCCA28DA093}" dt="2021-03-25T13:12:42.761" v="38264" actId="790"/>
          <ac:spMkLst>
            <pc:docMk/>
            <pc:sldMk cId="2858277977" sldId="523"/>
            <ac:spMk id="2004" creationId="{A2561B84-ECC7-4C5D-AD3F-CE4F9B861CB0}"/>
          </ac:spMkLst>
        </pc:spChg>
        <pc:spChg chg="mod">
          <ac:chgData name="Ragnhild Halvorsrud" userId="917ea340-fd63-490f-a7db-68428d24cf32" providerId="ADAL" clId="{9B6050A4-F178-4018-9F62-4FCCA28DA093}" dt="2021-03-25T13:12:42.762" v="38265" actId="790"/>
          <ac:spMkLst>
            <pc:docMk/>
            <pc:sldMk cId="2858277977" sldId="523"/>
            <ac:spMk id="2005" creationId="{5F9C6B08-BA1A-4E14-A943-5F449BCEF90C}"/>
          </ac:spMkLst>
        </pc:spChg>
        <pc:spChg chg="mod">
          <ac:chgData name="Ragnhild Halvorsrud" userId="917ea340-fd63-490f-a7db-68428d24cf32" providerId="ADAL" clId="{9B6050A4-F178-4018-9F62-4FCCA28DA093}" dt="2021-03-25T13:12:42.763" v="38266" actId="790"/>
          <ac:spMkLst>
            <pc:docMk/>
            <pc:sldMk cId="2858277977" sldId="523"/>
            <ac:spMk id="2007" creationId="{4DAE9BA4-F911-4A23-AF9D-C97EE359704C}"/>
          </ac:spMkLst>
        </pc:spChg>
        <pc:spChg chg="mod">
          <ac:chgData name="Ragnhild Halvorsrud" userId="917ea340-fd63-490f-a7db-68428d24cf32" providerId="ADAL" clId="{9B6050A4-F178-4018-9F62-4FCCA28DA093}" dt="2021-03-25T13:12:42.763" v="38267" actId="790"/>
          <ac:spMkLst>
            <pc:docMk/>
            <pc:sldMk cId="2858277977" sldId="523"/>
            <ac:spMk id="2008" creationId="{D4180B14-2D66-43D4-AAED-D3B3DB972695}"/>
          </ac:spMkLst>
        </pc:spChg>
        <pc:spChg chg="mod">
          <ac:chgData name="Ragnhild Halvorsrud" userId="917ea340-fd63-490f-a7db-68428d24cf32" providerId="ADAL" clId="{9B6050A4-F178-4018-9F62-4FCCA28DA093}" dt="2021-03-25T13:12:42.764" v="38268" actId="790"/>
          <ac:spMkLst>
            <pc:docMk/>
            <pc:sldMk cId="2858277977" sldId="523"/>
            <ac:spMk id="2009" creationId="{65F28CED-95A4-410B-A3CD-E5A65849EABE}"/>
          </ac:spMkLst>
        </pc:spChg>
        <pc:spChg chg="mod">
          <ac:chgData name="Ragnhild Halvorsrud" userId="917ea340-fd63-490f-a7db-68428d24cf32" providerId="ADAL" clId="{9B6050A4-F178-4018-9F62-4FCCA28DA093}" dt="2021-03-25T13:12:42.764" v="38269" actId="790"/>
          <ac:spMkLst>
            <pc:docMk/>
            <pc:sldMk cId="2858277977" sldId="523"/>
            <ac:spMk id="2010" creationId="{8C281F76-4A34-4378-8BB2-8DD31AC406FF}"/>
          </ac:spMkLst>
        </pc:spChg>
        <pc:spChg chg="mod">
          <ac:chgData name="Ragnhild Halvorsrud" userId="917ea340-fd63-490f-a7db-68428d24cf32" providerId="ADAL" clId="{9B6050A4-F178-4018-9F62-4FCCA28DA093}" dt="2021-03-25T13:12:42.765" v="38270" actId="790"/>
          <ac:spMkLst>
            <pc:docMk/>
            <pc:sldMk cId="2858277977" sldId="523"/>
            <ac:spMk id="2011" creationId="{207A5837-F8CD-4B59-980B-7A78881A8949}"/>
          </ac:spMkLst>
        </pc:spChg>
        <pc:spChg chg="mod">
          <ac:chgData name="Ragnhild Halvorsrud" userId="917ea340-fd63-490f-a7db-68428d24cf32" providerId="ADAL" clId="{9B6050A4-F178-4018-9F62-4FCCA28DA093}" dt="2021-03-25T13:12:42.766" v="38271" actId="790"/>
          <ac:spMkLst>
            <pc:docMk/>
            <pc:sldMk cId="2858277977" sldId="523"/>
            <ac:spMk id="2012" creationId="{5EF6BB19-0D79-47B4-BC7F-43D99FB57B8B}"/>
          </ac:spMkLst>
        </pc:spChg>
        <pc:spChg chg="mod">
          <ac:chgData name="Ragnhild Halvorsrud" userId="917ea340-fd63-490f-a7db-68428d24cf32" providerId="ADAL" clId="{9B6050A4-F178-4018-9F62-4FCCA28DA093}" dt="2021-03-25T13:12:42.767" v="38272" actId="790"/>
          <ac:spMkLst>
            <pc:docMk/>
            <pc:sldMk cId="2858277977" sldId="523"/>
            <ac:spMk id="2013" creationId="{33674D22-0CC6-4968-8C53-4E94BC61480B}"/>
          </ac:spMkLst>
        </pc:spChg>
        <pc:spChg chg="mod">
          <ac:chgData name="Ragnhild Halvorsrud" userId="917ea340-fd63-490f-a7db-68428d24cf32" providerId="ADAL" clId="{9B6050A4-F178-4018-9F62-4FCCA28DA093}" dt="2021-03-25T13:12:42.768" v="38273" actId="790"/>
          <ac:spMkLst>
            <pc:docMk/>
            <pc:sldMk cId="2858277977" sldId="523"/>
            <ac:spMk id="2015" creationId="{374B687C-DAB8-4466-A834-00CFC02D7649}"/>
          </ac:spMkLst>
        </pc:spChg>
        <pc:spChg chg="mod">
          <ac:chgData name="Ragnhild Halvorsrud" userId="917ea340-fd63-490f-a7db-68428d24cf32" providerId="ADAL" clId="{9B6050A4-F178-4018-9F62-4FCCA28DA093}" dt="2021-03-25T13:12:42.768" v="38274" actId="790"/>
          <ac:spMkLst>
            <pc:docMk/>
            <pc:sldMk cId="2858277977" sldId="523"/>
            <ac:spMk id="2016" creationId="{41AC4AEF-1D5E-4558-A73D-AB9BF6E88406}"/>
          </ac:spMkLst>
        </pc:spChg>
        <pc:spChg chg="mod">
          <ac:chgData name="Ragnhild Halvorsrud" userId="917ea340-fd63-490f-a7db-68428d24cf32" providerId="ADAL" clId="{9B6050A4-F178-4018-9F62-4FCCA28DA093}" dt="2021-03-25T13:12:42.769" v="38275" actId="790"/>
          <ac:spMkLst>
            <pc:docMk/>
            <pc:sldMk cId="2858277977" sldId="523"/>
            <ac:spMk id="2017" creationId="{2FE34010-57A2-4B0F-B79C-9F21B737637A}"/>
          </ac:spMkLst>
        </pc:spChg>
        <pc:spChg chg="mod">
          <ac:chgData name="Ragnhild Halvorsrud" userId="917ea340-fd63-490f-a7db-68428d24cf32" providerId="ADAL" clId="{9B6050A4-F178-4018-9F62-4FCCA28DA093}" dt="2021-03-25T13:12:42.770" v="38276" actId="790"/>
          <ac:spMkLst>
            <pc:docMk/>
            <pc:sldMk cId="2858277977" sldId="523"/>
            <ac:spMk id="2018" creationId="{CCD4FF9F-7A7F-4242-8576-83A75CABDD04}"/>
          </ac:spMkLst>
        </pc:spChg>
        <pc:spChg chg="mod">
          <ac:chgData name="Ragnhild Halvorsrud" userId="917ea340-fd63-490f-a7db-68428d24cf32" providerId="ADAL" clId="{9B6050A4-F178-4018-9F62-4FCCA28DA093}" dt="2021-03-25T13:12:42.771" v="38277" actId="790"/>
          <ac:spMkLst>
            <pc:docMk/>
            <pc:sldMk cId="2858277977" sldId="523"/>
            <ac:spMk id="2019" creationId="{66B9D564-8816-4D0F-AF63-39AA96917AEC}"/>
          </ac:spMkLst>
        </pc:spChg>
        <pc:spChg chg="mod">
          <ac:chgData name="Ragnhild Halvorsrud" userId="917ea340-fd63-490f-a7db-68428d24cf32" providerId="ADAL" clId="{9B6050A4-F178-4018-9F62-4FCCA28DA093}" dt="2021-03-25T13:12:42.772" v="38278" actId="790"/>
          <ac:spMkLst>
            <pc:docMk/>
            <pc:sldMk cId="2858277977" sldId="523"/>
            <ac:spMk id="2020" creationId="{C84B0800-F770-4BD1-A070-AC8F0FB9E2F9}"/>
          </ac:spMkLst>
        </pc:spChg>
        <pc:spChg chg="mod">
          <ac:chgData name="Ragnhild Halvorsrud" userId="917ea340-fd63-490f-a7db-68428d24cf32" providerId="ADAL" clId="{9B6050A4-F178-4018-9F62-4FCCA28DA093}" dt="2021-03-25T13:12:42.772" v="38279" actId="790"/>
          <ac:spMkLst>
            <pc:docMk/>
            <pc:sldMk cId="2858277977" sldId="523"/>
            <ac:spMk id="2021" creationId="{C56C2043-8205-4280-8F0E-09B8F63CB39D}"/>
          </ac:spMkLst>
        </pc:spChg>
        <pc:spChg chg="mod">
          <ac:chgData name="Ragnhild Halvorsrud" userId="917ea340-fd63-490f-a7db-68428d24cf32" providerId="ADAL" clId="{9B6050A4-F178-4018-9F62-4FCCA28DA093}" dt="2021-03-25T13:12:42.773" v="38280" actId="790"/>
          <ac:spMkLst>
            <pc:docMk/>
            <pc:sldMk cId="2858277977" sldId="523"/>
            <ac:spMk id="2023" creationId="{98B9DDEC-08F1-4E50-A05F-D32FD02460CC}"/>
          </ac:spMkLst>
        </pc:spChg>
        <pc:spChg chg="mod">
          <ac:chgData name="Ragnhild Halvorsrud" userId="917ea340-fd63-490f-a7db-68428d24cf32" providerId="ADAL" clId="{9B6050A4-F178-4018-9F62-4FCCA28DA093}" dt="2021-03-25T13:12:42.774" v="38281" actId="790"/>
          <ac:spMkLst>
            <pc:docMk/>
            <pc:sldMk cId="2858277977" sldId="523"/>
            <ac:spMk id="2024" creationId="{34E2E9F8-D444-48F8-9C73-5A4CDBF81594}"/>
          </ac:spMkLst>
        </pc:spChg>
        <pc:spChg chg="mod">
          <ac:chgData name="Ragnhild Halvorsrud" userId="917ea340-fd63-490f-a7db-68428d24cf32" providerId="ADAL" clId="{9B6050A4-F178-4018-9F62-4FCCA28DA093}" dt="2021-03-25T13:12:42.775" v="38282" actId="790"/>
          <ac:spMkLst>
            <pc:docMk/>
            <pc:sldMk cId="2858277977" sldId="523"/>
            <ac:spMk id="2025" creationId="{27AE6608-0F57-4282-8B7E-0BE3FF5A165F}"/>
          </ac:spMkLst>
        </pc:spChg>
        <pc:spChg chg="mod">
          <ac:chgData name="Ragnhild Halvorsrud" userId="917ea340-fd63-490f-a7db-68428d24cf32" providerId="ADAL" clId="{9B6050A4-F178-4018-9F62-4FCCA28DA093}" dt="2021-03-25T13:12:42.776" v="38283" actId="790"/>
          <ac:spMkLst>
            <pc:docMk/>
            <pc:sldMk cId="2858277977" sldId="523"/>
            <ac:spMk id="2026" creationId="{C22D5E92-A253-43B6-AFE3-252E9FD89954}"/>
          </ac:spMkLst>
        </pc:spChg>
        <pc:spChg chg="mod">
          <ac:chgData name="Ragnhild Halvorsrud" userId="917ea340-fd63-490f-a7db-68428d24cf32" providerId="ADAL" clId="{9B6050A4-F178-4018-9F62-4FCCA28DA093}" dt="2021-03-25T13:12:42.776" v="38284" actId="790"/>
          <ac:spMkLst>
            <pc:docMk/>
            <pc:sldMk cId="2858277977" sldId="523"/>
            <ac:spMk id="2027" creationId="{57F779F2-EFD0-4B40-A350-24BCABDD1E28}"/>
          </ac:spMkLst>
        </pc:spChg>
        <pc:spChg chg="mod">
          <ac:chgData name="Ragnhild Halvorsrud" userId="917ea340-fd63-490f-a7db-68428d24cf32" providerId="ADAL" clId="{9B6050A4-F178-4018-9F62-4FCCA28DA093}" dt="2021-03-25T13:12:42.777" v="38285" actId="790"/>
          <ac:spMkLst>
            <pc:docMk/>
            <pc:sldMk cId="2858277977" sldId="523"/>
            <ac:spMk id="2028" creationId="{19825C66-EE37-4D98-8B69-DF5AFEEF6A67}"/>
          </ac:spMkLst>
        </pc:spChg>
        <pc:spChg chg="mod">
          <ac:chgData name="Ragnhild Halvorsrud" userId="917ea340-fd63-490f-a7db-68428d24cf32" providerId="ADAL" clId="{9B6050A4-F178-4018-9F62-4FCCA28DA093}" dt="2021-03-25T13:12:42.778" v="38286" actId="790"/>
          <ac:spMkLst>
            <pc:docMk/>
            <pc:sldMk cId="2858277977" sldId="523"/>
            <ac:spMk id="2029" creationId="{B84DA3A5-B5DE-4EB4-B3E4-A9A204B6EFC4}"/>
          </ac:spMkLst>
        </pc:spChg>
        <pc:spChg chg="mod">
          <ac:chgData name="Ragnhild Halvorsrud" userId="917ea340-fd63-490f-a7db-68428d24cf32" providerId="ADAL" clId="{9B6050A4-F178-4018-9F62-4FCCA28DA093}" dt="2021-03-25T13:12:42.779" v="38287" actId="790"/>
          <ac:spMkLst>
            <pc:docMk/>
            <pc:sldMk cId="2858277977" sldId="523"/>
            <ac:spMk id="2031" creationId="{B3C1DE6A-BC0A-47D1-9D78-8CBCC7F6970E}"/>
          </ac:spMkLst>
        </pc:spChg>
        <pc:spChg chg="mod">
          <ac:chgData name="Ragnhild Halvorsrud" userId="917ea340-fd63-490f-a7db-68428d24cf32" providerId="ADAL" clId="{9B6050A4-F178-4018-9F62-4FCCA28DA093}" dt="2021-03-25T13:12:42.779" v="38288" actId="790"/>
          <ac:spMkLst>
            <pc:docMk/>
            <pc:sldMk cId="2858277977" sldId="523"/>
            <ac:spMk id="2032" creationId="{075E6D0F-A422-4BCF-B1E0-C15D9E3A683F}"/>
          </ac:spMkLst>
        </pc:spChg>
        <pc:spChg chg="mod">
          <ac:chgData name="Ragnhild Halvorsrud" userId="917ea340-fd63-490f-a7db-68428d24cf32" providerId="ADAL" clId="{9B6050A4-F178-4018-9F62-4FCCA28DA093}" dt="2021-03-25T13:12:42.780" v="38289" actId="790"/>
          <ac:spMkLst>
            <pc:docMk/>
            <pc:sldMk cId="2858277977" sldId="523"/>
            <ac:spMk id="2033" creationId="{E60CF4E5-231B-445B-914B-FCF00D8BAE94}"/>
          </ac:spMkLst>
        </pc:spChg>
        <pc:spChg chg="mod">
          <ac:chgData name="Ragnhild Halvorsrud" userId="917ea340-fd63-490f-a7db-68428d24cf32" providerId="ADAL" clId="{9B6050A4-F178-4018-9F62-4FCCA28DA093}" dt="2021-03-25T13:12:42.781" v="38290" actId="790"/>
          <ac:spMkLst>
            <pc:docMk/>
            <pc:sldMk cId="2858277977" sldId="523"/>
            <ac:spMk id="2034" creationId="{6033FCAF-71B2-44CE-AAB5-8B8659493BD7}"/>
          </ac:spMkLst>
        </pc:spChg>
        <pc:spChg chg="mod">
          <ac:chgData name="Ragnhild Halvorsrud" userId="917ea340-fd63-490f-a7db-68428d24cf32" providerId="ADAL" clId="{9B6050A4-F178-4018-9F62-4FCCA28DA093}" dt="2021-03-25T13:12:42.781" v="38291" actId="790"/>
          <ac:spMkLst>
            <pc:docMk/>
            <pc:sldMk cId="2858277977" sldId="523"/>
            <ac:spMk id="2035" creationId="{0CE23E96-A577-4BD9-8A84-863CF7FFC428}"/>
          </ac:spMkLst>
        </pc:spChg>
        <pc:spChg chg="mod">
          <ac:chgData name="Ragnhild Halvorsrud" userId="917ea340-fd63-490f-a7db-68428d24cf32" providerId="ADAL" clId="{9B6050A4-F178-4018-9F62-4FCCA28DA093}" dt="2021-03-25T13:12:42.782" v="38292" actId="790"/>
          <ac:spMkLst>
            <pc:docMk/>
            <pc:sldMk cId="2858277977" sldId="523"/>
            <ac:spMk id="2036" creationId="{45410D6F-851E-48AC-94C1-1F4A1925B435}"/>
          </ac:spMkLst>
        </pc:spChg>
        <pc:spChg chg="mod">
          <ac:chgData name="Ragnhild Halvorsrud" userId="917ea340-fd63-490f-a7db-68428d24cf32" providerId="ADAL" clId="{9B6050A4-F178-4018-9F62-4FCCA28DA093}" dt="2021-03-25T13:12:42.783" v="38293" actId="790"/>
          <ac:spMkLst>
            <pc:docMk/>
            <pc:sldMk cId="2858277977" sldId="523"/>
            <ac:spMk id="2037" creationId="{20B3D234-6ADB-4AAF-AF1C-BFC14F83AF45}"/>
          </ac:spMkLst>
        </pc:spChg>
        <pc:spChg chg="mod">
          <ac:chgData name="Ragnhild Halvorsrud" userId="917ea340-fd63-490f-a7db-68428d24cf32" providerId="ADAL" clId="{9B6050A4-F178-4018-9F62-4FCCA28DA093}" dt="2021-03-25T13:12:42.784" v="38294" actId="790"/>
          <ac:spMkLst>
            <pc:docMk/>
            <pc:sldMk cId="2858277977" sldId="523"/>
            <ac:spMk id="2038" creationId="{63ED00B4-76BC-43CD-ADF1-64A1BFFECE64}"/>
          </ac:spMkLst>
        </pc:spChg>
        <pc:spChg chg="mod">
          <ac:chgData name="Ragnhild Halvorsrud" userId="917ea340-fd63-490f-a7db-68428d24cf32" providerId="ADAL" clId="{9B6050A4-F178-4018-9F62-4FCCA28DA093}" dt="2021-03-25T13:12:42.785" v="38295" actId="790"/>
          <ac:spMkLst>
            <pc:docMk/>
            <pc:sldMk cId="2858277977" sldId="523"/>
            <ac:spMk id="2039" creationId="{E21CB0B7-64EA-4C5B-85CE-AA618DDB12DB}"/>
          </ac:spMkLst>
        </pc:spChg>
        <pc:spChg chg="mod">
          <ac:chgData name="Ragnhild Halvorsrud" userId="917ea340-fd63-490f-a7db-68428d24cf32" providerId="ADAL" clId="{9B6050A4-F178-4018-9F62-4FCCA28DA093}" dt="2021-03-25T13:12:42.785" v="38296" actId="790"/>
          <ac:spMkLst>
            <pc:docMk/>
            <pc:sldMk cId="2858277977" sldId="523"/>
            <ac:spMk id="2040" creationId="{5B5C993D-6EDC-462E-9191-16BFD2E13BC8}"/>
          </ac:spMkLst>
        </pc:spChg>
        <pc:spChg chg="mod">
          <ac:chgData name="Ragnhild Halvorsrud" userId="917ea340-fd63-490f-a7db-68428d24cf32" providerId="ADAL" clId="{9B6050A4-F178-4018-9F62-4FCCA28DA093}" dt="2021-03-25T13:12:42.786" v="38297" actId="790"/>
          <ac:spMkLst>
            <pc:docMk/>
            <pc:sldMk cId="2858277977" sldId="523"/>
            <ac:spMk id="2041" creationId="{1ACFC217-5BA7-4F89-B407-523AAA105430}"/>
          </ac:spMkLst>
        </pc:spChg>
        <pc:spChg chg="mod">
          <ac:chgData name="Ragnhild Halvorsrud" userId="917ea340-fd63-490f-a7db-68428d24cf32" providerId="ADAL" clId="{9B6050A4-F178-4018-9F62-4FCCA28DA093}" dt="2021-03-25T13:12:42.787" v="38298" actId="790"/>
          <ac:spMkLst>
            <pc:docMk/>
            <pc:sldMk cId="2858277977" sldId="523"/>
            <ac:spMk id="2042" creationId="{BDA4FC48-4D0F-4C96-AAB8-70A7AC9D46AC}"/>
          </ac:spMkLst>
        </pc:spChg>
        <pc:spChg chg="mod">
          <ac:chgData name="Ragnhild Halvorsrud" userId="917ea340-fd63-490f-a7db-68428d24cf32" providerId="ADAL" clId="{9B6050A4-F178-4018-9F62-4FCCA28DA093}" dt="2021-03-25T13:12:42.669" v="38170" actId="790"/>
          <ac:spMkLst>
            <pc:docMk/>
            <pc:sldMk cId="2858277977" sldId="523"/>
            <ac:spMk id="2052" creationId="{2A6A2736-D9FE-49AD-979C-42F6E1E2B17A}"/>
          </ac:spMkLst>
        </pc:spChg>
        <pc:spChg chg="mod">
          <ac:chgData name="Ragnhild Halvorsrud" userId="917ea340-fd63-490f-a7db-68428d24cf32" providerId="ADAL" clId="{9B6050A4-F178-4018-9F62-4FCCA28DA093}" dt="2021-03-25T13:12:42.669" v="38171" actId="790"/>
          <ac:spMkLst>
            <pc:docMk/>
            <pc:sldMk cId="2858277977" sldId="523"/>
            <ac:spMk id="2053" creationId="{73B31559-8754-47DF-B23F-F630160522E0}"/>
          </ac:spMkLst>
        </pc:spChg>
        <pc:spChg chg="mod">
          <ac:chgData name="Ragnhild Halvorsrud" userId="917ea340-fd63-490f-a7db-68428d24cf32" providerId="ADAL" clId="{9B6050A4-F178-4018-9F62-4FCCA28DA093}" dt="2021-03-25T13:12:42.671" v="38172" actId="790"/>
          <ac:spMkLst>
            <pc:docMk/>
            <pc:sldMk cId="2858277977" sldId="523"/>
            <ac:spMk id="2054" creationId="{D3AEC19B-A262-410B-9CE9-E2E0B6D34890}"/>
          </ac:spMkLst>
        </pc:spChg>
        <pc:spChg chg="mod">
          <ac:chgData name="Ragnhild Halvorsrud" userId="917ea340-fd63-490f-a7db-68428d24cf32" providerId="ADAL" clId="{9B6050A4-F178-4018-9F62-4FCCA28DA093}" dt="2021-03-25T13:12:42.672" v="38173" actId="790"/>
          <ac:spMkLst>
            <pc:docMk/>
            <pc:sldMk cId="2858277977" sldId="523"/>
            <ac:spMk id="2055" creationId="{6E8C2C84-7E96-4F86-89E9-3AC5870DA59E}"/>
          </ac:spMkLst>
        </pc:spChg>
        <pc:spChg chg="mod">
          <ac:chgData name="Ragnhild Halvorsrud" userId="917ea340-fd63-490f-a7db-68428d24cf32" providerId="ADAL" clId="{9B6050A4-F178-4018-9F62-4FCCA28DA093}" dt="2021-03-25T13:12:42.673" v="38174" actId="790"/>
          <ac:spMkLst>
            <pc:docMk/>
            <pc:sldMk cId="2858277977" sldId="523"/>
            <ac:spMk id="2056" creationId="{BFEB1408-487F-4B0C-95D6-85B64D93E477}"/>
          </ac:spMkLst>
        </pc:spChg>
        <pc:spChg chg="mod">
          <ac:chgData name="Ragnhild Halvorsrud" userId="917ea340-fd63-490f-a7db-68428d24cf32" providerId="ADAL" clId="{9B6050A4-F178-4018-9F62-4FCCA28DA093}" dt="2021-03-25T13:12:42.674" v="38175" actId="790"/>
          <ac:spMkLst>
            <pc:docMk/>
            <pc:sldMk cId="2858277977" sldId="523"/>
            <ac:spMk id="2057" creationId="{B64F2372-BB4A-4CE1-8F42-775A57973D7B}"/>
          </ac:spMkLst>
        </pc:spChg>
        <pc:spChg chg="mod">
          <ac:chgData name="Ragnhild Halvorsrud" userId="917ea340-fd63-490f-a7db-68428d24cf32" providerId="ADAL" clId="{9B6050A4-F178-4018-9F62-4FCCA28DA093}" dt="2021-03-25T13:12:42.675" v="38176" actId="790"/>
          <ac:spMkLst>
            <pc:docMk/>
            <pc:sldMk cId="2858277977" sldId="523"/>
            <ac:spMk id="2058" creationId="{E5F03EA4-4592-423A-8738-DEBC34FB8717}"/>
          </ac:spMkLst>
        </pc:spChg>
        <pc:spChg chg="mod">
          <ac:chgData name="Ragnhild Halvorsrud" userId="917ea340-fd63-490f-a7db-68428d24cf32" providerId="ADAL" clId="{9B6050A4-F178-4018-9F62-4FCCA28DA093}" dt="2021-03-25T13:12:42.676" v="38177" actId="790"/>
          <ac:spMkLst>
            <pc:docMk/>
            <pc:sldMk cId="2858277977" sldId="523"/>
            <ac:spMk id="2059" creationId="{E4A00EE1-76D5-40A5-9FAC-8845F294A09E}"/>
          </ac:spMkLst>
        </pc:spChg>
        <pc:spChg chg="mod">
          <ac:chgData name="Ragnhild Halvorsrud" userId="917ea340-fd63-490f-a7db-68428d24cf32" providerId="ADAL" clId="{9B6050A4-F178-4018-9F62-4FCCA28DA093}" dt="2021-03-25T13:12:42.677" v="38178" actId="790"/>
          <ac:spMkLst>
            <pc:docMk/>
            <pc:sldMk cId="2858277977" sldId="523"/>
            <ac:spMk id="2061" creationId="{B0C9DCEE-48F7-44A6-8DBA-E7A830A73BC7}"/>
          </ac:spMkLst>
        </pc:spChg>
        <pc:spChg chg="mod">
          <ac:chgData name="Ragnhild Halvorsrud" userId="917ea340-fd63-490f-a7db-68428d24cf32" providerId="ADAL" clId="{9B6050A4-F178-4018-9F62-4FCCA28DA093}" dt="2021-03-25T13:12:42.679" v="38179" actId="790"/>
          <ac:spMkLst>
            <pc:docMk/>
            <pc:sldMk cId="2858277977" sldId="523"/>
            <ac:spMk id="2062" creationId="{8E913812-FDA4-4064-A58F-C7EE2F00DF36}"/>
          </ac:spMkLst>
        </pc:spChg>
        <pc:spChg chg="mod">
          <ac:chgData name="Ragnhild Halvorsrud" userId="917ea340-fd63-490f-a7db-68428d24cf32" providerId="ADAL" clId="{9B6050A4-F178-4018-9F62-4FCCA28DA093}" dt="2021-03-25T13:12:42.680" v="38180" actId="790"/>
          <ac:spMkLst>
            <pc:docMk/>
            <pc:sldMk cId="2858277977" sldId="523"/>
            <ac:spMk id="2063" creationId="{8833EB79-B222-4C6B-AA7A-CED462976391}"/>
          </ac:spMkLst>
        </pc:spChg>
        <pc:spChg chg="mod">
          <ac:chgData name="Ragnhild Halvorsrud" userId="917ea340-fd63-490f-a7db-68428d24cf32" providerId="ADAL" clId="{9B6050A4-F178-4018-9F62-4FCCA28DA093}" dt="2021-03-25T13:12:42.681" v="38181" actId="790"/>
          <ac:spMkLst>
            <pc:docMk/>
            <pc:sldMk cId="2858277977" sldId="523"/>
            <ac:spMk id="2064" creationId="{825CED63-C722-4275-9489-32A9961544A2}"/>
          </ac:spMkLst>
        </pc:spChg>
        <pc:spChg chg="mod">
          <ac:chgData name="Ragnhild Halvorsrud" userId="917ea340-fd63-490f-a7db-68428d24cf32" providerId="ADAL" clId="{9B6050A4-F178-4018-9F62-4FCCA28DA093}" dt="2021-03-25T13:12:42.682" v="38182" actId="790"/>
          <ac:spMkLst>
            <pc:docMk/>
            <pc:sldMk cId="2858277977" sldId="523"/>
            <ac:spMk id="2065" creationId="{066EC70A-F96A-4C11-BED9-9612ED0D5EF5}"/>
          </ac:spMkLst>
        </pc:spChg>
        <pc:spChg chg="mod">
          <ac:chgData name="Ragnhild Halvorsrud" userId="917ea340-fd63-490f-a7db-68428d24cf32" providerId="ADAL" clId="{9B6050A4-F178-4018-9F62-4FCCA28DA093}" dt="2021-03-25T13:12:42.683" v="38183" actId="790"/>
          <ac:spMkLst>
            <pc:docMk/>
            <pc:sldMk cId="2858277977" sldId="523"/>
            <ac:spMk id="2066" creationId="{46A92245-EF4B-4E41-896A-45BD35640B11}"/>
          </ac:spMkLst>
        </pc:spChg>
        <pc:spChg chg="mod">
          <ac:chgData name="Ragnhild Halvorsrud" userId="917ea340-fd63-490f-a7db-68428d24cf32" providerId="ADAL" clId="{9B6050A4-F178-4018-9F62-4FCCA28DA093}" dt="2021-03-25T13:12:42.684" v="38184" actId="790"/>
          <ac:spMkLst>
            <pc:docMk/>
            <pc:sldMk cId="2858277977" sldId="523"/>
            <ac:spMk id="2067" creationId="{BD3DD51B-5371-40EC-A17A-B01EE7A9A614}"/>
          </ac:spMkLst>
        </pc:spChg>
        <pc:spChg chg="mod">
          <ac:chgData name="Ragnhild Halvorsrud" userId="917ea340-fd63-490f-a7db-68428d24cf32" providerId="ADAL" clId="{9B6050A4-F178-4018-9F62-4FCCA28DA093}" dt="2021-03-25T13:12:42.685" v="38185" actId="790"/>
          <ac:spMkLst>
            <pc:docMk/>
            <pc:sldMk cId="2858277977" sldId="523"/>
            <ac:spMk id="2068" creationId="{9CFF7035-C923-4296-ACC2-4583D5D28B03}"/>
          </ac:spMkLst>
        </pc:spChg>
        <pc:spChg chg="mod">
          <ac:chgData name="Ragnhild Halvorsrud" userId="917ea340-fd63-490f-a7db-68428d24cf32" providerId="ADAL" clId="{9B6050A4-F178-4018-9F62-4FCCA28DA093}" dt="2021-03-25T13:12:42.686" v="38186" actId="790"/>
          <ac:spMkLst>
            <pc:docMk/>
            <pc:sldMk cId="2858277977" sldId="523"/>
            <ac:spMk id="2070" creationId="{99834E2B-E728-41B8-8BFC-822DF6CDDE71}"/>
          </ac:spMkLst>
        </pc:spChg>
        <pc:spChg chg="mod">
          <ac:chgData name="Ragnhild Halvorsrud" userId="917ea340-fd63-490f-a7db-68428d24cf32" providerId="ADAL" clId="{9B6050A4-F178-4018-9F62-4FCCA28DA093}" dt="2021-03-25T13:12:42.688" v="38187" actId="790"/>
          <ac:spMkLst>
            <pc:docMk/>
            <pc:sldMk cId="2858277977" sldId="523"/>
            <ac:spMk id="2071" creationId="{644A7E12-FC6F-4901-A36E-EAFC4D300931}"/>
          </ac:spMkLst>
        </pc:spChg>
        <pc:spChg chg="mod">
          <ac:chgData name="Ragnhild Halvorsrud" userId="917ea340-fd63-490f-a7db-68428d24cf32" providerId="ADAL" clId="{9B6050A4-F178-4018-9F62-4FCCA28DA093}" dt="2021-03-25T13:12:42.689" v="38188" actId="790"/>
          <ac:spMkLst>
            <pc:docMk/>
            <pc:sldMk cId="2858277977" sldId="523"/>
            <ac:spMk id="2072" creationId="{03B9A957-F725-4D3E-BDD0-B2ECD1CAF324}"/>
          </ac:spMkLst>
        </pc:spChg>
        <pc:spChg chg="mod">
          <ac:chgData name="Ragnhild Halvorsrud" userId="917ea340-fd63-490f-a7db-68428d24cf32" providerId="ADAL" clId="{9B6050A4-F178-4018-9F62-4FCCA28DA093}" dt="2021-03-25T13:12:42.690" v="38189" actId="790"/>
          <ac:spMkLst>
            <pc:docMk/>
            <pc:sldMk cId="2858277977" sldId="523"/>
            <ac:spMk id="2073" creationId="{A4191C92-2D9A-4B2A-897B-7ED8FCAC5D3E}"/>
          </ac:spMkLst>
        </pc:spChg>
        <pc:spChg chg="mod">
          <ac:chgData name="Ragnhild Halvorsrud" userId="917ea340-fd63-490f-a7db-68428d24cf32" providerId="ADAL" clId="{9B6050A4-F178-4018-9F62-4FCCA28DA093}" dt="2021-03-25T13:12:42.690" v="38190" actId="790"/>
          <ac:spMkLst>
            <pc:docMk/>
            <pc:sldMk cId="2858277977" sldId="523"/>
            <ac:spMk id="2074" creationId="{A73F6020-1DF8-4DFE-8AD4-9FD24946D5AE}"/>
          </ac:spMkLst>
        </pc:spChg>
        <pc:spChg chg="mod">
          <ac:chgData name="Ragnhild Halvorsrud" userId="917ea340-fd63-490f-a7db-68428d24cf32" providerId="ADAL" clId="{9B6050A4-F178-4018-9F62-4FCCA28DA093}" dt="2021-03-25T13:12:42.691" v="38191" actId="790"/>
          <ac:spMkLst>
            <pc:docMk/>
            <pc:sldMk cId="2858277977" sldId="523"/>
            <ac:spMk id="2075" creationId="{E021E85F-B0D8-4198-A458-1FBFE337F93C}"/>
          </ac:spMkLst>
        </pc:spChg>
        <pc:spChg chg="mod">
          <ac:chgData name="Ragnhild Halvorsrud" userId="917ea340-fd63-490f-a7db-68428d24cf32" providerId="ADAL" clId="{9B6050A4-F178-4018-9F62-4FCCA28DA093}" dt="2021-03-25T13:12:42.692" v="38192" actId="790"/>
          <ac:spMkLst>
            <pc:docMk/>
            <pc:sldMk cId="2858277977" sldId="523"/>
            <ac:spMk id="2076" creationId="{D4ED9806-4850-46ED-9FF8-B797C4E7246A}"/>
          </ac:spMkLst>
        </pc:spChg>
        <pc:spChg chg="mod">
          <ac:chgData name="Ragnhild Halvorsrud" userId="917ea340-fd63-490f-a7db-68428d24cf32" providerId="ADAL" clId="{9B6050A4-F178-4018-9F62-4FCCA28DA093}" dt="2021-03-25T13:12:42.692" v="38193" actId="790"/>
          <ac:spMkLst>
            <pc:docMk/>
            <pc:sldMk cId="2858277977" sldId="523"/>
            <ac:spMk id="2077" creationId="{E336D4F9-CE6A-4A6B-82AD-4C1F1724D207}"/>
          </ac:spMkLst>
        </pc:spChg>
        <pc:spChg chg="mod">
          <ac:chgData name="Ragnhild Halvorsrud" userId="917ea340-fd63-490f-a7db-68428d24cf32" providerId="ADAL" clId="{9B6050A4-F178-4018-9F62-4FCCA28DA093}" dt="2021-03-25T13:12:42.693" v="38194" actId="790"/>
          <ac:spMkLst>
            <pc:docMk/>
            <pc:sldMk cId="2858277977" sldId="523"/>
            <ac:spMk id="2079" creationId="{0A27CF30-9304-4531-A635-82DE4A6059C1}"/>
          </ac:spMkLst>
        </pc:spChg>
        <pc:spChg chg="mod">
          <ac:chgData name="Ragnhild Halvorsrud" userId="917ea340-fd63-490f-a7db-68428d24cf32" providerId="ADAL" clId="{9B6050A4-F178-4018-9F62-4FCCA28DA093}" dt="2021-03-25T13:12:42.694" v="38195" actId="790"/>
          <ac:spMkLst>
            <pc:docMk/>
            <pc:sldMk cId="2858277977" sldId="523"/>
            <ac:spMk id="2080" creationId="{03E8482F-A433-449C-B0D7-D6A3616D21AD}"/>
          </ac:spMkLst>
        </pc:spChg>
        <pc:spChg chg="mod">
          <ac:chgData name="Ragnhild Halvorsrud" userId="917ea340-fd63-490f-a7db-68428d24cf32" providerId="ADAL" clId="{9B6050A4-F178-4018-9F62-4FCCA28DA093}" dt="2021-03-25T13:12:42.695" v="38196" actId="790"/>
          <ac:spMkLst>
            <pc:docMk/>
            <pc:sldMk cId="2858277977" sldId="523"/>
            <ac:spMk id="2081" creationId="{54DC2C82-3FFC-4425-A8F3-9A2BB07900A0}"/>
          </ac:spMkLst>
        </pc:spChg>
        <pc:spChg chg="mod">
          <ac:chgData name="Ragnhild Halvorsrud" userId="917ea340-fd63-490f-a7db-68428d24cf32" providerId="ADAL" clId="{9B6050A4-F178-4018-9F62-4FCCA28DA093}" dt="2021-03-25T13:12:42.695" v="38197" actId="790"/>
          <ac:spMkLst>
            <pc:docMk/>
            <pc:sldMk cId="2858277977" sldId="523"/>
            <ac:spMk id="2082" creationId="{40AE2042-46AD-46DB-A24E-84E20FD0CDE7}"/>
          </ac:spMkLst>
        </pc:spChg>
        <pc:spChg chg="mod">
          <ac:chgData name="Ragnhild Halvorsrud" userId="917ea340-fd63-490f-a7db-68428d24cf32" providerId="ADAL" clId="{9B6050A4-F178-4018-9F62-4FCCA28DA093}" dt="2021-03-25T13:12:42.696" v="38198" actId="790"/>
          <ac:spMkLst>
            <pc:docMk/>
            <pc:sldMk cId="2858277977" sldId="523"/>
            <ac:spMk id="2083" creationId="{45D7C351-3EEA-4723-9D01-3F70454EDE65}"/>
          </ac:spMkLst>
        </pc:spChg>
        <pc:spChg chg="mod">
          <ac:chgData name="Ragnhild Halvorsrud" userId="917ea340-fd63-490f-a7db-68428d24cf32" providerId="ADAL" clId="{9B6050A4-F178-4018-9F62-4FCCA28DA093}" dt="2021-03-25T13:12:42.697" v="38199" actId="790"/>
          <ac:spMkLst>
            <pc:docMk/>
            <pc:sldMk cId="2858277977" sldId="523"/>
            <ac:spMk id="2084" creationId="{4EE67A4A-8CC3-48A2-88CD-C71AE8B64B1F}"/>
          </ac:spMkLst>
        </pc:spChg>
        <pc:spChg chg="mod">
          <ac:chgData name="Ragnhild Halvorsrud" userId="917ea340-fd63-490f-a7db-68428d24cf32" providerId="ADAL" clId="{9B6050A4-F178-4018-9F62-4FCCA28DA093}" dt="2021-03-25T13:12:42.697" v="38200" actId="790"/>
          <ac:spMkLst>
            <pc:docMk/>
            <pc:sldMk cId="2858277977" sldId="523"/>
            <ac:spMk id="2085" creationId="{46A03F6D-CF1B-48B5-A042-63D518AA7BFE}"/>
          </ac:spMkLst>
        </pc:spChg>
        <pc:spChg chg="mod">
          <ac:chgData name="Ragnhild Halvorsrud" userId="917ea340-fd63-490f-a7db-68428d24cf32" providerId="ADAL" clId="{9B6050A4-F178-4018-9F62-4FCCA28DA093}" dt="2021-03-25T13:12:42.698" v="38201" actId="790"/>
          <ac:spMkLst>
            <pc:docMk/>
            <pc:sldMk cId="2858277977" sldId="523"/>
            <ac:spMk id="2086" creationId="{8E45646D-18E4-48CB-9FAD-A6080E5C4DD3}"/>
          </ac:spMkLst>
        </pc:spChg>
        <pc:spChg chg="mod">
          <ac:chgData name="Ragnhild Halvorsrud" userId="917ea340-fd63-490f-a7db-68428d24cf32" providerId="ADAL" clId="{9B6050A4-F178-4018-9F62-4FCCA28DA093}" dt="2021-03-25T13:12:42.699" v="38202" actId="790"/>
          <ac:spMkLst>
            <pc:docMk/>
            <pc:sldMk cId="2858277977" sldId="523"/>
            <ac:spMk id="2088" creationId="{8EB9445D-A06A-4A55-95C3-98480DF56034}"/>
          </ac:spMkLst>
        </pc:spChg>
        <pc:spChg chg="mod">
          <ac:chgData name="Ragnhild Halvorsrud" userId="917ea340-fd63-490f-a7db-68428d24cf32" providerId="ADAL" clId="{9B6050A4-F178-4018-9F62-4FCCA28DA093}" dt="2021-03-25T13:12:42.700" v="38203" actId="790"/>
          <ac:spMkLst>
            <pc:docMk/>
            <pc:sldMk cId="2858277977" sldId="523"/>
            <ac:spMk id="2089" creationId="{7B578040-CAFC-4762-85BB-BB56D7C186A5}"/>
          </ac:spMkLst>
        </pc:spChg>
        <pc:spChg chg="mod">
          <ac:chgData name="Ragnhild Halvorsrud" userId="917ea340-fd63-490f-a7db-68428d24cf32" providerId="ADAL" clId="{9B6050A4-F178-4018-9F62-4FCCA28DA093}" dt="2021-03-25T13:12:42.700" v="38204" actId="790"/>
          <ac:spMkLst>
            <pc:docMk/>
            <pc:sldMk cId="2858277977" sldId="523"/>
            <ac:spMk id="2090" creationId="{6464C260-D088-41F2-ABFC-2F770344FBFC}"/>
          </ac:spMkLst>
        </pc:spChg>
        <pc:spChg chg="mod">
          <ac:chgData name="Ragnhild Halvorsrud" userId="917ea340-fd63-490f-a7db-68428d24cf32" providerId="ADAL" clId="{9B6050A4-F178-4018-9F62-4FCCA28DA093}" dt="2021-03-25T13:12:42.701" v="38205" actId="790"/>
          <ac:spMkLst>
            <pc:docMk/>
            <pc:sldMk cId="2858277977" sldId="523"/>
            <ac:spMk id="2091" creationId="{5E9DCA65-FDE6-442F-9C3B-019911B24F6E}"/>
          </ac:spMkLst>
        </pc:spChg>
        <pc:spChg chg="mod">
          <ac:chgData name="Ragnhild Halvorsrud" userId="917ea340-fd63-490f-a7db-68428d24cf32" providerId="ADAL" clId="{9B6050A4-F178-4018-9F62-4FCCA28DA093}" dt="2021-03-25T13:12:42.702" v="38206" actId="790"/>
          <ac:spMkLst>
            <pc:docMk/>
            <pc:sldMk cId="2858277977" sldId="523"/>
            <ac:spMk id="2092" creationId="{A734620E-5981-41C4-A520-948ED503D957}"/>
          </ac:spMkLst>
        </pc:spChg>
        <pc:spChg chg="mod">
          <ac:chgData name="Ragnhild Halvorsrud" userId="917ea340-fd63-490f-a7db-68428d24cf32" providerId="ADAL" clId="{9B6050A4-F178-4018-9F62-4FCCA28DA093}" dt="2021-03-25T13:12:42.702" v="38207" actId="790"/>
          <ac:spMkLst>
            <pc:docMk/>
            <pc:sldMk cId="2858277977" sldId="523"/>
            <ac:spMk id="2093" creationId="{7F4DC0AD-9993-428A-9605-25C358203765}"/>
          </ac:spMkLst>
        </pc:spChg>
        <pc:spChg chg="mod">
          <ac:chgData name="Ragnhild Halvorsrud" userId="917ea340-fd63-490f-a7db-68428d24cf32" providerId="ADAL" clId="{9B6050A4-F178-4018-9F62-4FCCA28DA093}" dt="2021-03-25T13:12:42.704" v="38208" actId="790"/>
          <ac:spMkLst>
            <pc:docMk/>
            <pc:sldMk cId="2858277977" sldId="523"/>
            <ac:spMk id="2094" creationId="{59DA25A7-C70B-4173-B65D-2DF79AFFCDF6}"/>
          </ac:spMkLst>
        </pc:spChg>
        <pc:spChg chg="mod">
          <ac:chgData name="Ragnhild Halvorsrud" userId="917ea340-fd63-490f-a7db-68428d24cf32" providerId="ADAL" clId="{9B6050A4-F178-4018-9F62-4FCCA28DA093}" dt="2021-03-25T13:12:42.704" v="38209" actId="790"/>
          <ac:spMkLst>
            <pc:docMk/>
            <pc:sldMk cId="2858277977" sldId="523"/>
            <ac:spMk id="2095" creationId="{7252C839-E974-481A-B124-1874F9E19C6B}"/>
          </ac:spMkLst>
        </pc:spChg>
        <pc:spChg chg="mod">
          <ac:chgData name="Ragnhild Halvorsrud" userId="917ea340-fd63-490f-a7db-68428d24cf32" providerId="ADAL" clId="{9B6050A4-F178-4018-9F62-4FCCA28DA093}" dt="2021-03-25T13:12:42.706" v="38210" actId="790"/>
          <ac:spMkLst>
            <pc:docMk/>
            <pc:sldMk cId="2858277977" sldId="523"/>
            <ac:spMk id="2097" creationId="{C2C08D29-C3F5-40C1-A2E2-D5C06A6285D6}"/>
          </ac:spMkLst>
        </pc:spChg>
        <pc:spChg chg="mod">
          <ac:chgData name="Ragnhild Halvorsrud" userId="917ea340-fd63-490f-a7db-68428d24cf32" providerId="ADAL" clId="{9B6050A4-F178-4018-9F62-4FCCA28DA093}" dt="2021-03-25T13:12:42.706" v="38211" actId="790"/>
          <ac:spMkLst>
            <pc:docMk/>
            <pc:sldMk cId="2858277977" sldId="523"/>
            <ac:spMk id="2098" creationId="{E329F172-ED19-4613-A8BE-879C968F165A}"/>
          </ac:spMkLst>
        </pc:spChg>
        <pc:spChg chg="mod">
          <ac:chgData name="Ragnhild Halvorsrud" userId="917ea340-fd63-490f-a7db-68428d24cf32" providerId="ADAL" clId="{9B6050A4-F178-4018-9F62-4FCCA28DA093}" dt="2021-03-25T13:12:42.707" v="38212" actId="790"/>
          <ac:spMkLst>
            <pc:docMk/>
            <pc:sldMk cId="2858277977" sldId="523"/>
            <ac:spMk id="2099" creationId="{8D07ABF2-A6FA-45CD-BE38-B13B414069B5}"/>
          </ac:spMkLst>
        </pc:spChg>
        <pc:spChg chg="mod">
          <ac:chgData name="Ragnhild Halvorsrud" userId="917ea340-fd63-490f-a7db-68428d24cf32" providerId="ADAL" clId="{9B6050A4-F178-4018-9F62-4FCCA28DA093}" dt="2021-03-25T13:12:42.708" v="38213" actId="790"/>
          <ac:spMkLst>
            <pc:docMk/>
            <pc:sldMk cId="2858277977" sldId="523"/>
            <ac:spMk id="2100" creationId="{96C76B50-D4BC-46CD-8298-DCE1B38AADF5}"/>
          </ac:spMkLst>
        </pc:spChg>
        <pc:spChg chg="mod">
          <ac:chgData name="Ragnhild Halvorsrud" userId="917ea340-fd63-490f-a7db-68428d24cf32" providerId="ADAL" clId="{9B6050A4-F178-4018-9F62-4FCCA28DA093}" dt="2021-03-25T13:12:42.708" v="38214" actId="790"/>
          <ac:spMkLst>
            <pc:docMk/>
            <pc:sldMk cId="2858277977" sldId="523"/>
            <ac:spMk id="2101" creationId="{949904D9-8003-4FAD-B78A-5D4B49931897}"/>
          </ac:spMkLst>
        </pc:spChg>
        <pc:spChg chg="mod">
          <ac:chgData name="Ragnhild Halvorsrud" userId="917ea340-fd63-490f-a7db-68428d24cf32" providerId="ADAL" clId="{9B6050A4-F178-4018-9F62-4FCCA28DA093}" dt="2021-03-25T13:12:42.709" v="38215" actId="790"/>
          <ac:spMkLst>
            <pc:docMk/>
            <pc:sldMk cId="2858277977" sldId="523"/>
            <ac:spMk id="2102" creationId="{2DBAB399-F81B-42F4-8CF6-22E746ECE70F}"/>
          </ac:spMkLst>
        </pc:spChg>
        <pc:spChg chg="mod">
          <ac:chgData name="Ragnhild Halvorsrud" userId="917ea340-fd63-490f-a7db-68428d24cf32" providerId="ADAL" clId="{9B6050A4-F178-4018-9F62-4FCCA28DA093}" dt="2021-03-25T13:12:42.710" v="38216" actId="790"/>
          <ac:spMkLst>
            <pc:docMk/>
            <pc:sldMk cId="2858277977" sldId="523"/>
            <ac:spMk id="2103" creationId="{C1430C96-65CD-4818-9E44-8729AB129EE2}"/>
          </ac:spMkLst>
        </pc:spChg>
        <pc:spChg chg="mod">
          <ac:chgData name="Ragnhild Halvorsrud" userId="917ea340-fd63-490f-a7db-68428d24cf32" providerId="ADAL" clId="{9B6050A4-F178-4018-9F62-4FCCA28DA093}" dt="2021-03-25T13:12:42.710" v="38217" actId="790"/>
          <ac:spMkLst>
            <pc:docMk/>
            <pc:sldMk cId="2858277977" sldId="523"/>
            <ac:spMk id="2104" creationId="{59C8D811-3E40-4946-B570-D87B95CB263E}"/>
          </ac:spMkLst>
        </pc:spChg>
        <pc:spChg chg="mod">
          <ac:chgData name="Ragnhild Halvorsrud" userId="917ea340-fd63-490f-a7db-68428d24cf32" providerId="ADAL" clId="{9B6050A4-F178-4018-9F62-4FCCA28DA093}" dt="2021-03-25T13:12:42.711" v="38218" actId="790"/>
          <ac:spMkLst>
            <pc:docMk/>
            <pc:sldMk cId="2858277977" sldId="523"/>
            <ac:spMk id="2105" creationId="{ADF0E8BD-F47E-40EA-A662-504B13BBB8F0}"/>
          </ac:spMkLst>
        </pc:spChg>
        <pc:spChg chg="mod">
          <ac:chgData name="Ragnhild Halvorsrud" userId="917ea340-fd63-490f-a7db-68428d24cf32" providerId="ADAL" clId="{9B6050A4-F178-4018-9F62-4FCCA28DA093}" dt="2021-03-25T13:12:42.712" v="38219" actId="790"/>
          <ac:spMkLst>
            <pc:docMk/>
            <pc:sldMk cId="2858277977" sldId="523"/>
            <ac:spMk id="2106" creationId="{532937C9-2655-418E-8A37-4EA41166E278}"/>
          </ac:spMkLst>
        </pc:spChg>
        <pc:spChg chg="mod">
          <ac:chgData name="Ragnhild Halvorsrud" userId="917ea340-fd63-490f-a7db-68428d24cf32" providerId="ADAL" clId="{9B6050A4-F178-4018-9F62-4FCCA28DA093}" dt="2021-03-25T13:12:42.712" v="38220" actId="790"/>
          <ac:spMkLst>
            <pc:docMk/>
            <pc:sldMk cId="2858277977" sldId="523"/>
            <ac:spMk id="2107" creationId="{AD2B6AE2-119E-42AE-9D6C-19AC6C1AE2F7}"/>
          </ac:spMkLst>
        </pc:spChg>
        <pc:spChg chg="mod">
          <ac:chgData name="Ragnhild Halvorsrud" userId="917ea340-fd63-490f-a7db-68428d24cf32" providerId="ADAL" clId="{9B6050A4-F178-4018-9F62-4FCCA28DA093}" dt="2021-03-25T13:12:42.713" v="38221" actId="790"/>
          <ac:spMkLst>
            <pc:docMk/>
            <pc:sldMk cId="2858277977" sldId="523"/>
            <ac:spMk id="2108" creationId="{A226D080-119C-4D02-8B13-341B19268F0C}"/>
          </ac:spMkLst>
        </pc:spChg>
        <pc:spChg chg="mod">
          <ac:chgData name="Ragnhild Halvorsrud" userId="917ea340-fd63-490f-a7db-68428d24cf32" providerId="ADAL" clId="{9B6050A4-F178-4018-9F62-4FCCA28DA093}" dt="2021-03-25T13:12:42.714" v="38222" actId="790"/>
          <ac:spMkLst>
            <pc:docMk/>
            <pc:sldMk cId="2858277977" sldId="523"/>
            <ac:spMk id="2109" creationId="{AA4A104C-D05E-4353-8270-566B887ADB44}"/>
          </ac:spMkLst>
        </pc:spChg>
        <pc:spChg chg="mod">
          <ac:chgData name="Ragnhild Halvorsrud" userId="917ea340-fd63-490f-a7db-68428d24cf32" providerId="ADAL" clId="{9B6050A4-F178-4018-9F62-4FCCA28DA093}" dt="2021-03-25T13:12:42.714" v="38223" actId="790"/>
          <ac:spMkLst>
            <pc:docMk/>
            <pc:sldMk cId="2858277977" sldId="523"/>
            <ac:spMk id="2110" creationId="{0DE90823-0B3E-41F2-83F1-64B144A86BDF}"/>
          </ac:spMkLst>
        </pc:spChg>
        <pc:spChg chg="mod">
          <ac:chgData name="Ragnhild Halvorsrud" userId="917ea340-fd63-490f-a7db-68428d24cf32" providerId="ADAL" clId="{9B6050A4-F178-4018-9F62-4FCCA28DA093}" dt="2021-03-25T13:12:42.851" v="38366" actId="790"/>
          <ac:spMkLst>
            <pc:docMk/>
            <pc:sldMk cId="2858277977" sldId="523"/>
            <ac:spMk id="2123" creationId="{A83BFBB8-FA60-4942-8CEF-6579E5AB5504}"/>
          </ac:spMkLst>
        </pc:spChg>
        <pc:spChg chg="del mod">
          <ac:chgData name="Ragnhild Halvorsrud" userId="917ea340-fd63-490f-a7db-68428d24cf32" providerId="ADAL" clId="{9B6050A4-F178-4018-9F62-4FCCA28DA093}" dt="2021-03-19T12:15:49.221" v="23486" actId="478"/>
          <ac:spMkLst>
            <pc:docMk/>
            <pc:sldMk cId="2858277977" sldId="523"/>
            <ac:spMk id="2126" creationId="{47477C64-89FB-45F3-9CD5-1C14209AB5E4}"/>
          </ac:spMkLst>
        </pc:spChg>
        <pc:spChg chg="mod">
          <ac:chgData name="Ragnhild Halvorsrud" userId="917ea340-fd63-490f-a7db-68428d24cf32" providerId="ADAL" clId="{9B6050A4-F178-4018-9F62-4FCCA28DA093}" dt="2021-03-25T13:12:42.852" v="38367" actId="790"/>
          <ac:spMkLst>
            <pc:docMk/>
            <pc:sldMk cId="2858277977" sldId="523"/>
            <ac:spMk id="2127" creationId="{CB54FEAE-37E5-47C1-A04A-AC204CFF3079}"/>
          </ac:spMkLst>
        </pc:spChg>
        <pc:spChg chg="mod">
          <ac:chgData name="Ragnhild Halvorsrud" userId="917ea340-fd63-490f-a7db-68428d24cf32" providerId="ADAL" clId="{9B6050A4-F178-4018-9F62-4FCCA28DA093}" dt="2021-03-25T13:12:42.853" v="38368" actId="790"/>
          <ac:spMkLst>
            <pc:docMk/>
            <pc:sldMk cId="2858277977" sldId="523"/>
            <ac:spMk id="2129" creationId="{8E90F8F5-A5D9-4262-BD95-3430F574D895}"/>
          </ac:spMkLst>
        </pc:spChg>
        <pc:spChg chg="mod">
          <ac:chgData name="Ragnhild Halvorsrud" userId="917ea340-fd63-490f-a7db-68428d24cf32" providerId="ADAL" clId="{9B6050A4-F178-4018-9F62-4FCCA28DA093}" dt="2021-03-25T13:12:42.854" v="38369" actId="790"/>
          <ac:spMkLst>
            <pc:docMk/>
            <pc:sldMk cId="2858277977" sldId="523"/>
            <ac:spMk id="2137" creationId="{E698CC64-2606-4675-82E0-626BC752790F}"/>
          </ac:spMkLst>
        </pc:spChg>
        <pc:grpChg chg="add del">
          <ac:chgData name="Ragnhild Halvorsrud" userId="917ea340-fd63-490f-a7db-68428d24cf32" providerId="ADAL" clId="{9B6050A4-F178-4018-9F62-4FCCA28DA093}" dt="2021-03-25T14:21:54.151" v="38901" actId="478"/>
          <ac:grpSpMkLst>
            <pc:docMk/>
            <pc:sldMk cId="2858277977" sldId="523"/>
            <ac:grpSpMk id="1820" creationId="{1A895D49-DD88-4B99-97AC-98171CB01988}"/>
          </ac:grpSpMkLst>
        </pc:grpChg>
        <pc:picChg chg="add del">
          <ac:chgData name="Ragnhild Halvorsrud" userId="917ea340-fd63-490f-a7db-68428d24cf32" providerId="ADAL" clId="{9B6050A4-F178-4018-9F62-4FCCA28DA093}" dt="2021-03-25T14:21:37.929" v="38896"/>
          <ac:picMkLst>
            <pc:docMk/>
            <pc:sldMk cId="2858277977" sldId="523"/>
            <ac:picMk id="4" creationId="{95FDB857-67AB-4401-9BB3-3D6EBFD0A8A2}"/>
          </ac:picMkLst>
        </pc:picChg>
        <pc:picChg chg="add mod">
          <ac:chgData name="Ragnhild Halvorsrud" userId="917ea340-fd63-490f-a7db-68428d24cf32" providerId="ADAL" clId="{9B6050A4-F178-4018-9F62-4FCCA28DA093}" dt="2021-03-25T14:22:25.515" v="38928" actId="1076"/>
          <ac:picMkLst>
            <pc:docMk/>
            <pc:sldMk cId="2858277977" sldId="523"/>
            <ac:picMk id="5" creationId="{E6629547-C08C-4820-ABAE-2F9A724461A7}"/>
          </ac:picMkLst>
        </pc:picChg>
        <pc:picChg chg="mod">
          <ac:chgData name="Ragnhild Halvorsrud" userId="917ea340-fd63-490f-a7db-68428d24cf32" providerId="ADAL" clId="{9B6050A4-F178-4018-9F62-4FCCA28DA093}" dt="2021-03-25T14:22:03.958" v="38926" actId="1036"/>
          <ac:picMkLst>
            <pc:docMk/>
            <pc:sldMk cId="2858277977" sldId="523"/>
            <ac:picMk id="2122" creationId="{00303C42-1B15-49B9-A85D-C255E3B27ADA}"/>
          </ac:picMkLst>
        </pc:picChg>
        <pc:picChg chg="mod">
          <ac:chgData name="Ragnhild Halvorsrud" userId="917ea340-fd63-490f-a7db-68428d24cf32" providerId="ADAL" clId="{9B6050A4-F178-4018-9F62-4FCCA28DA093}" dt="2021-03-19T12:17:59.358" v="23556" actId="1076"/>
          <ac:picMkLst>
            <pc:docMk/>
            <pc:sldMk cId="2858277977" sldId="523"/>
            <ac:picMk id="2138" creationId="{F0A6152F-810E-4064-A61E-3B13EA83CCF7}"/>
          </ac:picMkLst>
        </pc:picChg>
        <pc:cxnChg chg="mod">
          <ac:chgData name="Ragnhild Halvorsrud" userId="917ea340-fd63-490f-a7db-68428d24cf32" providerId="ADAL" clId="{9B6050A4-F178-4018-9F62-4FCCA28DA093}" dt="2021-03-25T14:21:54.151" v="38901" actId="478"/>
          <ac:cxnSpMkLst>
            <pc:docMk/>
            <pc:sldMk cId="2858277977" sldId="523"/>
            <ac:cxnSpMk id="1822" creationId="{2C611A9E-6906-4A0C-A0A0-D50859DF38D0}"/>
          </ac:cxnSpMkLst>
        </pc:cxnChg>
        <pc:cxnChg chg="mod">
          <ac:chgData name="Ragnhild Halvorsrud" userId="917ea340-fd63-490f-a7db-68428d24cf32" providerId="ADAL" clId="{9B6050A4-F178-4018-9F62-4FCCA28DA093}" dt="2021-03-25T14:21:54.151" v="38901" actId="478"/>
          <ac:cxnSpMkLst>
            <pc:docMk/>
            <pc:sldMk cId="2858277977" sldId="523"/>
            <ac:cxnSpMk id="1829" creationId="{6C304E4D-E19A-45DC-9842-8196A8243F3B}"/>
          </ac:cxnSpMkLst>
        </pc:cxnChg>
        <pc:cxnChg chg="mod">
          <ac:chgData name="Ragnhild Halvorsrud" userId="917ea340-fd63-490f-a7db-68428d24cf32" providerId="ADAL" clId="{9B6050A4-F178-4018-9F62-4FCCA28DA093}" dt="2021-03-25T14:21:54.151" v="38901" actId="478"/>
          <ac:cxnSpMkLst>
            <pc:docMk/>
            <pc:sldMk cId="2858277977" sldId="523"/>
            <ac:cxnSpMk id="1836" creationId="{EB6AE687-5DFD-401C-8C0D-CF7B002B16F7}"/>
          </ac:cxnSpMkLst>
        </pc:cxnChg>
        <pc:cxnChg chg="mod">
          <ac:chgData name="Ragnhild Halvorsrud" userId="917ea340-fd63-490f-a7db-68428d24cf32" providerId="ADAL" clId="{9B6050A4-F178-4018-9F62-4FCCA28DA093}" dt="2021-03-25T14:21:54.151" v="38901" actId="478"/>
          <ac:cxnSpMkLst>
            <pc:docMk/>
            <pc:sldMk cId="2858277977" sldId="523"/>
            <ac:cxnSpMk id="1843" creationId="{F132B7CF-BE00-4DA2-BD7D-DFFB8DE9222F}"/>
          </ac:cxnSpMkLst>
        </pc:cxnChg>
        <pc:cxnChg chg="mod">
          <ac:chgData name="Ragnhild Halvorsrud" userId="917ea340-fd63-490f-a7db-68428d24cf32" providerId="ADAL" clId="{9B6050A4-F178-4018-9F62-4FCCA28DA093}" dt="2021-03-25T14:21:54.151" v="38901" actId="478"/>
          <ac:cxnSpMkLst>
            <pc:docMk/>
            <pc:sldMk cId="2858277977" sldId="523"/>
            <ac:cxnSpMk id="1850" creationId="{FCE81ADB-FEBA-4183-9F37-CB45CB32C218}"/>
          </ac:cxnSpMkLst>
        </pc:cxnChg>
        <pc:cxnChg chg="mod">
          <ac:chgData name="Ragnhild Halvorsrud" userId="917ea340-fd63-490f-a7db-68428d24cf32" providerId="ADAL" clId="{9B6050A4-F178-4018-9F62-4FCCA28DA093}" dt="2021-03-25T14:21:54.151" v="38901" actId="478"/>
          <ac:cxnSpMkLst>
            <pc:docMk/>
            <pc:sldMk cId="2858277977" sldId="523"/>
            <ac:cxnSpMk id="1862" creationId="{B254BB76-EF21-4E6B-BFF9-015F99D8CD93}"/>
          </ac:cxnSpMkLst>
        </pc:cxnChg>
        <pc:cxnChg chg="mod">
          <ac:chgData name="Ragnhild Halvorsrud" userId="917ea340-fd63-490f-a7db-68428d24cf32" providerId="ADAL" clId="{9B6050A4-F178-4018-9F62-4FCCA28DA093}" dt="2021-03-25T14:21:54.151" v="38901" actId="478"/>
          <ac:cxnSpMkLst>
            <pc:docMk/>
            <pc:sldMk cId="2858277977" sldId="523"/>
            <ac:cxnSpMk id="1863" creationId="{53063276-46B0-4945-A834-2D0371D4C7A8}"/>
          </ac:cxnSpMkLst>
        </pc:cxnChg>
        <pc:cxnChg chg="mod">
          <ac:chgData name="Ragnhild Halvorsrud" userId="917ea340-fd63-490f-a7db-68428d24cf32" providerId="ADAL" clId="{9B6050A4-F178-4018-9F62-4FCCA28DA093}" dt="2021-03-25T14:21:54.151" v="38901" actId="478"/>
          <ac:cxnSpMkLst>
            <pc:docMk/>
            <pc:sldMk cId="2858277977" sldId="523"/>
            <ac:cxnSpMk id="1864" creationId="{4D70D0FB-D2AA-4AA7-8291-301CBE11EE1A}"/>
          </ac:cxnSpMkLst>
        </pc:cxnChg>
        <pc:cxnChg chg="mod">
          <ac:chgData name="Ragnhild Halvorsrud" userId="917ea340-fd63-490f-a7db-68428d24cf32" providerId="ADAL" clId="{9B6050A4-F178-4018-9F62-4FCCA28DA093}" dt="2021-03-25T14:21:54.151" v="38901" actId="478"/>
          <ac:cxnSpMkLst>
            <pc:docMk/>
            <pc:sldMk cId="2858277977" sldId="523"/>
            <ac:cxnSpMk id="1865" creationId="{85C94373-8FEB-49D1-AC1E-8CA98083746D}"/>
          </ac:cxnSpMkLst>
        </pc:cxnChg>
        <pc:cxnChg chg="mod">
          <ac:chgData name="Ragnhild Halvorsrud" userId="917ea340-fd63-490f-a7db-68428d24cf32" providerId="ADAL" clId="{9B6050A4-F178-4018-9F62-4FCCA28DA093}" dt="2021-03-25T14:21:54.151" v="38901" actId="478"/>
          <ac:cxnSpMkLst>
            <pc:docMk/>
            <pc:sldMk cId="2858277977" sldId="523"/>
            <ac:cxnSpMk id="1866" creationId="{43662366-3EEA-4964-B80F-F011D48947BC}"/>
          </ac:cxnSpMkLst>
        </pc:cxnChg>
        <pc:cxnChg chg="mod">
          <ac:chgData name="Ragnhild Halvorsrud" userId="917ea340-fd63-490f-a7db-68428d24cf32" providerId="ADAL" clId="{9B6050A4-F178-4018-9F62-4FCCA28DA093}" dt="2021-03-25T14:21:54.151" v="38901" actId="478"/>
          <ac:cxnSpMkLst>
            <pc:docMk/>
            <pc:sldMk cId="2858277977" sldId="523"/>
            <ac:cxnSpMk id="1867" creationId="{495DD9E9-357D-46C2-B1A6-663C564C16C5}"/>
          </ac:cxnSpMkLst>
        </pc:cxnChg>
        <pc:cxnChg chg="mod">
          <ac:chgData name="Ragnhild Halvorsrud" userId="917ea340-fd63-490f-a7db-68428d24cf32" providerId="ADAL" clId="{9B6050A4-F178-4018-9F62-4FCCA28DA093}" dt="2021-03-25T14:21:54.151" v="38901" actId="478"/>
          <ac:cxnSpMkLst>
            <pc:docMk/>
            <pc:sldMk cId="2858277977" sldId="523"/>
            <ac:cxnSpMk id="1868" creationId="{42B9C575-7180-4BDA-AE9A-484A0A30E07D}"/>
          </ac:cxnSpMkLst>
        </pc:cxnChg>
        <pc:cxnChg chg="mod">
          <ac:chgData name="Ragnhild Halvorsrud" userId="917ea340-fd63-490f-a7db-68428d24cf32" providerId="ADAL" clId="{9B6050A4-F178-4018-9F62-4FCCA28DA093}" dt="2021-03-25T14:21:54.151" v="38901" actId="478"/>
          <ac:cxnSpMkLst>
            <pc:docMk/>
            <pc:sldMk cId="2858277977" sldId="523"/>
            <ac:cxnSpMk id="1869" creationId="{479AD03A-55F4-42A7-B2F5-AC60FD057D91}"/>
          </ac:cxnSpMkLst>
        </pc:cxnChg>
        <pc:cxnChg chg="mod">
          <ac:chgData name="Ragnhild Halvorsrud" userId="917ea340-fd63-490f-a7db-68428d24cf32" providerId="ADAL" clId="{9B6050A4-F178-4018-9F62-4FCCA28DA093}" dt="2021-03-25T14:21:54.151" v="38901" actId="478"/>
          <ac:cxnSpMkLst>
            <pc:docMk/>
            <pc:sldMk cId="2858277977" sldId="523"/>
            <ac:cxnSpMk id="1872" creationId="{AE326969-6A8A-41EA-BCE7-F247953BDA61}"/>
          </ac:cxnSpMkLst>
        </pc:cxnChg>
        <pc:cxnChg chg="mod">
          <ac:chgData name="Ragnhild Halvorsrud" userId="917ea340-fd63-490f-a7db-68428d24cf32" providerId="ADAL" clId="{9B6050A4-F178-4018-9F62-4FCCA28DA093}" dt="2021-03-25T14:21:54.151" v="38901" actId="478"/>
          <ac:cxnSpMkLst>
            <pc:docMk/>
            <pc:sldMk cId="2858277977" sldId="523"/>
            <ac:cxnSpMk id="1878" creationId="{8C7EE9DE-3588-4505-83F0-31E2683F56A3}"/>
          </ac:cxnSpMkLst>
        </pc:cxnChg>
        <pc:cxnChg chg="mod">
          <ac:chgData name="Ragnhild Halvorsrud" userId="917ea340-fd63-490f-a7db-68428d24cf32" providerId="ADAL" clId="{9B6050A4-F178-4018-9F62-4FCCA28DA093}" dt="2021-03-25T14:21:54.151" v="38901" actId="478"/>
          <ac:cxnSpMkLst>
            <pc:docMk/>
            <pc:sldMk cId="2858277977" sldId="523"/>
            <ac:cxnSpMk id="1884" creationId="{B9D4BAB8-81B7-446D-86B8-A60DD9167848}"/>
          </ac:cxnSpMkLst>
        </pc:cxnChg>
        <pc:cxnChg chg="mod">
          <ac:chgData name="Ragnhild Halvorsrud" userId="917ea340-fd63-490f-a7db-68428d24cf32" providerId="ADAL" clId="{9B6050A4-F178-4018-9F62-4FCCA28DA093}" dt="2021-03-25T14:21:54.151" v="38901" actId="478"/>
          <ac:cxnSpMkLst>
            <pc:docMk/>
            <pc:sldMk cId="2858277977" sldId="523"/>
            <ac:cxnSpMk id="1890" creationId="{1B8BAE59-4565-4CC2-963E-13E8B063F42D}"/>
          </ac:cxnSpMkLst>
        </pc:cxnChg>
        <pc:cxnChg chg="mod">
          <ac:chgData name="Ragnhild Halvorsrud" userId="917ea340-fd63-490f-a7db-68428d24cf32" providerId="ADAL" clId="{9B6050A4-F178-4018-9F62-4FCCA28DA093}" dt="2021-03-25T14:21:54.151" v="38901" actId="478"/>
          <ac:cxnSpMkLst>
            <pc:docMk/>
            <pc:sldMk cId="2858277977" sldId="523"/>
            <ac:cxnSpMk id="1900" creationId="{0F6BB4D3-37CE-40DC-AD67-C526693BB7D5}"/>
          </ac:cxnSpMkLst>
        </pc:cxnChg>
        <pc:cxnChg chg="mod">
          <ac:chgData name="Ragnhild Halvorsrud" userId="917ea340-fd63-490f-a7db-68428d24cf32" providerId="ADAL" clId="{9B6050A4-F178-4018-9F62-4FCCA28DA093}" dt="2021-03-25T14:21:54.151" v="38901" actId="478"/>
          <ac:cxnSpMkLst>
            <pc:docMk/>
            <pc:sldMk cId="2858277977" sldId="523"/>
            <ac:cxnSpMk id="1901" creationId="{BB662620-9AFC-41D3-A89A-6154652127EE}"/>
          </ac:cxnSpMkLst>
        </pc:cxnChg>
        <pc:cxnChg chg="mod">
          <ac:chgData name="Ragnhild Halvorsrud" userId="917ea340-fd63-490f-a7db-68428d24cf32" providerId="ADAL" clId="{9B6050A4-F178-4018-9F62-4FCCA28DA093}" dt="2021-03-25T14:21:54.151" v="38901" actId="478"/>
          <ac:cxnSpMkLst>
            <pc:docMk/>
            <pc:sldMk cId="2858277977" sldId="523"/>
            <ac:cxnSpMk id="1902" creationId="{3F0AB23B-188D-4F68-BD14-8BC96D56AF00}"/>
          </ac:cxnSpMkLst>
        </pc:cxnChg>
        <pc:cxnChg chg="mod">
          <ac:chgData name="Ragnhild Halvorsrud" userId="917ea340-fd63-490f-a7db-68428d24cf32" providerId="ADAL" clId="{9B6050A4-F178-4018-9F62-4FCCA28DA093}" dt="2021-03-25T14:21:54.151" v="38901" actId="478"/>
          <ac:cxnSpMkLst>
            <pc:docMk/>
            <pc:sldMk cId="2858277977" sldId="523"/>
            <ac:cxnSpMk id="1903" creationId="{B9816285-7169-492D-8D7A-801B6C2CD013}"/>
          </ac:cxnSpMkLst>
        </pc:cxnChg>
        <pc:cxnChg chg="mod">
          <ac:chgData name="Ragnhild Halvorsrud" userId="917ea340-fd63-490f-a7db-68428d24cf32" providerId="ADAL" clId="{9B6050A4-F178-4018-9F62-4FCCA28DA093}" dt="2021-03-25T14:21:54.151" v="38901" actId="478"/>
          <ac:cxnSpMkLst>
            <pc:docMk/>
            <pc:sldMk cId="2858277977" sldId="523"/>
            <ac:cxnSpMk id="1904" creationId="{C1E4259E-5E59-46A3-B5D4-8E78D0DBCCD0}"/>
          </ac:cxnSpMkLst>
        </pc:cxnChg>
        <pc:cxnChg chg="mod">
          <ac:chgData name="Ragnhild Halvorsrud" userId="917ea340-fd63-490f-a7db-68428d24cf32" providerId="ADAL" clId="{9B6050A4-F178-4018-9F62-4FCCA28DA093}" dt="2021-03-25T14:21:54.151" v="38901" actId="478"/>
          <ac:cxnSpMkLst>
            <pc:docMk/>
            <pc:sldMk cId="2858277977" sldId="523"/>
            <ac:cxnSpMk id="1905" creationId="{E74B82EB-60DE-46CD-A34A-5FAAE0D684A3}"/>
          </ac:cxnSpMkLst>
        </pc:cxnChg>
        <pc:cxnChg chg="mod">
          <ac:chgData name="Ragnhild Halvorsrud" userId="917ea340-fd63-490f-a7db-68428d24cf32" providerId="ADAL" clId="{9B6050A4-F178-4018-9F62-4FCCA28DA093}" dt="2021-03-25T14:21:54.151" v="38901" actId="478"/>
          <ac:cxnSpMkLst>
            <pc:docMk/>
            <pc:sldMk cId="2858277977" sldId="523"/>
            <ac:cxnSpMk id="1906" creationId="{E25CBDDB-028C-461F-96A0-4D87C6FF00C9}"/>
          </ac:cxnSpMkLst>
        </pc:cxnChg>
        <pc:cxnChg chg="mod">
          <ac:chgData name="Ragnhild Halvorsrud" userId="917ea340-fd63-490f-a7db-68428d24cf32" providerId="ADAL" clId="{9B6050A4-F178-4018-9F62-4FCCA28DA093}" dt="2021-03-25T14:21:54.151" v="38901" actId="478"/>
          <ac:cxnSpMkLst>
            <pc:docMk/>
            <pc:sldMk cId="2858277977" sldId="523"/>
            <ac:cxnSpMk id="1908" creationId="{CAF38F0E-1C04-47E8-92F6-F85FDD79139F}"/>
          </ac:cxnSpMkLst>
        </pc:cxnChg>
        <pc:cxnChg chg="mod">
          <ac:chgData name="Ragnhild Halvorsrud" userId="917ea340-fd63-490f-a7db-68428d24cf32" providerId="ADAL" clId="{9B6050A4-F178-4018-9F62-4FCCA28DA093}" dt="2021-03-25T14:21:54.151" v="38901" actId="478"/>
          <ac:cxnSpMkLst>
            <pc:docMk/>
            <pc:sldMk cId="2858277977" sldId="523"/>
            <ac:cxnSpMk id="1910" creationId="{816C823D-6672-4B4A-9F5D-6107E0B2A855}"/>
          </ac:cxnSpMkLst>
        </pc:cxnChg>
        <pc:cxnChg chg="mod">
          <ac:chgData name="Ragnhild Halvorsrud" userId="917ea340-fd63-490f-a7db-68428d24cf32" providerId="ADAL" clId="{9B6050A4-F178-4018-9F62-4FCCA28DA093}" dt="2021-03-25T14:21:54.151" v="38901" actId="478"/>
          <ac:cxnSpMkLst>
            <pc:docMk/>
            <pc:sldMk cId="2858277977" sldId="523"/>
            <ac:cxnSpMk id="1911" creationId="{97AD774D-6A01-4C69-9AA6-02315F30D762}"/>
          </ac:cxnSpMkLst>
        </pc:cxnChg>
        <pc:cxnChg chg="mod">
          <ac:chgData name="Ragnhild Halvorsrud" userId="917ea340-fd63-490f-a7db-68428d24cf32" providerId="ADAL" clId="{9B6050A4-F178-4018-9F62-4FCCA28DA093}" dt="2021-03-25T14:21:54.151" v="38901" actId="478"/>
          <ac:cxnSpMkLst>
            <pc:docMk/>
            <pc:sldMk cId="2858277977" sldId="523"/>
            <ac:cxnSpMk id="1914" creationId="{D65F751D-9854-47F5-BBD9-BE4B2B5954C7}"/>
          </ac:cxnSpMkLst>
        </pc:cxnChg>
        <pc:cxnChg chg="mod">
          <ac:chgData name="Ragnhild Halvorsrud" userId="917ea340-fd63-490f-a7db-68428d24cf32" providerId="ADAL" clId="{9B6050A4-F178-4018-9F62-4FCCA28DA093}" dt="2021-03-25T14:21:54.151" v="38901" actId="478"/>
          <ac:cxnSpMkLst>
            <pc:docMk/>
            <pc:sldMk cId="2858277977" sldId="523"/>
            <ac:cxnSpMk id="1915" creationId="{9230DD5E-19D5-4E05-B061-2C90B0C911B6}"/>
          </ac:cxnSpMkLst>
        </pc:cxnChg>
        <pc:cxnChg chg="mod">
          <ac:chgData name="Ragnhild Halvorsrud" userId="917ea340-fd63-490f-a7db-68428d24cf32" providerId="ADAL" clId="{9B6050A4-F178-4018-9F62-4FCCA28DA093}" dt="2021-03-25T14:21:54.151" v="38901" actId="478"/>
          <ac:cxnSpMkLst>
            <pc:docMk/>
            <pc:sldMk cId="2858277977" sldId="523"/>
            <ac:cxnSpMk id="1918" creationId="{62551239-18CD-463B-B58C-DD13CEF6B61D}"/>
          </ac:cxnSpMkLst>
        </pc:cxnChg>
        <pc:cxnChg chg="mod">
          <ac:chgData name="Ragnhild Halvorsrud" userId="917ea340-fd63-490f-a7db-68428d24cf32" providerId="ADAL" clId="{9B6050A4-F178-4018-9F62-4FCCA28DA093}" dt="2021-03-25T14:21:54.151" v="38901" actId="478"/>
          <ac:cxnSpMkLst>
            <pc:docMk/>
            <pc:sldMk cId="2858277977" sldId="523"/>
            <ac:cxnSpMk id="1920" creationId="{2DF68809-E974-443E-BF72-B652235EF793}"/>
          </ac:cxnSpMkLst>
        </pc:cxnChg>
        <pc:cxnChg chg="mod">
          <ac:chgData name="Ragnhild Halvorsrud" userId="917ea340-fd63-490f-a7db-68428d24cf32" providerId="ADAL" clId="{9B6050A4-F178-4018-9F62-4FCCA28DA093}" dt="2021-03-25T14:21:54.151" v="38901" actId="478"/>
          <ac:cxnSpMkLst>
            <pc:docMk/>
            <pc:sldMk cId="2858277977" sldId="523"/>
            <ac:cxnSpMk id="1921" creationId="{6C633DD5-EE79-4AA0-93E4-A269D742C02C}"/>
          </ac:cxnSpMkLst>
        </pc:cxnChg>
        <pc:cxnChg chg="mod">
          <ac:chgData name="Ragnhild Halvorsrud" userId="917ea340-fd63-490f-a7db-68428d24cf32" providerId="ADAL" clId="{9B6050A4-F178-4018-9F62-4FCCA28DA093}" dt="2021-03-25T14:21:54.151" v="38901" actId="478"/>
          <ac:cxnSpMkLst>
            <pc:docMk/>
            <pc:sldMk cId="2858277977" sldId="523"/>
            <ac:cxnSpMk id="1926" creationId="{BC2415F1-99ED-41D7-B63E-E05FD9F30670}"/>
          </ac:cxnSpMkLst>
        </pc:cxnChg>
        <pc:cxnChg chg="mod">
          <ac:chgData name="Ragnhild Halvorsrud" userId="917ea340-fd63-490f-a7db-68428d24cf32" providerId="ADAL" clId="{9B6050A4-F178-4018-9F62-4FCCA28DA093}" dt="2021-03-25T14:21:54.151" v="38901" actId="478"/>
          <ac:cxnSpMkLst>
            <pc:docMk/>
            <pc:sldMk cId="2858277977" sldId="523"/>
            <ac:cxnSpMk id="1927" creationId="{D4DE6910-6F15-4416-A11A-0583C962CCC9}"/>
          </ac:cxnSpMkLst>
        </pc:cxnChg>
        <pc:cxnChg chg="mod">
          <ac:chgData name="Ragnhild Halvorsrud" userId="917ea340-fd63-490f-a7db-68428d24cf32" providerId="ADAL" clId="{9B6050A4-F178-4018-9F62-4FCCA28DA093}" dt="2021-03-25T14:21:54.151" v="38901" actId="478"/>
          <ac:cxnSpMkLst>
            <pc:docMk/>
            <pc:sldMk cId="2858277977" sldId="523"/>
            <ac:cxnSpMk id="1928" creationId="{2B641A56-DD8B-4FFC-95EB-86F69D419FFA}"/>
          </ac:cxnSpMkLst>
        </pc:cxnChg>
        <pc:cxnChg chg="mod">
          <ac:chgData name="Ragnhild Halvorsrud" userId="917ea340-fd63-490f-a7db-68428d24cf32" providerId="ADAL" clId="{9B6050A4-F178-4018-9F62-4FCCA28DA093}" dt="2021-03-25T14:21:54.151" v="38901" actId="478"/>
          <ac:cxnSpMkLst>
            <pc:docMk/>
            <pc:sldMk cId="2858277977" sldId="523"/>
            <ac:cxnSpMk id="1929" creationId="{4663B619-D610-4E98-A1D1-B8B367C0AD27}"/>
          </ac:cxnSpMkLst>
        </pc:cxnChg>
        <pc:cxnChg chg="mod">
          <ac:chgData name="Ragnhild Halvorsrud" userId="917ea340-fd63-490f-a7db-68428d24cf32" providerId="ADAL" clId="{9B6050A4-F178-4018-9F62-4FCCA28DA093}" dt="2021-03-25T14:21:54.151" v="38901" actId="478"/>
          <ac:cxnSpMkLst>
            <pc:docMk/>
            <pc:sldMk cId="2858277977" sldId="523"/>
            <ac:cxnSpMk id="1933" creationId="{ADC79854-3F70-4AC2-9169-23FE804C164F}"/>
          </ac:cxnSpMkLst>
        </pc:cxnChg>
        <pc:cxnChg chg="mod">
          <ac:chgData name="Ragnhild Halvorsrud" userId="917ea340-fd63-490f-a7db-68428d24cf32" providerId="ADAL" clId="{9B6050A4-F178-4018-9F62-4FCCA28DA093}" dt="2021-03-25T14:21:54.151" v="38901" actId="478"/>
          <ac:cxnSpMkLst>
            <pc:docMk/>
            <pc:sldMk cId="2858277977" sldId="523"/>
            <ac:cxnSpMk id="1934" creationId="{B23990F8-EBCE-4D8B-A433-514BAD4A26E4}"/>
          </ac:cxnSpMkLst>
        </pc:cxnChg>
        <pc:cxnChg chg="mod">
          <ac:chgData name="Ragnhild Halvorsrud" userId="917ea340-fd63-490f-a7db-68428d24cf32" providerId="ADAL" clId="{9B6050A4-F178-4018-9F62-4FCCA28DA093}" dt="2021-03-25T14:21:54.151" v="38901" actId="478"/>
          <ac:cxnSpMkLst>
            <pc:docMk/>
            <pc:sldMk cId="2858277977" sldId="523"/>
            <ac:cxnSpMk id="1938" creationId="{7162E5B7-0E8F-4CC5-B97E-D9C5A1A750B8}"/>
          </ac:cxnSpMkLst>
        </pc:cxnChg>
        <pc:cxnChg chg="mod">
          <ac:chgData name="Ragnhild Halvorsrud" userId="917ea340-fd63-490f-a7db-68428d24cf32" providerId="ADAL" clId="{9B6050A4-F178-4018-9F62-4FCCA28DA093}" dt="2021-03-25T14:21:54.151" v="38901" actId="478"/>
          <ac:cxnSpMkLst>
            <pc:docMk/>
            <pc:sldMk cId="2858277977" sldId="523"/>
            <ac:cxnSpMk id="1942" creationId="{2ED32EA5-D735-4F38-9038-BCAFA4E03D11}"/>
          </ac:cxnSpMkLst>
        </pc:cxnChg>
        <pc:cxnChg chg="mod">
          <ac:chgData name="Ragnhild Halvorsrud" userId="917ea340-fd63-490f-a7db-68428d24cf32" providerId="ADAL" clId="{9B6050A4-F178-4018-9F62-4FCCA28DA093}" dt="2021-03-25T14:21:54.151" v="38901" actId="478"/>
          <ac:cxnSpMkLst>
            <pc:docMk/>
            <pc:sldMk cId="2858277977" sldId="523"/>
            <ac:cxnSpMk id="1943" creationId="{4618C126-32A9-48FA-AF66-915355D49267}"/>
          </ac:cxnSpMkLst>
        </pc:cxnChg>
        <pc:cxnChg chg="mod">
          <ac:chgData name="Ragnhild Halvorsrud" userId="917ea340-fd63-490f-a7db-68428d24cf32" providerId="ADAL" clId="{9B6050A4-F178-4018-9F62-4FCCA28DA093}" dt="2021-03-25T14:21:54.151" v="38901" actId="478"/>
          <ac:cxnSpMkLst>
            <pc:docMk/>
            <pc:sldMk cId="2858277977" sldId="523"/>
            <ac:cxnSpMk id="1944" creationId="{111397B1-22C3-4642-8BC9-CAD8E60280AD}"/>
          </ac:cxnSpMkLst>
        </pc:cxnChg>
        <pc:cxnChg chg="mod">
          <ac:chgData name="Ragnhild Halvorsrud" userId="917ea340-fd63-490f-a7db-68428d24cf32" providerId="ADAL" clId="{9B6050A4-F178-4018-9F62-4FCCA28DA093}" dt="2021-03-25T14:21:54.151" v="38901" actId="478"/>
          <ac:cxnSpMkLst>
            <pc:docMk/>
            <pc:sldMk cId="2858277977" sldId="523"/>
            <ac:cxnSpMk id="1947" creationId="{AC1E9CEF-D4BA-47BB-8231-D318B9283E20}"/>
          </ac:cxnSpMkLst>
        </pc:cxnChg>
        <pc:cxnChg chg="mod">
          <ac:chgData name="Ragnhild Halvorsrud" userId="917ea340-fd63-490f-a7db-68428d24cf32" providerId="ADAL" clId="{9B6050A4-F178-4018-9F62-4FCCA28DA093}" dt="2021-03-25T14:21:54.151" v="38901" actId="478"/>
          <ac:cxnSpMkLst>
            <pc:docMk/>
            <pc:sldMk cId="2858277977" sldId="523"/>
            <ac:cxnSpMk id="1948" creationId="{A2EE8324-E5F4-433F-AEEE-938D943AD9D9}"/>
          </ac:cxnSpMkLst>
        </pc:cxnChg>
        <pc:cxnChg chg="mod">
          <ac:chgData name="Ragnhild Halvorsrud" userId="917ea340-fd63-490f-a7db-68428d24cf32" providerId="ADAL" clId="{9B6050A4-F178-4018-9F62-4FCCA28DA093}" dt="2021-03-25T14:21:54.151" v="38901" actId="478"/>
          <ac:cxnSpMkLst>
            <pc:docMk/>
            <pc:sldMk cId="2858277977" sldId="523"/>
            <ac:cxnSpMk id="1949" creationId="{69C3E382-5BFA-4457-AAFD-1E50574EAE8A}"/>
          </ac:cxnSpMkLst>
        </pc:cxnChg>
        <pc:cxnChg chg="mod">
          <ac:chgData name="Ragnhild Halvorsrud" userId="917ea340-fd63-490f-a7db-68428d24cf32" providerId="ADAL" clId="{9B6050A4-F178-4018-9F62-4FCCA28DA093}" dt="2021-03-25T14:21:54.151" v="38901" actId="478"/>
          <ac:cxnSpMkLst>
            <pc:docMk/>
            <pc:sldMk cId="2858277977" sldId="523"/>
            <ac:cxnSpMk id="1951" creationId="{C2349B60-9CFE-471E-B8AD-3C8482F8D66E}"/>
          </ac:cxnSpMkLst>
        </pc:cxnChg>
        <pc:cxnChg chg="mod">
          <ac:chgData name="Ragnhild Halvorsrud" userId="917ea340-fd63-490f-a7db-68428d24cf32" providerId="ADAL" clId="{9B6050A4-F178-4018-9F62-4FCCA28DA093}" dt="2021-03-25T14:21:54.151" v="38901" actId="478"/>
          <ac:cxnSpMkLst>
            <pc:docMk/>
            <pc:sldMk cId="2858277977" sldId="523"/>
            <ac:cxnSpMk id="1952" creationId="{61B6BF7D-532D-4A30-A2B4-1F6D4E709F74}"/>
          </ac:cxnSpMkLst>
        </pc:cxnChg>
        <pc:cxnChg chg="mod">
          <ac:chgData name="Ragnhild Halvorsrud" userId="917ea340-fd63-490f-a7db-68428d24cf32" providerId="ADAL" clId="{9B6050A4-F178-4018-9F62-4FCCA28DA093}" dt="2021-03-25T14:21:54.151" v="38901" actId="478"/>
          <ac:cxnSpMkLst>
            <pc:docMk/>
            <pc:sldMk cId="2858277977" sldId="523"/>
            <ac:cxnSpMk id="1954" creationId="{6D05EC77-A343-44DC-87DF-9BB86C5FAD1E}"/>
          </ac:cxnSpMkLst>
        </pc:cxnChg>
        <pc:cxnChg chg="mod">
          <ac:chgData name="Ragnhild Halvorsrud" userId="917ea340-fd63-490f-a7db-68428d24cf32" providerId="ADAL" clId="{9B6050A4-F178-4018-9F62-4FCCA28DA093}" dt="2021-03-25T14:21:54.151" v="38901" actId="478"/>
          <ac:cxnSpMkLst>
            <pc:docMk/>
            <pc:sldMk cId="2858277977" sldId="523"/>
            <ac:cxnSpMk id="1958" creationId="{085506A8-78C3-4D2D-BFB0-CFAF2493DAC8}"/>
          </ac:cxnSpMkLst>
        </pc:cxnChg>
        <pc:cxnChg chg="mod">
          <ac:chgData name="Ragnhild Halvorsrud" userId="917ea340-fd63-490f-a7db-68428d24cf32" providerId="ADAL" clId="{9B6050A4-F178-4018-9F62-4FCCA28DA093}" dt="2021-03-25T14:21:54.151" v="38901" actId="478"/>
          <ac:cxnSpMkLst>
            <pc:docMk/>
            <pc:sldMk cId="2858277977" sldId="523"/>
            <ac:cxnSpMk id="1959" creationId="{21BFE08A-319D-48A6-8CEC-D7B2BDC809D2}"/>
          </ac:cxnSpMkLst>
        </pc:cxnChg>
        <pc:cxnChg chg="mod">
          <ac:chgData name="Ragnhild Halvorsrud" userId="917ea340-fd63-490f-a7db-68428d24cf32" providerId="ADAL" clId="{9B6050A4-F178-4018-9F62-4FCCA28DA093}" dt="2021-03-25T14:21:54.151" v="38901" actId="478"/>
          <ac:cxnSpMkLst>
            <pc:docMk/>
            <pc:sldMk cId="2858277977" sldId="523"/>
            <ac:cxnSpMk id="1963" creationId="{CBE419CD-7E46-4CA9-9826-75B98BEB293F}"/>
          </ac:cxnSpMkLst>
        </pc:cxnChg>
        <pc:cxnChg chg="mod">
          <ac:chgData name="Ragnhild Halvorsrud" userId="917ea340-fd63-490f-a7db-68428d24cf32" providerId="ADAL" clId="{9B6050A4-F178-4018-9F62-4FCCA28DA093}" dt="2021-03-25T14:21:54.151" v="38901" actId="478"/>
          <ac:cxnSpMkLst>
            <pc:docMk/>
            <pc:sldMk cId="2858277977" sldId="523"/>
            <ac:cxnSpMk id="1967" creationId="{FB545A2F-FF38-4FBD-B80B-0FC78677EF8E}"/>
          </ac:cxnSpMkLst>
        </pc:cxnChg>
        <pc:cxnChg chg="mod">
          <ac:chgData name="Ragnhild Halvorsrud" userId="917ea340-fd63-490f-a7db-68428d24cf32" providerId="ADAL" clId="{9B6050A4-F178-4018-9F62-4FCCA28DA093}" dt="2021-03-25T14:21:54.151" v="38901" actId="478"/>
          <ac:cxnSpMkLst>
            <pc:docMk/>
            <pc:sldMk cId="2858277977" sldId="523"/>
            <ac:cxnSpMk id="1969" creationId="{849DF614-6229-4CAF-B2FD-9900FC5F67C1}"/>
          </ac:cxnSpMkLst>
        </pc:cxnChg>
        <pc:cxnChg chg="mod">
          <ac:chgData name="Ragnhild Halvorsrud" userId="917ea340-fd63-490f-a7db-68428d24cf32" providerId="ADAL" clId="{9B6050A4-F178-4018-9F62-4FCCA28DA093}" dt="2021-03-25T14:21:54.151" v="38901" actId="478"/>
          <ac:cxnSpMkLst>
            <pc:docMk/>
            <pc:sldMk cId="2858277977" sldId="523"/>
            <ac:cxnSpMk id="1970" creationId="{45D07986-794C-41D3-ACD8-6BEE44938683}"/>
          </ac:cxnSpMkLst>
        </pc:cxnChg>
        <pc:cxnChg chg="mod">
          <ac:chgData name="Ragnhild Halvorsrud" userId="917ea340-fd63-490f-a7db-68428d24cf32" providerId="ADAL" clId="{9B6050A4-F178-4018-9F62-4FCCA28DA093}" dt="2021-03-25T14:21:54.151" v="38901" actId="478"/>
          <ac:cxnSpMkLst>
            <pc:docMk/>
            <pc:sldMk cId="2858277977" sldId="523"/>
            <ac:cxnSpMk id="1971" creationId="{31860A59-9984-4EE4-9732-71CC5078B98C}"/>
          </ac:cxnSpMkLst>
        </pc:cxnChg>
        <pc:cxnChg chg="mod">
          <ac:chgData name="Ragnhild Halvorsrud" userId="917ea340-fd63-490f-a7db-68428d24cf32" providerId="ADAL" clId="{9B6050A4-F178-4018-9F62-4FCCA28DA093}" dt="2021-03-25T14:21:54.151" v="38901" actId="478"/>
          <ac:cxnSpMkLst>
            <pc:docMk/>
            <pc:sldMk cId="2858277977" sldId="523"/>
            <ac:cxnSpMk id="1974" creationId="{2B1873FD-DC38-497D-9FC9-17FFD8B6C8B9}"/>
          </ac:cxnSpMkLst>
        </pc:cxnChg>
        <pc:cxnChg chg="mod">
          <ac:chgData name="Ragnhild Halvorsrud" userId="917ea340-fd63-490f-a7db-68428d24cf32" providerId="ADAL" clId="{9B6050A4-F178-4018-9F62-4FCCA28DA093}" dt="2021-03-25T14:21:54.151" v="38901" actId="478"/>
          <ac:cxnSpMkLst>
            <pc:docMk/>
            <pc:sldMk cId="2858277977" sldId="523"/>
            <ac:cxnSpMk id="1975" creationId="{40BB265C-2636-4D65-BCE0-DA3C930DE13F}"/>
          </ac:cxnSpMkLst>
        </pc:cxnChg>
        <pc:cxnChg chg="mod">
          <ac:chgData name="Ragnhild Halvorsrud" userId="917ea340-fd63-490f-a7db-68428d24cf32" providerId="ADAL" clId="{9B6050A4-F178-4018-9F62-4FCCA28DA093}" dt="2021-03-25T14:21:54.151" v="38901" actId="478"/>
          <ac:cxnSpMkLst>
            <pc:docMk/>
            <pc:sldMk cId="2858277977" sldId="523"/>
            <ac:cxnSpMk id="1976" creationId="{E0C13537-0B17-4281-BFCD-582E704F7995}"/>
          </ac:cxnSpMkLst>
        </pc:cxnChg>
        <pc:cxnChg chg="mod">
          <ac:chgData name="Ragnhild Halvorsrud" userId="917ea340-fd63-490f-a7db-68428d24cf32" providerId="ADAL" clId="{9B6050A4-F178-4018-9F62-4FCCA28DA093}" dt="2021-03-25T14:21:54.151" v="38901" actId="478"/>
          <ac:cxnSpMkLst>
            <pc:docMk/>
            <pc:sldMk cId="2858277977" sldId="523"/>
            <ac:cxnSpMk id="1977" creationId="{B9EB333E-229E-4AB8-AD9D-A3917BE146CF}"/>
          </ac:cxnSpMkLst>
        </pc:cxnChg>
        <pc:cxnChg chg="mod">
          <ac:chgData name="Ragnhild Halvorsrud" userId="917ea340-fd63-490f-a7db-68428d24cf32" providerId="ADAL" clId="{9B6050A4-F178-4018-9F62-4FCCA28DA093}" dt="2021-03-25T14:21:54.151" v="38901" actId="478"/>
          <ac:cxnSpMkLst>
            <pc:docMk/>
            <pc:sldMk cId="2858277977" sldId="523"/>
            <ac:cxnSpMk id="1978" creationId="{6915ED2D-48D8-45A8-8BA1-6A30AFEDEA37}"/>
          </ac:cxnSpMkLst>
        </pc:cxnChg>
        <pc:cxnChg chg="mod">
          <ac:chgData name="Ragnhild Halvorsrud" userId="917ea340-fd63-490f-a7db-68428d24cf32" providerId="ADAL" clId="{9B6050A4-F178-4018-9F62-4FCCA28DA093}" dt="2021-03-25T14:21:54.151" v="38901" actId="478"/>
          <ac:cxnSpMkLst>
            <pc:docMk/>
            <pc:sldMk cId="2858277977" sldId="523"/>
            <ac:cxnSpMk id="1979" creationId="{9F5CE9BB-38AE-4C63-AC5B-CA198BBC53FF}"/>
          </ac:cxnSpMkLst>
        </pc:cxnChg>
        <pc:cxnChg chg="mod">
          <ac:chgData name="Ragnhild Halvorsrud" userId="917ea340-fd63-490f-a7db-68428d24cf32" providerId="ADAL" clId="{9B6050A4-F178-4018-9F62-4FCCA28DA093}" dt="2021-03-25T14:21:54.151" v="38901" actId="478"/>
          <ac:cxnSpMkLst>
            <pc:docMk/>
            <pc:sldMk cId="2858277977" sldId="523"/>
            <ac:cxnSpMk id="1980" creationId="{54BFD975-1FFE-43FC-8EA5-AB96E4909AFB}"/>
          </ac:cxnSpMkLst>
        </pc:cxnChg>
        <pc:cxnChg chg="mod">
          <ac:chgData name="Ragnhild Halvorsrud" userId="917ea340-fd63-490f-a7db-68428d24cf32" providerId="ADAL" clId="{9B6050A4-F178-4018-9F62-4FCCA28DA093}" dt="2021-03-25T14:21:54.151" v="38901" actId="478"/>
          <ac:cxnSpMkLst>
            <pc:docMk/>
            <pc:sldMk cId="2858277977" sldId="523"/>
            <ac:cxnSpMk id="1981" creationId="{6CFE8174-3A2B-4565-9D2A-35D52BEDB039}"/>
          </ac:cxnSpMkLst>
        </pc:cxnChg>
        <pc:cxnChg chg="mod">
          <ac:chgData name="Ragnhild Halvorsrud" userId="917ea340-fd63-490f-a7db-68428d24cf32" providerId="ADAL" clId="{9B6050A4-F178-4018-9F62-4FCCA28DA093}" dt="2021-03-25T14:21:54.151" v="38901" actId="478"/>
          <ac:cxnSpMkLst>
            <pc:docMk/>
            <pc:sldMk cId="2858277977" sldId="523"/>
            <ac:cxnSpMk id="1982" creationId="{8063685A-67F7-4073-BE22-EEF5385D6E84}"/>
          </ac:cxnSpMkLst>
        </pc:cxnChg>
        <pc:cxnChg chg="mod">
          <ac:chgData name="Ragnhild Halvorsrud" userId="917ea340-fd63-490f-a7db-68428d24cf32" providerId="ADAL" clId="{9B6050A4-F178-4018-9F62-4FCCA28DA093}" dt="2021-03-25T14:21:54.151" v="38901" actId="478"/>
          <ac:cxnSpMkLst>
            <pc:docMk/>
            <pc:sldMk cId="2858277977" sldId="523"/>
            <ac:cxnSpMk id="1983" creationId="{A7249C67-3323-4C79-A05E-DBE49BB680FE}"/>
          </ac:cxnSpMkLst>
        </pc:cxnChg>
        <pc:cxnChg chg="mod">
          <ac:chgData name="Ragnhild Halvorsrud" userId="917ea340-fd63-490f-a7db-68428d24cf32" providerId="ADAL" clId="{9B6050A4-F178-4018-9F62-4FCCA28DA093}" dt="2021-03-25T14:21:54.151" v="38901" actId="478"/>
          <ac:cxnSpMkLst>
            <pc:docMk/>
            <pc:sldMk cId="2858277977" sldId="523"/>
            <ac:cxnSpMk id="1986" creationId="{0ED01220-22EF-47A6-BC1C-4935707F4FEC}"/>
          </ac:cxnSpMkLst>
        </pc:cxnChg>
        <pc:cxnChg chg="mod">
          <ac:chgData name="Ragnhild Halvorsrud" userId="917ea340-fd63-490f-a7db-68428d24cf32" providerId="ADAL" clId="{9B6050A4-F178-4018-9F62-4FCCA28DA093}" dt="2021-03-25T14:21:54.151" v="38901" actId="478"/>
          <ac:cxnSpMkLst>
            <pc:docMk/>
            <pc:sldMk cId="2858277977" sldId="523"/>
            <ac:cxnSpMk id="1990" creationId="{30CE9F2E-97A9-495A-AC7C-E0D9ACA76F2D}"/>
          </ac:cxnSpMkLst>
        </pc:cxnChg>
        <pc:cxnChg chg="mod">
          <ac:chgData name="Ragnhild Halvorsrud" userId="917ea340-fd63-490f-a7db-68428d24cf32" providerId="ADAL" clId="{9B6050A4-F178-4018-9F62-4FCCA28DA093}" dt="2021-03-25T14:21:54.151" v="38901" actId="478"/>
          <ac:cxnSpMkLst>
            <pc:docMk/>
            <pc:sldMk cId="2858277977" sldId="523"/>
            <ac:cxnSpMk id="1994" creationId="{7CCD4E93-661B-4E6A-B341-ECCF1D33CE75}"/>
          </ac:cxnSpMkLst>
        </pc:cxnChg>
        <pc:cxnChg chg="mod">
          <ac:chgData name="Ragnhild Halvorsrud" userId="917ea340-fd63-490f-a7db-68428d24cf32" providerId="ADAL" clId="{9B6050A4-F178-4018-9F62-4FCCA28DA093}" dt="2021-03-25T14:21:54.151" v="38901" actId="478"/>
          <ac:cxnSpMkLst>
            <pc:docMk/>
            <pc:sldMk cId="2858277977" sldId="523"/>
            <ac:cxnSpMk id="1997" creationId="{93CD6CF0-4205-4F9E-8AFF-B5EB3DB73E2B}"/>
          </ac:cxnSpMkLst>
        </pc:cxnChg>
        <pc:cxnChg chg="mod">
          <ac:chgData name="Ragnhild Halvorsrud" userId="917ea340-fd63-490f-a7db-68428d24cf32" providerId="ADAL" clId="{9B6050A4-F178-4018-9F62-4FCCA28DA093}" dt="2021-03-25T14:21:54.151" v="38901" actId="478"/>
          <ac:cxnSpMkLst>
            <pc:docMk/>
            <pc:sldMk cId="2858277977" sldId="523"/>
            <ac:cxnSpMk id="1998" creationId="{4F338AFB-E030-4719-B9E5-F84F601889CA}"/>
          </ac:cxnSpMkLst>
        </pc:cxnChg>
        <pc:cxnChg chg="mod">
          <ac:chgData name="Ragnhild Halvorsrud" userId="917ea340-fd63-490f-a7db-68428d24cf32" providerId="ADAL" clId="{9B6050A4-F178-4018-9F62-4FCCA28DA093}" dt="2021-03-25T14:21:54.151" v="38901" actId="478"/>
          <ac:cxnSpMkLst>
            <pc:docMk/>
            <pc:sldMk cId="2858277977" sldId="523"/>
            <ac:cxnSpMk id="2006" creationId="{ACFCC38A-FC96-4383-BC2A-9C8B4E5AD92A}"/>
          </ac:cxnSpMkLst>
        </pc:cxnChg>
        <pc:cxnChg chg="mod">
          <ac:chgData name="Ragnhild Halvorsrud" userId="917ea340-fd63-490f-a7db-68428d24cf32" providerId="ADAL" clId="{9B6050A4-F178-4018-9F62-4FCCA28DA093}" dt="2021-03-25T14:21:54.151" v="38901" actId="478"/>
          <ac:cxnSpMkLst>
            <pc:docMk/>
            <pc:sldMk cId="2858277977" sldId="523"/>
            <ac:cxnSpMk id="2014" creationId="{C4B02D14-160A-4FAD-AE64-AB26E8CBB37C}"/>
          </ac:cxnSpMkLst>
        </pc:cxnChg>
        <pc:cxnChg chg="mod">
          <ac:chgData name="Ragnhild Halvorsrud" userId="917ea340-fd63-490f-a7db-68428d24cf32" providerId="ADAL" clId="{9B6050A4-F178-4018-9F62-4FCCA28DA093}" dt="2021-03-25T14:21:54.151" v="38901" actId="478"/>
          <ac:cxnSpMkLst>
            <pc:docMk/>
            <pc:sldMk cId="2858277977" sldId="523"/>
            <ac:cxnSpMk id="2022" creationId="{F9232543-288D-4FA6-BD2B-6D219AA3CD14}"/>
          </ac:cxnSpMkLst>
        </pc:cxnChg>
        <pc:cxnChg chg="mod">
          <ac:chgData name="Ragnhild Halvorsrud" userId="917ea340-fd63-490f-a7db-68428d24cf32" providerId="ADAL" clId="{9B6050A4-F178-4018-9F62-4FCCA28DA093}" dt="2021-03-25T14:21:54.151" v="38901" actId="478"/>
          <ac:cxnSpMkLst>
            <pc:docMk/>
            <pc:sldMk cId="2858277977" sldId="523"/>
            <ac:cxnSpMk id="2030" creationId="{87C20101-B952-43ED-895B-CDBBD455D597}"/>
          </ac:cxnSpMkLst>
        </pc:cxnChg>
        <pc:cxnChg chg="mod">
          <ac:chgData name="Ragnhild Halvorsrud" userId="917ea340-fd63-490f-a7db-68428d24cf32" providerId="ADAL" clId="{9B6050A4-F178-4018-9F62-4FCCA28DA093}" dt="2021-03-25T14:21:54.151" v="38901" actId="478"/>
          <ac:cxnSpMkLst>
            <pc:docMk/>
            <pc:sldMk cId="2858277977" sldId="523"/>
            <ac:cxnSpMk id="2043" creationId="{A262B05F-43F5-4B75-95F8-E5AA5994CBFC}"/>
          </ac:cxnSpMkLst>
        </pc:cxnChg>
        <pc:cxnChg chg="mod">
          <ac:chgData name="Ragnhild Halvorsrud" userId="917ea340-fd63-490f-a7db-68428d24cf32" providerId="ADAL" clId="{9B6050A4-F178-4018-9F62-4FCCA28DA093}" dt="2021-03-25T14:21:54.151" v="38901" actId="478"/>
          <ac:cxnSpMkLst>
            <pc:docMk/>
            <pc:sldMk cId="2858277977" sldId="523"/>
            <ac:cxnSpMk id="2044" creationId="{7986E106-643A-4AF2-A295-0259C1E9F706}"/>
          </ac:cxnSpMkLst>
        </pc:cxnChg>
        <pc:cxnChg chg="mod">
          <ac:chgData name="Ragnhild Halvorsrud" userId="917ea340-fd63-490f-a7db-68428d24cf32" providerId="ADAL" clId="{9B6050A4-F178-4018-9F62-4FCCA28DA093}" dt="2021-03-25T14:21:54.151" v="38901" actId="478"/>
          <ac:cxnSpMkLst>
            <pc:docMk/>
            <pc:sldMk cId="2858277977" sldId="523"/>
            <ac:cxnSpMk id="2045" creationId="{B48E518B-0BBD-4F35-B4A8-4B2ACAF3C0B6}"/>
          </ac:cxnSpMkLst>
        </pc:cxnChg>
        <pc:cxnChg chg="mod">
          <ac:chgData name="Ragnhild Halvorsrud" userId="917ea340-fd63-490f-a7db-68428d24cf32" providerId="ADAL" clId="{9B6050A4-F178-4018-9F62-4FCCA28DA093}" dt="2021-03-25T14:21:54.151" v="38901" actId="478"/>
          <ac:cxnSpMkLst>
            <pc:docMk/>
            <pc:sldMk cId="2858277977" sldId="523"/>
            <ac:cxnSpMk id="2046" creationId="{5256F425-53CC-49F8-A83D-A0E9E5112CF1}"/>
          </ac:cxnSpMkLst>
        </pc:cxnChg>
        <pc:cxnChg chg="mod">
          <ac:chgData name="Ragnhild Halvorsrud" userId="917ea340-fd63-490f-a7db-68428d24cf32" providerId="ADAL" clId="{9B6050A4-F178-4018-9F62-4FCCA28DA093}" dt="2021-03-25T14:21:54.151" v="38901" actId="478"/>
          <ac:cxnSpMkLst>
            <pc:docMk/>
            <pc:sldMk cId="2858277977" sldId="523"/>
            <ac:cxnSpMk id="2047" creationId="{066A093B-AAFE-4959-A71D-FA670964554A}"/>
          </ac:cxnSpMkLst>
        </pc:cxnChg>
        <pc:cxnChg chg="mod">
          <ac:chgData name="Ragnhild Halvorsrud" userId="917ea340-fd63-490f-a7db-68428d24cf32" providerId="ADAL" clId="{9B6050A4-F178-4018-9F62-4FCCA28DA093}" dt="2021-03-25T14:21:54.151" v="38901" actId="478"/>
          <ac:cxnSpMkLst>
            <pc:docMk/>
            <pc:sldMk cId="2858277977" sldId="523"/>
            <ac:cxnSpMk id="2048" creationId="{F982FD39-704A-4843-BAB6-DA373FC6A32F}"/>
          </ac:cxnSpMkLst>
        </pc:cxnChg>
        <pc:cxnChg chg="mod">
          <ac:chgData name="Ragnhild Halvorsrud" userId="917ea340-fd63-490f-a7db-68428d24cf32" providerId="ADAL" clId="{9B6050A4-F178-4018-9F62-4FCCA28DA093}" dt="2021-03-25T14:21:54.151" v="38901" actId="478"/>
          <ac:cxnSpMkLst>
            <pc:docMk/>
            <pc:sldMk cId="2858277977" sldId="523"/>
            <ac:cxnSpMk id="2049" creationId="{C9AA6EED-6C8E-43E1-A82D-1B947FD1EA88}"/>
          </ac:cxnSpMkLst>
        </pc:cxnChg>
        <pc:cxnChg chg="mod">
          <ac:chgData name="Ragnhild Halvorsrud" userId="917ea340-fd63-490f-a7db-68428d24cf32" providerId="ADAL" clId="{9B6050A4-F178-4018-9F62-4FCCA28DA093}" dt="2021-03-25T14:21:54.151" v="38901" actId="478"/>
          <ac:cxnSpMkLst>
            <pc:docMk/>
            <pc:sldMk cId="2858277977" sldId="523"/>
            <ac:cxnSpMk id="2050" creationId="{2FAC276C-E870-4B77-AFF1-4A24A599A68F}"/>
          </ac:cxnSpMkLst>
        </pc:cxnChg>
        <pc:cxnChg chg="mod">
          <ac:chgData name="Ragnhild Halvorsrud" userId="917ea340-fd63-490f-a7db-68428d24cf32" providerId="ADAL" clId="{9B6050A4-F178-4018-9F62-4FCCA28DA093}" dt="2021-03-25T14:21:54.151" v="38901" actId="478"/>
          <ac:cxnSpMkLst>
            <pc:docMk/>
            <pc:sldMk cId="2858277977" sldId="523"/>
            <ac:cxnSpMk id="2051" creationId="{F8AE5D91-3B57-45CB-B168-3C8D0836ABBB}"/>
          </ac:cxnSpMkLst>
        </pc:cxnChg>
        <pc:cxnChg chg="mod">
          <ac:chgData name="Ragnhild Halvorsrud" userId="917ea340-fd63-490f-a7db-68428d24cf32" providerId="ADAL" clId="{9B6050A4-F178-4018-9F62-4FCCA28DA093}" dt="2021-03-25T14:21:54.151" v="38901" actId="478"/>
          <ac:cxnSpMkLst>
            <pc:docMk/>
            <pc:sldMk cId="2858277977" sldId="523"/>
            <ac:cxnSpMk id="2060" creationId="{0AF2F991-70A9-4070-BAFC-301BA20A87C6}"/>
          </ac:cxnSpMkLst>
        </pc:cxnChg>
        <pc:cxnChg chg="mod">
          <ac:chgData name="Ragnhild Halvorsrud" userId="917ea340-fd63-490f-a7db-68428d24cf32" providerId="ADAL" clId="{9B6050A4-F178-4018-9F62-4FCCA28DA093}" dt="2021-03-25T14:21:54.151" v="38901" actId="478"/>
          <ac:cxnSpMkLst>
            <pc:docMk/>
            <pc:sldMk cId="2858277977" sldId="523"/>
            <ac:cxnSpMk id="2069" creationId="{BB9F0648-5752-48F0-9E15-90201678A187}"/>
          </ac:cxnSpMkLst>
        </pc:cxnChg>
        <pc:cxnChg chg="mod">
          <ac:chgData name="Ragnhild Halvorsrud" userId="917ea340-fd63-490f-a7db-68428d24cf32" providerId="ADAL" clId="{9B6050A4-F178-4018-9F62-4FCCA28DA093}" dt="2021-03-25T14:21:54.151" v="38901" actId="478"/>
          <ac:cxnSpMkLst>
            <pc:docMk/>
            <pc:sldMk cId="2858277977" sldId="523"/>
            <ac:cxnSpMk id="2078" creationId="{0AF29E17-9738-404D-A1B9-541849D377EC}"/>
          </ac:cxnSpMkLst>
        </pc:cxnChg>
        <pc:cxnChg chg="mod">
          <ac:chgData name="Ragnhild Halvorsrud" userId="917ea340-fd63-490f-a7db-68428d24cf32" providerId="ADAL" clId="{9B6050A4-F178-4018-9F62-4FCCA28DA093}" dt="2021-03-25T14:21:54.151" v="38901" actId="478"/>
          <ac:cxnSpMkLst>
            <pc:docMk/>
            <pc:sldMk cId="2858277977" sldId="523"/>
            <ac:cxnSpMk id="2087" creationId="{CB4A40DF-1F89-47A7-B360-690CC0B792F8}"/>
          </ac:cxnSpMkLst>
        </pc:cxnChg>
        <pc:cxnChg chg="mod">
          <ac:chgData name="Ragnhild Halvorsrud" userId="917ea340-fd63-490f-a7db-68428d24cf32" providerId="ADAL" clId="{9B6050A4-F178-4018-9F62-4FCCA28DA093}" dt="2021-03-25T14:21:54.151" v="38901" actId="478"/>
          <ac:cxnSpMkLst>
            <pc:docMk/>
            <pc:sldMk cId="2858277977" sldId="523"/>
            <ac:cxnSpMk id="2096" creationId="{8B43AB97-8E76-4EC5-BDDE-1DDC213DB56E}"/>
          </ac:cxnSpMkLst>
        </pc:cxnChg>
        <pc:cxnChg chg="mod">
          <ac:chgData name="Ragnhild Halvorsrud" userId="917ea340-fd63-490f-a7db-68428d24cf32" providerId="ADAL" clId="{9B6050A4-F178-4018-9F62-4FCCA28DA093}" dt="2021-03-25T14:21:54.151" v="38901" actId="478"/>
          <ac:cxnSpMkLst>
            <pc:docMk/>
            <pc:sldMk cId="2858277977" sldId="523"/>
            <ac:cxnSpMk id="2111" creationId="{DF3A775F-3BCF-4CBD-858C-02E5AEF6DDFE}"/>
          </ac:cxnSpMkLst>
        </pc:cxnChg>
        <pc:cxnChg chg="mod">
          <ac:chgData name="Ragnhild Halvorsrud" userId="917ea340-fd63-490f-a7db-68428d24cf32" providerId="ADAL" clId="{9B6050A4-F178-4018-9F62-4FCCA28DA093}" dt="2021-03-25T14:21:54.151" v="38901" actId="478"/>
          <ac:cxnSpMkLst>
            <pc:docMk/>
            <pc:sldMk cId="2858277977" sldId="523"/>
            <ac:cxnSpMk id="2112" creationId="{EABDE48B-B02B-4E6A-A430-1018DE9BACA4}"/>
          </ac:cxnSpMkLst>
        </pc:cxnChg>
        <pc:cxnChg chg="mod">
          <ac:chgData name="Ragnhild Halvorsrud" userId="917ea340-fd63-490f-a7db-68428d24cf32" providerId="ADAL" clId="{9B6050A4-F178-4018-9F62-4FCCA28DA093}" dt="2021-03-25T14:21:54.151" v="38901" actId="478"/>
          <ac:cxnSpMkLst>
            <pc:docMk/>
            <pc:sldMk cId="2858277977" sldId="523"/>
            <ac:cxnSpMk id="2113" creationId="{BFF6EBC9-1930-4C7A-A39B-0E40873CF160}"/>
          </ac:cxnSpMkLst>
        </pc:cxnChg>
        <pc:cxnChg chg="mod">
          <ac:chgData name="Ragnhild Halvorsrud" userId="917ea340-fd63-490f-a7db-68428d24cf32" providerId="ADAL" clId="{9B6050A4-F178-4018-9F62-4FCCA28DA093}" dt="2021-03-25T14:21:54.151" v="38901" actId="478"/>
          <ac:cxnSpMkLst>
            <pc:docMk/>
            <pc:sldMk cId="2858277977" sldId="523"/>
            <ac:cxnSpMk id="2114" creationId="{2757AD7E-9876-4F16-84EF-5DC1ABEA86D9}"/>
          </ac:cxnSpMkLst>
        </pc:cxnChg>
        <pc:cxnChg chg="mod">
          <ac:chgData name="Ragnhild Halvorsrud" userId="917ea340-fd63-490f-a7db-68428d24cf32" providerId="ADAL" clId="{9B6050A4-F178-4018-9F62-4FCCA28DA093}" dt="2021-03-25T14:21:54.151" v="38901" actId="478"/>
          <ac:cxnSpMkLst>
            <pc:docMk/>
            <pc:sldMk cId="2858277977" sldId="523"/>
            <ac:cxnSpMk id="2115" creationId="{C441C1D8-E074-4205-AC1D-7F052EF6DD59}"/>
          </ac:cxnSpMkLst>
        </pc:cxnChg>
        <pc:cxnChg chg="mod">
          <ac:chgData name="Ragnhild Halvorsrud" userId="917ea340-fd63-490f-a7db-68428d24cf32" providerId="ADAL" clId="{9B6050A4-F178-4018-9F62-4FCCA28DA093}" dt="2021-03-25T14:21:54.151" v="38901" actId="478"/>
          <ac:cxnSpMkLst>
            <pc:docMk/>
            <pc:sldMk cId="2858277977" sldId="523"/>
            <ac:cxnSpMk id="2116" creationId="{B6025678-AE7E-4991-A97C-626DB0DA75A4}"/>
          </ac:cxnSpMkLst>
        </pc:cxnChg>
        <pc:cxnChg chg="mod">
          <ac:chgData name="Ragnhild Halvorsrud" userId="917ea340-fd63-490f-a7db-68428d24cf32" providerId="ADAL" clId="{9B6050A4-F178-4018-9F62-4FCCA28DA093}" dt="2021-03-25T14:21:54.151" v="38901" actId="478"/>
          <ac:cxnSpMkLst>
            <pc:docMk/>
            <pc:sldMk cId="2858277977" sldId="523"/>
            <ac:cxnSpMk id="2117" creationId="{986D4ADE-6A39-4515-A935-C13183965181}"/>
          </ac:cxnSpMkLst>
        </pc:cxnChg>
        <pc:cxnChg chg="mod">
          <ac:chgData name="Ragnhild Halvorsrud" userId="917ea340-fd63-490f-a7db-68428d24cf32" providerId="ADAL" clId="{9B6050A4-F178-4018-9F62-4FCCA28DA093}" dt="2021-03-25T14:21:54.151" v="38901" actId="478"/>
          <ac:cxnSpMkLst>
            <pc:docMk/>
            <pc:sldMk cId="2858277977" sldId="523"/>
            <ac:cxnSpMk id="2118" creationId="{C1C67EE2-64C2-40E3-8DD8-498E15445D94}"/>
          </ac:cxnSpMkLst>
        </pc:cxnChg>
        <pc:cxnChg chg="mod">
          <ac:chgData name="Ragnhild Halvorsrud" userId="917ea340-fd63-490f-a7db-68428d24cf32" providerId="ADAL" clId="{9B6050A4-F178-4018-9F62-4FCCA28DA093}" dt="2021-03-25T14:21:54.151" v="38901" actId="478"/>
          <ac:cxnSpMkLst>
            <pc:docMk/>
            <pc:sldMk cId="2858277977" sldId="523"/>
            <ac:cxnSpMk id="2119" creationId="{EB1CF5AD-2F2A-41EE-9E93-D1B120E3C431}"/>
          </ac:cxnSpMkLst>
        </pc:cxnChg>
        <pc:cxnChg chg="mod">
          <ac:chgData name="Ragnhild Halvorsrud" userId="917ea340-fd63-490f-a7db-68428d24cf32" providerId="ADAL" clId="{9B6050A4-F178-4018-9F62-4FCCA28DA093}" dt="2021-03-25T14:21:54.151" v="38901" actId="478"/>
          <ac:cxnSpMkLst>
            <pc:docMk/>
            <pc:sldMk cId="2858277977" sldId="523"/>
            <ac:cxnSpMk id="2120" creationId="{730855A4-BA10-4C01-B188-B9AE7160C704}"/>
          </ac:cxnSpMkLst>
        </pc:cxnChg>
      </pc:sldChg>
      <pc:sldChg chg="addSp delSp modSp del mod modAnim modNotes">
        <pc:chgData name="Ragnhild Halvorsrud" userId="917ea340-fd63-490f-a7db-68428d24cf32" providerId="ADAL" clId="{9B6050A4-F178-4018-9F62-4FCCA28DA093}" dt="2021-03-19T17:36:21.603" v="28847" actId="47"/>
        <pc:sldMkLst>
          <pc:docMk/>
          <pc:sldMk cId="1125293615" sldId="524"/>
        </pc:sldMkLst>
        <pc:spChg chg="mod">
          <ac:chgData name="Ragnhild Halvorsrud" userId="917ea340-fd63-490f-a7db-68428d24cf32" providerId="ADAL" clId="{9B6050A4-F178-4018-9F62-4FCCA28DA093}" dt="2021-03-19T17:26:56.035" v="28423" actId="6549"/>
          <ac:spMkLst>
            <pc:docMk/>
            <pc:sldMk cId="1125293615" sldId="524"/>
            <ac:spMk id="2" creationId="{00000000-0000-0000-0000-000000000000}"/>
          </ac:spMkLst>
        </pc:spChg>
        <pc:spChg chg="mod">
          <ac:chgData name="Ragnhild Halvorsrud" userId="917ea340-fd63-490f-a7db-68428d24cf32" providerId="ADAL" clId="{9B6050A4-F178-4018-9F62-4FCCA28DA093}" dt="2021-03-19T17:29:36.737" v="28568"/>
          <ac:spMkLst>
            <pc:docMk/>
            <pc:sldMk cId="1125293615" sldId="524"/>
            <ac:spMk id="3" creationId="{00000000-0000-0000-0000-000000000000}"/>
          </ac:spMkLst>
        </pc:spChg>
        <pc:spChg chg="add mod">
          <ac:chgData name="Ragnhild Halvorsrud" userId="917ea340-fd63-490f-a7db-68428d24cf32" providerId="ADAL" clId="{9B6050A4-F178-4018-9F62-4FCCA28DA093}" dt="2021-03-19T17:27:25.852" v="28487" actId="14100"/>
          <ac:spMkLst>
            <pc:docMk/>
            <pc:sldMk cId="1125293615" sldId="524"/>
            <ac:spMk id="5" creationId="{4127C24B-E94D-44D8-AD74-FBC72AE4A1CE}"/>
          </ac:spMkLst>
        </pc:spChg>
        <pc:picChg chg="add mod">
          <ac:chgData name="Ragnhild Halvorsrud" userId="917ea340-fd63-490f-a7db-68428d24cf32" providerId="ADAL" clId="{9B6050A4-F178-4018-9F62-4FCCA28DA093}" dt="2021-03-19T17:26:44.111" v="28381" actId="1076"/>
          <ac:picMkLst>
            <pc:docMk/>
            <pc:sldMk cId="1125293615" sldId="524"/>
            <ac:picMk id="6" creationId="{B4D6C3B9-397A-407C-9BAB-654A5CDDF17C}"/>
          </ac:picMkLst>
        </pc:picChg>
        <pc:picChg chg="del">
          <ac:chgData name="Ragnhild Halvorsrud" userId="917ea340-fd63-490f-a7db-68428d24cf32" providerId="ADAL" clId="{9B6050A4-F178-4018-9F62-4FCCA28DA093}" dt="2021-03-19T17:29:11.132" v="28565" actId="478"/>
          <ac:picMkLst>
            <pc:docMk/>
            <pc:sldMk cId="1125293615" sldId="524"/>
            <ac:picMk id="7" creationId="{00000000-0000-0000-0000-000000000000}"/>
          </ac:picMkLst>
        </pc:picChg>
      </pc:sldChg>
      <pc:sldChg chg="addSp delSp modSp mod modAnim modNotes">
        <pc:chgData name="Ragnhild Halvorsrud" userId="917ea340-fd63-490f-a7db-68428d24cf32" providerId="ADAL" clId="{9B6050A4-F178-4018-9F62-4FCCA28DA093}" dt="2021-03-26T14:49:25.539" v="40509" actId="1076"/>
        <pc:sldMkLst>
          <pc:docMk/>
          <pc:sldMk cId="508400711" sldId="525"/>
        </pc:sldMkLst>
        <pc:spChg chg="mod">
          <ac:chgData name="Ragnhild Halvorsrud" userId="917ea340-fd63-490f-a7db-68428d24cf32" providerId="ADAL" clId="{9B6050A4-F178-4018-9F62-4FCCA28DA093}" dt="2021-03-25T13:12:43.191" v="38649" actId="790"/>
          <ac:spMkLst>
            <pc:docMk/>
            <pc:sldMk cId="508400711" sldId="525"/>
            <ac:spMk id="2" creationId="{00000000-0000-0000-0000-000000000000}"/>
          </ac:spMkLst>
        </pc:spChg>
        <pc:spChg chg="del mod">
          <ac:chgData name="Ragnhild Halvorsrud" userId="917ea340-fd63-490f-a7db-68428d24cf32" providerId="ADAL" clId="{9B6050A4-F178-4018-9F62-4FCCA28DA093}" dt="2021-03-19T17:30:47.115" v="28589" actId="478"/>
          <ac:spMkLst>
            <pc:docMk/>
            <pc:sldMk cId="508400711" sldId="525"/>
            <ac:spMk id="3" creationId="{00000000-0000-0000-0000-000000000000}"/>
          </ac:spMkLst>
        </pc:spChg>
        <pc:spChg chg="add mod">
          <ac:chgData name="Ragnhild Halvorsrud" userId="917ea340-fd63-490f-a7db-68428d24cf32" providerId="ADAL" clId="{9B6050A4-F178-4018-9F62-4FCCA28DA093}" dt="2021-03-25T13:12:43.191" v="38650"/>
          <ac:spMkLst>
            <pc:docMk/>
            <pc:sldMk cId="508400711" sldId="525"/>
            <ac:spMk id="5" creationId="{E97D1E96-C224-4D66-B9EF-CADF3E538A38}"/>
          </ac:spMkLst>
        </pc:spChg>
        <pc:spChg chg="mod">
          <ac:chgData name="Ragnhild Halvorsrud" userId="917ea340-fd63-490f-a7db-68428d24cf32" providerId="ADAL" clId="{9B6050A4-F178-4018-9F62-4FCCA28DA093}" dt="2021-03-26T14:49:20.160" v="40507"/>
          <ac:spMkLst>
            <pc:docMk/>
            <pc:sldMk cId="508400711" sldId="525"/>
            <ac:spMk id="8" creationId="{7C7217E6-9181-43BF-9703-58DD2D9BDBE2}"/>
          </ac:spMkLst>
        </pc:spChg>
        <pc:spChg chg="mod">
          <ac:chgData name="Ragnhild Halvorsrud" userId="917ea340-fd63-490f-a7db-68428d24cf32" providerId="ADAL" clId="{9B6050A4-F178-4018-9F62-4FCCA28DA093}" dt="2021-03-26T14:49:20.160" v="40507"/>
          <ac:spMkLst>
            <pc:docMk/>
            <pc:sldMk cId="508400711" sldId="525"/>
            <ac:spMk id="9" creationId="{800E6C81-5E31-47A2-866C-F063466CD597}"/>
          </ac:spMkLst>
        </pc:spChg>
        <pc:spChg chg="mod">
          <ac:chgData name="Ragnhild Halvorsrud" userId="917ea340-fd63-490f-a7db-68428d24cf32" providerId="ADAL" clId="{9B6050A4-F178-4018-9F62-4FCCA28DA093}" dt="2021-03-26T14:49:20.160" v="40507"/>
          <ac:spMkLst>
            <pc:docMk/>
            <pc:sldMk cId="508400711" sldId="525"/>
            <ac:spMk id="10" creationId="{E92F2191-8135-47A8-9C3B-5290124E570C}"/>
          </ac:spMkLst>
        </pc:spChg>
        <pc:spChg chg="mod">
          <ac:chgData name="Ragnhild Halvorsrud" userId="917ea340-fd63-490f-a7db-68428d24cf32" providerId="ADAL" clId="{9B6050A4-F178-4018-9F62-4FCCA28DA093}" dt="2021-03-26T14:49:20.160" v="40507"/>
          <ac:spMkLst>
            <pc:docMk/>
            <pc:sldMk cId="508400711" sldId="525"/>
            <ac:spMk id="11" creationId="{08858A7C-88DC-4407-AE44-5DEF3BD2EDE5}"/>
          </ac:spMkLst>
        </pc:spChg>
        <pc:grpChg chg="add mod">
          <ac:chgData name="Ragnhild Halvorsrud" userId="917ea340-fd63-490f-a7db-68428d24cf32" providerId="ADAL" clId="{9B6050A4-F178-4018-9F62-4FCCA28DA093}" dt="2021-03-26T14:49:20.160" v="40507"/>
          <ac:grpSpMkLst>
            <pc:docMk/>
            <pc:sldMk cId="508400711" sldId="525"/>
            <ac:grpSpMk id="7" creationId="{142B78C5-D002-4C80-A6B8-91A31C4D12EC}"/>
          </ac:grpSpMkLst>
        </pc:grpChg>
        <pc:picChg chg="mod">
          <ac:chgData name="Ragnhild Halvorsrud" userId="917ea340-fd63-490f-a7db-68428d24cf32" providerId="ADAL" clId="{9B6050A4-F178-4018-9F62-4FCCA28DA093}" dt="2021-03-26T14:49:25.539" v="40509" actId="1076"/>
          <ac:picMkLst>
            <pc:docMk/>
            <pc:sldMk cId="508400711" sldId="525"/>
            <ac:picMk id="4" creationId="{00000000-0000-0000-0000-000000000000}"/>
          </ac:picMkLst>
        </pc:picChg>
        <pc:picChg chg="add mod">
          <ac:chgData name="Ragnhild Halvorsrud" userId="917ea340-fd63-490f-a7db-68428d24cf32" providerId="ADAL" clId="{9B6050A4-F178-4018-9F62-4FCCA28DA093}" dt="2021-03-19T17:38:56.541" v="29003" actId="1076"/>
          <ac:picMkLst>
            <pc:docMk/>
            <pc:sldMk cId="508400711" sldId="525"/>
            <ac:picMk id="6" creationId="{BC17B46E-4F36-411D-82C5-16F0B48E027A}"/>
          </ac:picMkLst>
        </pc:picChg>
      </pc:sldChg>
      <pc:sldChg chg="addSp delSp modSp add del mod modAnim modNotes">
        <pc:chgData name="Ragnhild Halvorsrud" userId="917ea340-fd63-490f-a7db-68428d24cf32" providerId="ADAL" clId="{9B6050A4-F178-4018-9F62-4FCCA28DA093}" dt="2021-03-25T14:07:10.210" v="38825"/>
        <pc:sldMkLst>
          <pc:docMk/>
          <pc:sldMk cId="1114432326" sldId="527"/>
        </pc:sldMkLst>
        <pc:spChg chg="mod">
          <ac:chgData name="Ragnhild Halvorsrud" userId="917ea340-fd63-490f-a7db-68428d24cf32" providerId="ADAL" clId="{9B6050A4-F178-4018-9F62-4FCCA28DA093}" dt="2021-03-25T13:12:42.989" v="38479" actId="790"/>
          <ac:spMkLst>
            <pc:docMk/>
            <pc:sldMk cId="1114432326" sldId="527"/>
            <ac:spMk id="2" creationId="{CEF0584D-E78C-408F-A464-AF661D7CD2F8}"/>
          </ac:spMkLst>
        </pc:spChg>
        <pc:spChg chg="mod">
          <ac:chgData name="Ragnhild Halvorsrud" userId="917ea340-fd63-490f-a7db-68428d24cf32" providerId="ADAL" clId="{9B6050A4-F178-4018-9F62-4FCCA28DA093}" dt="2021-03-25T13:12:42.989" v="38480" actId="790"/>
          <ac:spMkLst>
            <pc:docMk/>
            <pc:sldMk cId="1114432326" sldId="527"/>
            <ac:spMk id="4" creationId="{359912B9-4EB6-42C7-BF37-C605F081559D}"/>
          </ac:spMkLst>
        </pc:spChg>
        <pc:spChg chg="add del mod">
          <ac:chgData name="Ragnhild Halvorsrud" userId="917ea340-fd63-490f-a7db-68428d24cf32" providerId="ADAL" clId="{9B6050A4-F178-4018-9F62-4FCCA28DA093}" dt="2021-03-19T10:28:07.722" v="21363" actId="478"/>
          <ac:spMkLst>
            <pc:docMk/>
            <pc:sldMk cId="1114432326" sldId="527"/>
            <ac:spMk id="34" creationId="{7ACC2999-D446-4B9C-BB45-DD3773847C1B}"/>
          </ac:spMkLst>
        </pc:spChg>
        <pc:spChg chg="del mod">
          <ac:chgData name="Ragnhild Halvorsrud" userId="917ea340-fd63-490f-a7db-68428d24cf32" providerId="ADAL" clId="{9B6050A4-F178-4018-9F62-4FCCA28DA093}" dt="2021-03-21T12:29:26.821" v="31873" actId="478"/>
          <ac:spMkLst>
            <pc:docMk/>
            <pc:sldMk cId="1114432326" sldId="527"/>
            <ac:spMk id="35" creationId="{0960E66A-6676-4E62-816E-14A2376D6505}"/>
          </ac:spMkLst>
        </pc:spChg>
        <pc:spChg chg="del mod">
          <ac:chgData name="Ragnhild Halvorsrud" userId="917ea340-fd63-490f-a7db-68428d24cf32" providerId="ADAL" clId="{9B6050A4-F178-4018-9F62-4FCCA28DA093}" dt="2021-03-21T12:29:26.821" v="31873" actId="478"/>
          <ac:spMkLst>
            <pc:docMk/>
            <pc:sldMk cId="1114432326" sldId="527"/>
            <ac:spMk id="36" creationId="{DEE1BB1B-5775-40A9-858D-A23BACFF0AC0}"/>
          </ac:spMkLst>
        </pc:spChg>
        <pc:spChg chg="mod">
          <ac:chgData name="Ragnhild Halvorsrud" userId="917ea340-fd63-490f-a7db-68428d24cf32" providerId="ADAL" clId="{9B6050A4-F178-4018-9F62-4FCCA28DA093}" dt="2021-03-25T14:07:10.210" v="38825"/>
          <ac:spMkLst>
            <pc:docMk/>
            <pc:sldMk cId="1114432326" sldId="527"/>
            <ac:spMk id="37" creationId="{822D6019-B9B0-4BBA-97F4-8CCBFCDFEC29}"/>
          </ac:spMkLst>
        </pc:spChg>
        <pc:spChg chg="del mod">
          <ac:chgData name="Ragnhild Halvorsrud" userId="917ea340-fd63-490f-a7db-68428d24cf32" providerId="ADAL" clId="{9B6050A4-F178-4018-9F62-4FCCA28DA093}" dt="2021-03-21T12:29:26.821" v="31873" actId="478"/>
          <ac:spMkLst>
            <pc:docMk/>
            <pc:sldMk cId="1114432326" sldId="527"/>
            <ac:spMk id="37" creationId="{BCEF7574-943F-427B-902F-7E07728327B3}"/>
          </ac:spMkLst>
        </pc:spChg>
        <pc:spChg chg="del mod">
          <ac:chgData name="Ragnhild Halvorsrud" userId="917ea340-fd63-490f-a7db-68428d24cf32" providerId="ADAL" clId="{9B6050A4-F178-4018-9F62-4FCCA28DA093}" dt="2021-03-21T12:29:26.821" v="31873" actId="478"/>
          <ac:spMkLst>
            <pc:docMk/>
            <pc:sldMk cId="1114432326" sldId="527"/>
            <ac:spMk id="38" creationId="{27AB23FE-AF7B-4A7F-A462-0754671AE49D}"/>
          </ac:spMkLst>
        </pc:spChg>
        <pc:spChg chg="mod">
          <ac:chgData name="Ragnhild Halvorsrud" userId="917ea340-fd63-490f-a7db-68428d24cf32" providerId="ADAL" clId="{9B6050A4-F178-4018-9F62-4FCCA28DA093}" dt="2021-03-25T14:07:10.210" v="38825"/>
          <ac:spMkLst>
            <pc:docMk/>
            <pc:sldMk cId="1114432326" sldId="527"/>
            <ac:spMk id="38" creationId="{E59DB5DD-F649-48FA-889C-4064E38D377A}"/>
          </ac:spMkLst>
        </pc:spChg>
        <pc:spChg chg="del mod">
          <ac:chgData name="Ragnhild Halvorsrud" userId="917ea340-fd63-490f-a7db-68428d24cf32" providerId="ADAL" clId="{9B6050A4-F178-4018-9F62-4FCCA28DA093}" dt="2021-03-21T12:29:26.821" v="31873" actId="478"/>
          <ac:spMkLst>
            <pc:docMk/>
            <pc:sldMk cId="1114432326" sldId="527"/>
            <ac:spMk id="39" creationId="{4A9D8F65-9F6D-4FDA-96A0-C70216803F6F}"/>
          </ac:spMkLst>
        </pc:spChg>
        <pc:spChg chg="mod">
          <ac:chgData name="Ragnhild Halvorsrud" userId="917ea340-fd63-490f-a7db-68428d24cf32" providerId="ADAL" clId="{9B6050A4-F178-4018-9F62-4FCCA28DA093}" dt="2021-03-25T14:07:10.210" v="38825"/>
          <ac:spMkLst>
            <pc:docMk/>
            <pc:sldMk cId="1114432326" sldId="527"/>
            <ac:spMk id="39" creationId="{9D32D06D-53FD-4017-A7E2-76E264536906}"/>
          </ac:spMkLst>
        </pc:spChg>
        <pc:spChg chg="mod">
          <ac:chgData name="Ragnhild Halvorsrud" userId="917ea340-fd63-490f-a7db-68428d24cf32" providerId="ADAL" clId="{9B6050A4-F178-4018-9F62-4FCCA28DA093}" dt="2021-03-25T14:07:10.210" v="38825"/>
          <ac:spMkLst>
            <pc:docMk/>
            <pc:sldMk cId="1114432326" sldId="527"/>
            <ac:spMk id="40" creationId="{7B050DA9-B878-4818-84DE-819EAEEBB664}"/>
          </ac:spMkLst>
        </pc:spChg>
        <pc:spChg chg="del mod">
          <ac:chgData name="Ragnhild Halvorsrud" userId="917ea340-fd63-490f-a7db-68428d24cf32" providerId="ADAL" clId="{9B6050A4-F178-4018-9F62-4FCCA28DA093}" dt="2021-03-21T12:29:26.821" v="31873" actId="478"/>
          <ac:spMkLst>
            <pc:docMk/>
            <pc:sldMk cId="1114432326" sldId="527"/>
            <ac:spMk id="40" creationId="{BBCC2249-3204-4DEF-9B38-F47180F11DC4}"/>
          </ac:spMkLst>
        </pc:spChg>
        <pc:spChg chg="del mod">
          <ac:chgData name="Ragnhild Halvorsrud" userId="917ea340-fd63-490f-a7db-68428d24cf32" providerId="ADAL" clId="{9B6050A4-F178-4018-9F62-4FCCA28DA093}" dt="2021-03-21T12:29:26.821" v="31873" actId="478"/>
          <ac:spMkLst>
            <pc:docMk/>
            <pc:sldMk cId="1114432326" sldId="527"/>
            <ac:spMk id="41" creationId="{60CA1D66-EAF8-418F-89E7-2F649ADFB536}"/>
          </ac:spMkLst>
        </pc:spChg>
        <pc:spChg chg="del mod">
          <ac:chgData name="Ragnhild Halvorsrud" userId="917ea340-fd63-490f-a7db-68428d24cf32" providerId="ADAL" clId="{9B6050A4-F178-4018-9F62-4FCCA28DA093}" dt="2021-03-21T12:29:26.821" v="31873" actId="478"/>
          <ac:spMkLst>
            <pc:docMk/>
            <pc:sldMk cId="1114432326" sldId="527"/>
            <ac:spMk id="42" creationId="{9D29BC8B-C257-41F5-A0A0-D7F9C18C7C0E}"/>
          </ac:spMkLst>
        </pc:spChg>
        <pc:spChg chg="del mod">
          <ac:chgData name="Ragnhild Halvorsrud" userId="917ea340-fd63-490f-a7db-68428d24cf32" providerId="ADAL" clId="{9B6050A4-F178-4018-9F62-4FCCA28DA093}" dt="2021-03-21T12:29:26.821" v="31873" actId="478"/>
          <ac:spMkLst>
            <pc:docMk/>
            <pc:sldMk cId="1114432326" sldId="527"/>
            <ac:spMk id="43" creationId="{03481EE7-F741-4592-B697-00000BBF04E7}"/>
          </ac:spMkLst>
        </pc:spChg>
        <pc:spChg chg="del mod">
          <ac:chgData name="Ragnhild Halvorsrud" userId="917ea340-fd63-490f-a7db-68428d24cf32" providerId="ADAL" clId="{9B6050A4-F178-4018-9F62-4FCCA28DA093}" dt="2021-03-21T12:29:26.821" v="31873" actId="478"/>
          <ac:spMkLst>
            <pc:docMk/>
            <pc:sldMk cId="1114432326" sldId="527"/>
            <ac:spMk id="44" creationId="{51651CDD-A24C-4A07-9ED3-5C7F4CA80044}"/>
          </ac:spMkLst>
        </pc:spChg>
        <pc:spChg chg="mod">
          <ac:chgData name="Ragnhild Halvorsrud" userId="917ea340-fd63-490f-a7db-68428d24cf32" providerId="ADAL" clId="{9B6050A4-F178-4018-9F62-4FCCA28DA093}" dt="2021-03-20T18:06:18.244" v="30828" actId="790"/>
          <ac:spMkLst>
            <pc:docMk/>
            <pc:sldMk cId="1114432326" sldId="527"/>
            <ac:spMk id="46" creationId="{11907A0F-EA12-48FC-86BA-3925C9825E64}"/>
          </ac:spMkLst>
        </pc:spChg>
        <pc:spChg chg="del mod">
          <ac:chgData name="Ragnhild Halvorsrud" userId="917ea340-fd63-490f-a7db-68428d24cf32" providerId="ADAL" clId="{9B6050A4-F178-4018-9F62-4FCCA28DA093}" dt="2021-03-21T12:29:26.821" v="31873" actId="478"/>
          <ac:spMkLst>
            <pc:docMk/>
            <pc:sldMk cId="1114432326" sldId="527"/>
            <ac:spMk id="48" creationId="{6285DCF6-E3E2-4E3B-B920-D534B6977679}"/>
          </ac:spMkLst>
        </pc:spChg>
        <pc:spChg chg="del mod">
          <ac:chgData name="Ragnhild Halvorsrud" userId="917ea340-fd63-490f-a7db-68428d24cf32" providerId="ADAL" clId="{9B6050A4-F178-4018-9F62-4FCCA28DA093}" dt="2021-03-21T12:29:26.821" v="31873" actId="478"/>
          <ac:spMkLst>
            <pc:docMk/>
            <pc:sldMk cId="1114432326" sldId="527"/>
            <ac:spMk id="49" creationId="{5063D6D5-C465-4413-9BEB-14886887611A}"/>
          </ac:spMkLst>
        </pc:spChg>
        <pc:spChg chg="del mod">
          <ac:chgData name="Ragnhild Halvorsrud" userId="917ea340-fd63-490f-a7db-68428d24cf32" providerId="ADAL" clId="{9B6050A4-F178-4018-9F62-4FCCA28DA093}" dt="2021-03-21T12:29:26.821" v="31873" actId="478"/>
          <ac:spMkLst>
            <pc:docMk/>
            <pc:sldMk cId="1114432326" sldId="527"/>
            <ac:spMk id="50" creationId="{E19482CA-2B35-4265-BEF1-A0DAD99A2434}"/>
          </ac:spMkLst>
        </pc:spChg>
        <pc:spChg chg="del mod">
          <ac:chgData name="Ragnhild Halvorsrud" userId="917ea340-fd63-490f-a7db-68428d24cf32" providerId="ADAL" clId="{9B6050A4-F178-4018-9F62-4FCCA28DA093}" dt="2021-03-21T12:29:26.821" v="31873" actId="478"/>
          <ac:spMkLst>
            <pc:docMk/>
            <pc:sldMk cId="1114432326" sldId="527"/>
            <ac:spMk id="51" creationId="{5D9CC845-450B-4A0F-B37D-89ED4A0BC48A}"/>
          </ac:spMkLst>
        </pc:spChg>
        <pc:spChg chg="del mod">
          <ac:chgData name="Ragnhild Halvorsrud" userId="917ea340-fd63-490f-a7db-68428d24cf32" providerId="ADAL" clId="{9B6050A4-F178-4018-9F62-4FCCA28DA093}" dt="2021-03-21T12:29:26.821" v="31873" actId="478"/>
          <ac:spMkLst>
            <pc:docMk/>
            <pc:sldMk cId="1114432326" sldId="527"/>
            <ac:spMk id="52" creationId="{03332AC8-BC7B-485A-A4BB-DF3C72D5DCFE}"/>
          </ac:spMkLst>
        </pc:spChg>
        <pc:spChg chg="del mod">
          <ac:chgData name="Ragnhild Halvorsrud" userId="917ea340-fd63-490f-a7db-68428d24cf32" providerId="ADAL" clId="{9B6050A4-F178-4018-9F62-4FCCA28DA093}" dt="2021-03-21T12:29:26.821" v="31873" actId="478"/>
          <ac:spMkLst>
            <pc:docMk/>
            <pc:sldMk cId="1114432326" sldId="527"/>
            <ac:spMk id="53" creationId="{7151E05E-4B29-498A-BD10-CE75DA7C9F70}"/>
          </ac:spMkLst>
        </pc:spChg>
        <pc:spChg chg="mod">
          <ac:chgData name="Ragnhild Halvorsrud" userId="917ea340-fd63-490f-a7db-68428d24cf32" providerId="ADAL" clId="{9B6050A4-F178-4018-9F62-4FCCA28DA093}" dt="2021-03-20T18:06:18.244" v="30835" actId="790"/>
          <ac:spMkLst>
            <pc:docMk/>
            <pc:sldMk cId="1114432326" sldId="527"/>
            <ac:spMk id="55" creationId="{B862DF1C-2C09-4B75-802A-F8EF42486B6D}"/>
          </ac:spMkLst>
        </pc:spChg>
        <pc:spChg chg="add del mod">
          <ac:chgData name="Ragnhild Halvorsrud" userId="917ea340-fd63-490f-a7db-68428d24cf32" providerId="ADAL" clId="{9B6050A4-F178-4018-9F62-4FCCA28DA093}" dt="2021-03-21T12:29:26.821" v="31873" actId="478"/>
          <ac:spMkLst>
            <pc:docMk/>
            <pc:sldMk cId="1114432326" sldId="527"/>
            <ac:spMk id="58" creationId="{F169E20E-B00E-424B-9FBA-6824561B3A1B}"/>
          </ac:spMkLst>
        </pc:spChg>
        <pc:spChg chg="del mod ord">
          <ac:chgData name="Ragnhild Halvorsrud" userId="917ea340-fd63-490f-a7db-68428d24cf32" providerId="ADAL" clId="{9B6050A4-F178-4018-9F62-4FCCA28DA093}" dt="2021-03-21T12:29:26.821" v="31873" actId="478"/>
          <ac:spMkLst>
            <pc:docMk/>
            <pc:sldMk cId="1114432326" sldId="527"/>
            <ac:spMk id="59" creationId="{6265BC8B-E2D0-4D88-8BEE-93E20EE43D39}"/>
          </ac:spMkLst>
        </pc:spChg>
        <pc:spChg chg="del mod ord">
          <ac:chgData name="Ragnhild Halvorsrud" userId="917ea340-fd63-490f-a7db-68428d24cf32" providerId="ADAL" clId="{9B6050A4-F178-4018-9F62-4FCCA28DA093}" dt="2021-03-21T12:29:26.821" v="31873" actId="478"/>
          <ac:spMkLst>
            <pc:docMk/>
            <pc:sldMk cId="1114432326" sldId="527"/>
            <ac:spMk id="60" creationId="{1847E9C6-9E10-4A28-9AF3-BF0E287C7323}"/>
          </ac:spMkLst>
        </pc:spChg>
        <pc:spChg chg="add del mod">
          <ac:chgData name="Ragnhild Halvorsrud" userId="917ea340-fd63-490f-a7db-68428d24cf32" providerId="ADAL" clId="{9B6050A4-F178-4018-9F62-4FCCA28DA093}" dt="2021-03-21T12:29:26.821" v="31873" actId="478"/>
          <ac:spMkLst>
            <pc:docMk/>
            <pc:sldMk cId="1114432326" sldId="527"/>
            <ac:spMk id="61" creationId="{53C50C26-5C92-4088-B437-C2CEEFB0F32E}"/>
          </ac:spMkLst>
        </pc:spChg>
        <pc:spChg chg="del mod">
          <ac:chgData name="Ragnhild Halvorsrud" userId="917ea340-fd63-490f-a7db-68428d24cf32" providerId="ADAL" clId="{9B6050A4-F178-4018-9F62-4FCCA28DA093}" dt="2021-03-21T12:29:26.821" v="31873" actId="478"/>
          <ac:spMkLst>
            <pc:docMk/>
            <pc:sldMk cId="1114432326" sldId="527"/>
            <ac:spMk id="63" creationId="{6C08B422-A8B1-46AB-95DE-D7CD0B72691E}"/>
          </ac:spMkLst>
        </pc:spChg>
        <pc:spChg chg="del mod">
          <ac:chgData name="Ragnhild Halvorsrud" userId="917ea340-fd63-490f-a7db-68428d24cf32" providerId="ADAL" clId="{9B6050A4-F178-4018-9F62-4FCCA28DA093}" dt="2021-03-21T12:29:26.821" v="31873" actId="478"/>
          <ac:spMkLst>
            <pc:docMk/>
            <pc:sldMk cId="1114432326" sldId="527"/>
            <ac:spMk id="64" creationId="{A03CBC9C-AA5F-4593-9954-F5E7940655E6}"/>
          </ac:spMkLst>
        </pc:spChg>
        <pc:spChg chg="del mod">
          <ac:chgData name="Ragnhild Halvorsrud" userId="917ea340-fd63-490f-a7db-68428d24cf32" providerId="ADAL" clId="{9B6050A4-F178-4018-9F62-4FCCA28DA093}" dt="2021-03-21T12:29:26.821" v="31873" actId="478"/>
          <ac:spMkLst>
            <pc:docMk/>
            <pc:sldMk cId="1114432326" sldId="527"/>
            <ac:spMk id="65" creationId="{168ABF85-E24E-4D85-8BFB-447D82BCDAC8}"/>
          </ac:spMkLst>
        </pc:spChg>
        <pc:spChg chg="del mod">
          <ac:chgData name="Ragnhild Halvorsrud" userId="917ea340-fd63-490f-a7db-68428d24cf32" providerId="ADAL" clId="{9B6050A4-F178-4018-9F62-4FCCA28DA093}" dt="2021-03-21T12:29:26.821" v="31873" actId="478"/>
          <ac:spMkLst>
            <pc:docMk/>
            <pc:sldMk cId="1114432326" sldId="527"/>
            <ac:spMk id="66" creationId="{6F1F8783-D7B4-4862-AFFF-712A3E762E60}"/>
          </ac:spMkLst>
        </pc:spChg>
        <pc:spChg chg="del mod ord">
          <ac:chgData name="Ragnhild Halvorsrud" userId="917ea340-fd63-490f-a7db-68428d24cf32" providerId="ADAL" clId="{9B6050A4-F178-4018-9F62-4FCCA28DA093}" dt="2021-03-21T12:29:26.821" v="31873" actId="478"/>
          <ac:spMkLst>
            <pc:docMk/>
            <pc:sldMk cId="1114432326" sldId="527"/>
            <ac:spMk id="67" creationId="{AD6DC88B-7525-4DA7-B640-054062C8D489}"/>
          </ac:spMkLst>
        </pc:spChg>
        <pc:spChg chg="del mod ord">
          <ac:chgData name="Ragnhild Halvorsrud" userId="917ea340-fd63-490f-a7db-68428d24cf32" providerId="ADAL" clId="{9B6050A4-F178-4018-9F62-4FCCA28DA093}" dt="2021-03-21T12:29:26.821" v="31873" actId="478"/>
          <ac:spMkLst>
            <pc:docMk/>
            <pc:sldMk cId="1114432326" sldId="527"/>
            <ac:spMk id="68" creationId="{9454F39B-CCE5-4F52-B876-FF6B9334106D}"/>
          </ac:spMkLst>
        </pc:spChg>
        <pc:spChg chg="add del mod">
          <ac:chgData name="Ragnhild Halvorsrud" userId="917ea340-fd63-490f-a7db-68428d24cf32" providerId="ADAL" clId="{9B6050A4-F178-4018-9F62-4FCCA28DA093}" dt="2021-03-21T12:29:26.821" v="31873" actId="478"/>
          <ac:spMkLst>
            <pc:docMk/>
            <pc:sldMk cId="1114432326" sldId="527"/>
            <ac:spMk id="69" creationId="{9274BD88-19A1-41A3-B739-2A65254160E1}"/>
          </ac:spMkLst>
        </pc:spChg>
        <pc:spChg chg="add del mod">
          <ac:chgData name="Ragnhild Halvorsrud" userId="917ea340-fd63-490f-a7db-68428d24cf32" providerId="ADAL" clId="{9B6050A4-F178-4018-9F62-4FCCA28DA093}" dt="2021-03-21T12:29:26.821" v="31873" actId="478"/>
          <ac:spMkLst>
            <pc:docMk/>
            <pc:sldMk cId="1114432326" sldId="527"/>
            <ac:spMk id="70" creationId="{7E7086BA-99B1-49BB-8906-BAD17FFCAA63}"/>
          </ac:spMkLst>
        </pc:spChg>
        <pc:spChg chg="add del mod">
          <ac:chgData name="Ragnhild Halvorsrud" userId="917ea340-fd63-490f-a7db-68428d24cf32" providerId="ADAL" clId="{9B6050A4-F178-4018-9F62-4FCCA28DA093}" dt="2021-03-23T16:04:11.226" v="33917" actId="478"/>
          <ac:spMkLst>
            <pc:docMk/>
            <pc:sldMk cId="1114432326" sldId="527"/>
            <ac:spMk id="71" creationId="{A4383900-D6D4-4244-91BD-455A806E72CD}"/>
          </ac:spMkLst>
        </pc:spChg>
        <pc:spChg chg="add mod">
          <ac:chgData name="Ragnhild Halvorsrud" userId="917ea340-fd63-490f-a7db-68428d24cf32" providerId="ADAL" clId="{9B6050A4-F178-4018-9F62-4FCCA28DA093}" dt="2021-03-25T13:12:42.990" v="38481" actId="790"/>
          <ac:spMkLst>
            <pc:docMk/>
            <pc:sldMk cId="1114432326" sldId="527"/>
            <ac:spMk id="72" creationId="{0FC82B77-28DC-4BB1-893A-2903B1ED2553}"/>
          </ac:spMkLst>
        </pc:spChg>
        <pc:spChg chg="add mod">
          <ac:chgData name="Ragnhild Halvorsrud" userId="917ea340-fd63-490f-a7db-68428d24cf32" providerId="ADAL" clId="{9B6050A4-F178-4018-9F62-4FCCA28DA093}" dt="2021-03-25T13:12:42.991" v="38482" actId="790"/>
          <ac:spMkLst>
            <pc:docMk/>
            <pc:sldMk cId="1114432326" sldId="527"/>
            <ac:spMk id="73" creationId="{EE75920F-C76D-4398-9CE5-1DA80387B5DA}"/>
          </ac:spMkLst>
        </pc:spChg>
        <pc:spChg chg="add mod">
          <ac:chgData name="Ragnhild Halvorsrud" userId="917ea340-fd63-490f-a7db-68428d24cf32" providerId="ADAL" clId="{9B6050A4-F178-4018-9F62-4FCCA28DA093}" dt="2021-03-25T13:12:42.992" v="38483" actId="790"/>
          <ac:spMkLst>
            <pc:docMk/>
            <pc:sldMk cId="1114432326" sldId="527"/>
            <ac:spMk id="74" creationId="{07F574D9-CB02-46E5-8538-1AEE14B4044D}"/>
          </ac:spMkLst>
        </pc:spChg>
        <pc:spChg chg="add mod">
          <ac:chgData name="Ragnhild Halvorsrud" userId="917ea340-fd63-490f-a7db-68428d24cf32" providerId="ADAL" clId="{9B6050A4-F178-4018-9F62-4FCCA28DA093}" dt="2021-03-25T13:12:42.994" v="38484" actId="790"/>
          <ac:spMkLst>
            <pc:docMk/>
            <pc:sldMk cId="1114432326" sldId="527"/>
            <ac:spMk id="75" creationId="{189A5A4A-7BDA-41E6-8677-542957673A85}"/>
          </ac:spMkLst>
        </pc:spChg>
        <pc:spChg chg="add mod">
          <ac:chgData name="Ragnhild Halvorsrud" userId="917ea340-fd63-490f-a7db-68428d24cf32" providerId="ADAL" clId="{9B6050A4-F178-4018-9F62-4FCCA28DA093}" dt="2021-03-25T13:12:42.995" v="38485" actId="790"/>
          <ac:spMkLst>
            <pc:docMk/>
            <pc:sldMk cId="1114432326" sldId="527"/>
            <ac:spMk id="76" creationId="{F588BC02-612B-4D17-B89F-7E6F5958745A}"/>
          </ac:spMkLst>
        </pc:spChg>
        <pc:spChg chg="add mod">
          <ac:chgData name="Ragnhild Halvorsrud" userId="917ea340-fd63-490f-a7db-68428d24cf32" providerId="ADAL" clId="{9B6050A4-F178-4018-9F62-4FCCA28DA093}" dt="2021-03-25T13:12:42.996" v="38486" actId="790"/>
          <ac:spMkLst>
            <pc:docMk/>
            <pc:sldMk cId="1114432326" sldId="527"/>
            <ac:spMk id="77" creationId="{28181091-25B3-4E4B-883C-D04B17DE9C77}"/>
          </ac:spMkLst>
        </pc:spChg>
        <pc:spChg chg="add mod">
          <ac:chgData name="Ragnhild Halvorsrud" userId="917ea340-fd63-490f-a7db-68428d24cf32" providerId="ADAL" clId="{9B6050A4-F178-4018-9F62-4FCCA28DA093}" dt="2021-03-25T13:12:42.996" v="38487" actId="790"/>
          <ac:spMkLst>
            <pc:docMk/>
            <pc:sldMk cId="1114432326" sldId="527"/>
            <ac:spMk id="78" creationId="{376C4604-B2B9-4EB0-8960-00DA8CF14CB4}"/>
          </ac:spMkLst>
        </pc:spChg>
        <pc:spChg chg="add mod">
          <ac:chgData name="Ragnhild Halvorsrud" userId="917ea340-fd63-490f-a7db-68428d24cf32" providerId="ADAL" clId="{9B6050A4-F178-4018-9F62-4FCCA28DA093}" dt="2021-03-25T13:12:42.997" v="38488" actId="790"/>
          <ac:spMkLst>
            <pc:docMk/>
            <pc:sldMk cId="1114432326" sldId="527"/>
            <ac:spMk id="79" creationId="{53D9CEAB-67C3-4131-ADD8-EE1F3C3C6B14}"/>
          </ac:spMkLst>
        </pc:spChg>
        <pc:spChg chg="add mod">
          <ac:chgData name="Ragnhild Halvorsrud" userId="917ea340-fd63-490f-a7db-68428d24cf32" providerId="ADAL" clId="{9B6050A4-F178-4018-9F62-4FCCA28DA093}" dt="2021-03-25T13:12:42.998" v="38489" actId="790"/>
          <ac:spMkLst>
            <pc:docMk/>
            <pc:sldMk cId="1114432326" sldId="527"/>
            <ac:spMk id="80" creationId="{F92823DE-9794-49E1-8639-385FF7472839}"/>
          </ac:spMkLst>
        </pc:spChg>
        <pc:spChg chg="add mod">
          <ac:chgData name="Ragnhild Halvorsrud" userId="917ea340-fd63-490f-a7db-68428d24cf32" providerId="ADAL" clId="{9B6050A4-F178-4018-9F62-4FCCA28DA093}" dt="2021-03-25T13:12:42.999" v="38490" actId="790"/>
          <ac:spMkLst>
            <pc:docMk/>
            <pc:sldMk cId="1114432326" sldId="527"/>
            <ac:spMk id="81" creationId="{6C3EC33D-6F19-4E4F-A18A-DF4F118AFDC2}"/>
          </ac:spMkLst>
        </pc:spChg>
        <pc:spChg chg="add mod">
          <ac:chgData name="Ragnhild Halvorsrud" userId="917ea340-fd63-490f-a7db-68428d24cf32" providerId="ADAL" clId="{9B6050A4-F178-4018-9F62-4FCCA28DA093}" dt="2021-03-25T13:12:43" v="38491" actId="790"/>
          <ac:spMkLst>
            <pc:docMk/>
            <pc:sldMk cId="1114432326" sldId="527"/>
            <ac:spMk id="82" creationId="{BC984A58-DD01-4D74-AF11-470A6C27A267}"/>
          </ac:spMkLst>
        </pc:spChg>
        <pc:spChg chg="add mod">
          <ac:chgData name="Ragnhild Halvorsrud" userId="917ea340-fd63-490f-a7db-68428d24cf32" providerId="ADAL" clId="{9B6050A4-F178-4018-9F62-4FCCA28DA093}" dt="2021-03-25T13:12:43.001" v="38492" actId="790"/>
          <ac:spMkLst>
            <pc:docMk/>
            <pc:sldMk cId="1114432326" sldId="527"/>
            <ac:spMk id="83" creationId="{498F62DE-BB1D-4DD9-984A-B01F316204F1}"/>
          </ac:spMkLst>
        </pc:spChg>
        <pc:spChg chg="mod">
          <ac:chgData name="Ragnhild Halvorsrud" userId="917ea340-fd63-490f-a7db-68428d24cf32" providerId="ADAL" clId="{9B6050A4-F178-4018-9F62-4FCCA28DA093}" dt="2021-03-25T13:12:43.002" v="38493" actId="790"/>
          <ac:spMkLst>
            <pc:docMk/>
            <pc:sldMk cId="1114432326" sldId="527"/>
            <ac:spMk id="85" creationId="{A7B0F6F3-B467-40BD-8718-1E9DD22500FF}"/>
          </ac:spMkLst>
        </pc:spChg>
        <pc:spChg chg="add mod">
          <ac:chgData name="Ragnhild Halvorsrud" userId="917ea340-fd63-490f-a7db-68428d24cf32" providerId="ADAL" clId="{9B6050A4-F178-4018-9F62-4FCCA28DA093}" dt="2021-03-25T13:12:43.003" v="38494" actId="790"/>
          <ac:spMkLst>
            <pc:docMk/>
            <pc:sldMk cId="1114432326" sldId="527"/>
            <ac:spMk id="87" creationId="{DBD6446C-036D-4B17-9748-7AD6156D3FD3}"/>
          </ac:spMkLst>
        </pc:spChg>
        <pc:spChg chg="add mod">
          <ac:chgData name="Ragnhild Halvorsrud" userId="917ea340-fd63-490f-a7db-68428d24cf32" providerId="ADAL" clId="{9B6050A4-F178-4018-9F62-4FCCA28DA093}" dt="2021-03-25T13:12:43.004" v="38495" actId="790"/>
          <ac:spMkLst>
            <pc:docMk/>
            <pc:sldMk cId="1114432326" sldId="527"/>
            <ac:spMk id="88" creationId="{BEF59A5B-18C5-4171-8489-2539D7CF176F}"/>
          </ac:spMkLst>
        </pc:spChg>
        <pc:spChg chg="add mod">
          <ac:chgData name="Ragnhild Halvorsrud" userId="917ea340-fd63-490f-a7db-68428d24cf32" providerId="ADAL" clId="{9B6050A4-F178-4018-9F62-4FCCA28DA093}" dt="2021-03-25T13:12:43.005" v="38496" actId="790"/>
          <ac:spMkLst>
            <pc:docMk/>
            <pc:sldMk cId="1114432326" sldId="527"/>
            <ac:spMk id="89" creationId="{920E1FA3-4A82-4CFE-B5FC-CF8E92A3B05D}"/>
          </ac:spMkLst>
        </pc:spChg>
        <pc:spChg chg="add mod">
          <ac:chgData name="Ragnhild Halvorsrud" userId="917ea340-fd63-490f-a7db-68428d24cf32" providerId="ADAL" clId="{9B6050A4-F178-4018-9F62-4FCCA28DA093}" dt="2021-03-25T13:12:43.006" v="38497" actId="790"/>
          <ac:spMkLst>
            <pc:docMk/>
            <pc:sldMk cId="1114432326" sldId="527"/>
            <ac:spMk id="90" creationId="{4A50BEC1-2A73-4C9D-A4BB-F5703E7847B3}"/>
          </ac:spMkLst>
        </pc:spChg>
        <pc:spChg chg="add mod">
          <ac:chgData name="Ragnhild Halvorsrud" userId="917ea340-fd63-490f-a7db-68428d24cf32" providerId="ADAL" clId="{9B6050A4-F178-4018-9F62-4FCCA28DA093}" dt="2021-03-25T13:12:43.007" v="38498" actId="790"/>
          <ac:spMkLst>
            <pc:docMk/>
            <pc:sldMk cId="1114432326" sldId="527"/>
            <ac:spMk id="91" creationId="{203E249C-47A6-4965-9113-C0D592413243}"/>
          </ac:spMkLst>
        </pc:spChg>
        <pc:spChg chg="add mod">
          <ac:chgData name="Ragnhild Halvorsrud" userId="917ea340-fd63-490f-a7db-68428d24cf32" providerId="ADAL" clId="{9B6050A4-F178-4018-9F62-4FCCA28DA093}" dt="2021-03-25T13:12:43.008" v="38499" actId="790"/>
          <ac:spMkLst>
            <pc:docMk/>
            <pc:sldMk cId="1114432326" sldId="527"/>
            <ac:spMk id="92" creationId="{FC33A87B-B141-4285-81BD-D4E834A1E2F5}"/>
          </ac:spMkLst>
        </pc:spChg>
        <pc:spChg chg="mod">
          <ac:chgData name="Ragnhild Halvorsrud" userId="917ea340-fd63-490f-a7db-68428d24cf32" providerId="ADAL" clId="{9B6050A4-F178-4018-9F62-4FCCA28DA093}" dt="2021-03-25T13:12:43.008" v="38500" actId="790"/>
          <ac:spMkLst>
            <pc:docMk/>
            <pc:sldMk cId="1114432326" sldId="527"/>
            <ac:spMk id="94" creationId="{F4E0697B-1998-4691-8872-91E8DBC7DDB1}"/>
          </ac:spMkLst>
        </pc:spChg>
        <pc:spChg chg="add mod">
          <ac:chgData name="Ragnhild Halvorsrud" userId="917ea340-fd63-490f-a7db-68428d24cf32" providerId="ADAL" clId="{9B6050A4-F178-4018-9F62-4FCCA28DA093}" dt="2021-03-25T13:12:43.010" v="38501" actId="790"/>
          <ac:spMkLst>
            <pc:docMk/>
            <pc:sldMk cId="1114432326" sldId="527"/>
            <ac:spMk id="96" creationId="{B9E33631-ABF5-4AD0-A179-E04481CA1B57}"/>
          </ac:spMkLst>
        </pc:spChg>
        <pc:spChg chg="add mod">
          <ac:chgData name="Ragnhild Halvorsrud" userId="917ea340-fd63-490f-a7db-68428d24cf32" providerId="ADAL" clId="{9B6050A4-F178-4018-9F62-4FCCA28DA093}" dt="2021-03-25T13:12:43.012" v="38502" actId="790"/>
          <ac:spMkLst>
            <pc:docMk/>
            <pc:sldMk cId="1114432326" sldId="527"/>
            <ac:spMk id="97" creationId="{99B56194-49ED-4407-A03D-E002E706B3AF}"/>
          </ac:spMkLst>
        </pc:spChg>
        <pc:spChg chg="add mod">
          <ac:chgData name="Ragnhild Halvorsrud" userId="917ea340-fd63-490f-a7db-68428d24cf32" providerId="ADAL" clId="{9B6050A4-F178-4018-9F62-4FCCA28DA093}" dt="2021-03-25T13:12:43.013" v="38503" actId="790"/>
          <ac:spMkLst>
            <pc:docMk/>
            <pc:sldMk cId="1114432326" sldId="527"/>
            <ac:spMk id="99" creationId="{89DBBEAA-0939-4220-A5F6-FB10525886D9}"/>
          </ac:spMkLst>
        </pc:spChg>
        <pc:spChg chg="add mod">
          <ac:chgData name="Ragnhild Halvorsrud" userId="917ea340-fd63-490f-a7db-68428d24cf32" providerId="ADAL" clId="{9B6050A4-F178-4018-9F62-4FCCA28DA093}" dt="2021-03-25T13:12:43.014" v="38504" actId="790"/>
          <ac:spMkLst>
            <pc:docMk/>
            <pc:sldMk cId="1114432326" sldId="527"/>
            <ac:spMk id="100" creationId="{AEFC9261-4ED0-4CBE-BAEB-258102CC569D}"/>
          </ac:spMkLst>
        </pc:spChg>
        <pc:spChg chg="add mod">
          <ac:chgData name="Ragnhild Halvorsrud" userId="917ea340-fd63-490f-a7db-68428d24cf32" providerId="ADAL" clId="{9B6050A4-F178-4018-9F62-4FCCA28DA093}" dt="2021-03-25T13:12:43.015" v="38505" actId="790"/>
          <ac:spMkLst>
            <pc:docMk/>
            <pc:sldMk cId="1114432326" sldId="527"/>
            <ac:spMk id="102" creationId="{49678EDC-C883-4AA2-AA08-F26FA235CDA3}"/>
          </ac:spMkLst>
        </pc:spChg>
        <pc:spChg chg="add mod">
          <ac:chgData name="Ragnhild Halvorsrud" userId="917ea340-fd63-490f-a7db-68428d24cf32" providerId="ADAL" clId="{9B6050A4-F178-4018-9F62-4FCCA28DA093}" dt="2021-03-25T13:12:43.016" v="38506" actId="790"/>
          <ac:spMkLst>
            <pc:docMk/>
            <pc:sldMk cId="1114432326" sldId="527"/>
            <ac:spMk id="103" creationId="{19B3C8F1-1ED9-47D9-98BB-E38A1E180417}"/>
          </ac:spMkLst>
        </pc:spChg>
        <pc:grpChg chg="add mod">
          <ac:chgData name="Ragnhild Halvorsrud" userId="917ea340-fd63-490f-a7db-68428d24cf32" providerId="ADAL" clId="{9B6050A4-F178-4018-9F62-4FCCA28DA093}" dt="2021-03-25T14:07:10.210" v="38825"/>
          <ac:grpSpMkLst>
            <pc:docMk/>
            <pc:sldMk cId="1114432326" sldId="527"/>
            <ac:grpSpMk id="36" creationId="{3C206983-0046-4F16-885C-574FAED9DB7C}"/>
          </ac:grpSpMkLst>
        </pc:grpChg>
        <pc:grpChg chg="del mod">
          <ac:chgData name="Ragnhild Halvorsrud" userId="917ea340-fd63-490f-a7db-68428d24cf32" providerId="ADAL" clId="{9B6050A4-F178-4018-9F62-4FCCA28DA093}" dt="2021-03-21T12:29:26.821" v="31873" actId="478"/>
          <ac:grpSpMkLst>
            <pc:docMk/>
            <pc:sldMk cId="1114432326" sldId="527"/>
            <ac:grpSpMk id="45" creationId="{B9B461C2-D905-4FCB-ABD3-7FD5442121B1}"/>
          </ac:grpSpMkLst>
        </pc:grpChg>
        <pc:grpChg chg="del mod">
          <ac:chgData name="Ragnhild Halvorsrud" userId="917ea340-fd63-490f-a7db-68428d24cf32" providerId="ADAL" clId="{9B6050A4-F178-4018-9F62-4FCCA28DA093}" dt="2021-03-21T12:29:26.821" v="31873" actId="478"/>
          <ac:grpSpMkLst>
            <pc:docMk/>
            <pc:sldMk cId="1114432326" sldId="527"/>
            <ac:grpSpMk id="54" creationId="{AA8381FA-51B6-4611-A204-5B1FF6024445}"/>
          </ac:grpSpMkLst>
        </pc:grpChg>
        <pc:grpChg chg="add mod">
          <ac:chgData name="Ragnhild Halvorsrud" userId="917ea340-fd63-490f-a7db-68428d24cf32" providerId="ADAL" clId="{9B6050A4-F178-4018-9F62-4FCCA28DA093}" dt="2021-03-21T12:29:35.822" v="31874"/>
          <ac:grpSpMkLst>
            <pc:docMk/>
            <pc:sldMk cId="1114432326" sldId="527"/>
            <ac:grpSpMk id="84" creationId="{D174670A-0390-46E0-B71F-54E616BAAFEA}"/>
          </ac:grpSpMkLst>
        </pc:grpChg>
        <pc:grpChg chg="add mod">
          <ac:chgData name="Ragnhild Halvorsrud" userId="917ea340-fd63-490f-a7db-68428d24cf32" providerId="ADAL" clId="{9B6050A4-F178-4018-9F62-4FCCA28DA093}" dt="2021-03-21T12:29:35.822" v="31874"/>
          <ac:grpSpMkLst>
            <pc:docMk/>
            <pc:sldMk cId="1114432326" sldId="527"/>
            <ac:grpSpMk id="93" creationId="{171BEEEA-EE2E-44FE-803B-8B4EF521096C}"/>
          </ac:grpSpMkLst>
        </pc:grpChg>
        <pc:picChg chg="mod">
          <ac:chgData name="Ragnhild Halvorsrud" userId="917ea340-fd63-490f-a7db-68428d24cf32" providerId="ADAL" clId="{9B6050A4-F178-4018-9F62-4FCCA28DA093}" dt="2021-03-19T10:42:38.348" v="21850" actId="1035"/>
          <ac:picMkLst>
            <pc:docMk/>
            <pc:sldMk cId="1114432326" sldId="527"/>
            <ac:picMk id="47" creationId="{91C34DB2-A9F8-4388-832D-E69226D02EE5}"/>
          </ac:picMkLst>
        </pc:picChg>
        <pc:picChg chg="mod">
          <ac:chgData name="Ragnhild Halvorsrud" userId="917ea340-fd63-490f-a7db-68428d24cf32" providerId="ADAL" clId="{9B6050A4-F178-4018-9F62-4FCCA28DA093}" dt="2021-03-19T10:42:38.348" v="21850" actId="1035"/>
          <ac:picMkLst>
            <pc:docMk/>
            <pc:sldMk cId="1114432326" sldId="527"/>
            <ac:picMk id="56" creationId="{DB8A362E-9D0E-46EE-9E2E-3635EC712C2B}"/>
          </ac:picMkLst>
        </pc:picChg>
        <pc:picChg chg="add del mod">
          <ac:chgData name="Ragnhild Halvorsrud" userId="917ea340-fd63-490f-a7db-68428d24cf32" providerId="ADAL" clId="{9B6050A4-F178-4018-9F62-4FCCA28DA093}" dt="2021-03-21T12:29:26.821" v="31873" actId="478"/>
          <ac:picMkLst>
            <pc:docMk/>
            <pc:sldMk cId="1114432326" sldId="527"/>
            <ac:picMk id="57" creationId="{184E4482-8375-47BB-B9F6-87B78035DC3F}"/>
          </ac:picMkLst>
        </pc:picChg>
        <pc:picChg chg="add del mod">
          <ac:chgData name="Ragnhild Halvorsrud" userId="917ea340-fd63-490f-a7db-68428d24cf32" providerId="ADAL" clId="{9B6050A4-F178-4018-9F62-4FCCA28DA093}" dt="2021-03-21T12:29:26.821" v="31873" actId="478"/>
          <ac:picMkLst>
            <pc:docMk/>
            <pc:sldMk cId="1114432326" sldId="527"/>
            <ac:picMk id="62" creationId="{A7E12773-06AF-4EFB-84B7-6D1D834E077C}"/>
          </ac:picMkLst>
        </pc:picChg>
        <pc:picChg chg="mod">
          <ac:chgData name="Ragnhild Halvorsrud" userId="917ea340-fd63-490f-a7db-68428d24cf32" providerId="ADAL" clId="{9B6050A4-F178-4018-9F62-4FCCA28DA093}" dt="2021-03-21T12:29:35.822" v="31874"/>
          <ac:picMkLst>
            <pc:docMk/>
            <pc:sldMk cId="1114432326" sldId="527"/>
            <ac:picMk id="86" creationId="{30269D26-BBA5-417D-A486-3F742BFB4A34}"/>
          </ac:picMkLst>
        </pc:picChg>
        <pc:picChg chg="mod">
          <ac:chgData name="Ragnhild Halvorsrud" userId="917ea340-fd63-490f-a7db-68428d24cf32" providerId="ADAL" clId="{9B6050A4-F178-4018-9F62-4FCCA28DA093}" dt="2021-03-21T12:29:35.822" v="31874"/>
          <ac:picMkLst>
            <pc:docMk/>
            <pc:sldMk cId="1114432326" sldId="527"/>
            <ac:picMk id="95" creationId="{C7C032F6-DDBD-4C3E-B0EF-53A28B5BBDC3}"/>
          </ac:picMkLst>
        </pc:picChg>
        <pc:picChg chg="add mod">
          <ac:chgData name="Ragnhild Halvorsrud" userId="917ea340-fd63-490f-a7db-68428d24cf32" providerId="ADAL" clId="{9B6050A4-F178-4018-9F62-4FCCA28DA093}" dt="2021-03-21T12:29:35.822" v="31874"/>
          <ac:picMkLst>
            <pc:docMk/>
            <pc:sldMk cId="1114432326" sldId="527"/>
            <ac:picMk id="98" creationId="{870DBB50-872C-4251-ACCA-7B26B1EE6A50}"/>
          </ac:picMkLst>
        </pc:picChg>
        <pc:picChg chg="add mod">
          <ac:chgData name="Ragnhild Halvorsrud" userId="917ea340-fd63-490f-a7db-68428d24cf32" providerId="ADAL" clId="{9B6050A4-F178-4018-9F62-4FCCA28DA093}" dt="2021-03-21T12:29:35.822" v="31874"/>
          <ac:picMkLst>
            <pc:docMk/>
            <pc:sldMk cId="1114432326" sldId="527"/>
            <ac:picMk id="101" creationId="{AF5F5B9C-3EF4-4513-B2DD-0D6C6848C7DE}"/>
          </ac:picMkLst>
        </pc:picChg>
      </pc:sldChg>
      <pc:sldChg chg="modSp del mod modNotes">
        <pc:chgData name="Ragnhild Halvorsrud" userId="917ea340-fd63-490f-a7db-68428d24cf32" providerId="ADAL" clId="{9B6050A4-F178-4018-9F62-4FCCA28DA093}" dt="2021-03-19T10:39:56.930" v="21712" actId="47"/>
        <pc:sldMkLst>
          <pc:docMk/>
          <pc:sldMk cId="2593434447" sldId="528"/>
        </pc:sldMkLst>
        <pc:spChg chg="mod">
          <ac:chgData name="Ragnhild Halvorsrud" userId="917ea340-fd63-490f-a7db-68428d24cf32" providerId="ADAL" clId="{9B6050A4-F178-4018-9F62-4FCCA28DA093}" dt="2021-03-18T11:53:47.366" v="18548" actId="790"/>
          <ac:spMkLst>
            <pc:docMk/>
            <pc:sldMk cId="2593434447" sldId="528"/>
            <ac:spMk id="2" creationId="{CEF0584D-E78C-408F-A464-AF661D7CD2F8}"/>
          </ac:spMkLst>
        </pc:spChg>
        <pc:spChg chg="mod">
          <ac:chgData name="Ragnhild Halvorsrud" userId="917ea340-fd63-490f-a7db-68428d24cf32" providerId="ADAL" clId="{9B6050A4-F178-4018-9F62-4FCCA28DA093}" dt="2021-03-18T11:53:47.366" v="18549" actId="790"/>
          <ac:spMkLst>
            <pc:docMk/>
            <pc:sldMk cId="2593434447" sldId="528"/>
            <ac:spMk id="4" creationId="{359912B9-4EB6-42C7-BF37-C605F081559D}"/>
          </ac:spMkLst>
        </pc:spChg>
        <pc:spChg chg="mod">
          <ac:chgData name="Ragnhild Halvorsrud" userId="917ea340-fd63-490f-a7db-68428d24cf32" providerId="ADAL" clId="{9B6050A4-F178-4018-9F62-4FCCA28DA093}" dt="2021-03-18T11:53:47.372" v="18550" actId="790"/>
          <ac:spMkLst>
            <pc:docMk/>
            <pc:sldMk cId="2593434447" sldId="528"/>
            <ac:spMk id="38" creationId="{F4EA5477-06D9-491E-8487-66C3FDCFF64C}"/>
          </ac:spMkLst>
        </pc:spChg>
        <pc:spChg chg="mod">
          <ac:chgData name="Ragnhild Halvorsrud" userId="917ea340-fd63-490f-a7db-68428d24cf32" providerId="ADAL" clId="{9B6050A4-F178-4018-9F62-4FCCA28DA093}" dt="2021-03-18T11:53:47.377" v="18551" actId="790"/>
          <ac:spMkLst>
            <pc:docMk/>
            <pc:sldMk cId="2593434447" sldId="528"/>
            <ac:spMk id="39" creationId="{2013583C-029C-46FB-8370-E5999342A226}"/>
          </ac:spMkLst>
        </pc:spChg>
        <pc:spChg chg="mod">
          <ac:chgData name="Ragnhild Halvorsrud" userId="917ea340-fd63-490f-a7db-68428d24cf32" providerId="ADAL" clId="{9B6050A4-F178-4018-9F62-4FCCA28DA093}" dt="2021-03-18T11:53:47.378" v="18552" actId="790"/>
          <ac:spMkLst>
            <pc:docMk/>
            <pc:sldMk cId="2593434447" sldId="528"/>
            <ac:spMk id="40" creationId="{6D595090-7D12-424A-84D7-739CD4B6AEF0}"/>
          </ac:spMkLst>
        </pc:spChg>
        <pc:spChg chg="mod">
          <ac:chgData name="Ragnhild Halvorsrud" userId="917ea340-fd63-490f-a7db-68428d24cf32" providerId="ADAL" clId="{9B6050A4-F178-4018-9F62-4FCCA28DA093}" dt="2021-03-18T11:53:47.378" v="18553" actId="790"/>
          <ac:spMkLst>
            <pc:docMk/>
            <pc:sldMk cId="2593434447" sldId="528"/>
            <ac:spMk id="41" creationId="{D8F12F7A-4B76-4EC2-8A47-A00C6509BBFA}"/>
          </ac:spMkLst>
        </pc:spChg>
        <pc:spChg chg="mod">
          <ac:chgData name="Ragnhild Halvorsrud" userId="917ea340-fd63-490f-a7db-68428d24cf32" providerId="ADAL" clId="{9B6050A4-F178-4018-9F62-4FCCA28DA093}" dt="2021-03-18T11:53:47.379" v="18554" actId="790"/>
          <ac:spMkLst>
            <pc:docMk/>
            <pc:sldMk cId="2593434447" sldId="528"/>
            <ac:spMk id="42" creationId="{45291FD0-8BC7-48B0-BEBA-2DAEF675D052}"/>
          </ac:spMkLst>
        </pc:spChg>
        <pc:spChg chg="mod">
          <ac:chgData name="Ragnhild Halvorsrud" userId="917ea340-fd63-490f-a7db-68428d24cf32" providerId="ADAL" clId="{9B6050A4-F178-4018-9F62-4FCCA28DA093}" dt="2021-03-18T11:53:47.379" v="18555" actId="790"/>
          <ac:spMkLst>
            <pc:docMk/>
            <pc:sldMk cId="2593434447" sldId="528"/>
            <ac:spMk id="43" creationId="{61F39AC2-D2B0-4429-BA35-B9FD0A5D49D9}"/>
          </ac:spMkLst>
        </pc:spChg>
        <pc:spChg chg="mod">
          <ac:chgData name="Ragnhild Halvorsrud" userId="917ea340-fd63-490f-a7db-68428d24cf32" providerId="ADAL" clId="{9B6050A4-F178-4018-9F62-4FCCA28DA093}" dt="2021-03-18T11:53:47.382" v="18556" actId="790"/>
          <ac:spMkLst>
            <pc:docMk/>
            <pc:sldMk cId="2593434447" sldId="528"/>
            <ac:spMk id="44" creationId="{9A1F5564-5C11-4EDA-8C22-4B4222E55ABA}"/>
          </ac:spMkLst>
        </pc:spChg>
        <pc:spChg chg="mod">
          <ac:chgData name="Ragnhild Halvorsrud" userId="917ea340-fd63-490f-a7db-68428d24cf32" providerId="ADAL" clId="{9B6050A4-F178-4018-9F62-4FCCA28DA093}" dt="2021-03-18T11:53:47.383" v="18557" actId="790"/>
          <ac:spMkLst>
            <pc:docMk/>
            <pc:sldMk cId="2593434447" sldId="528"/>
            <ac:spMk id="45" creationId="{9306A40F-0BA8-47D9-A70D-C5E3FA1F3DF2}"/>
          </ac:spMkLst>
        </pc:spChg>
        <pc:spChg chg="mod">
          <ac:chgData name="Ragnhild Halvorsrud" userId="917ea340-fd63-490f-a7db-68428d24cf32" providerId="ADAL" clId="{9B6050A4-F178-4018-9F62-4FCCA28DA093}" dt="2021-03-18T11:53:47.384" v="18558" actId="790"/>
          <ac:spMkLst>
            <pc:docMk/>
            <pc:sldMk cId="2593434447" sldId="528"/>
            <ac:spMk id="46" creationId="{6D1CEB70-9CC2-42B6-A373-377A3F130A07}"/>
          </ac:spMkLst>
        </pc:spChg>
        <pc:spChg chg="mod">
          <ac:chgData name="Ragnhild Halvorsrud" userId="917ea340-fd63-490f-a7db-68428d24cf32" providerId="ADAL" clId="{9B6050A4-F178-4018-9F62-4FCCA28DA093}" dt="2021-03-18T11:53:47.387" v="18559" actId="790"/>
          <ac:spMkLst>
            <pc:docMk/>
            <pc:sldMk cId="2593434447" sldId="528"/>
            <ac:spMk id="47" creationId="{5E4D992D-EE0A-487E-8305-CAA8B6C4001C}"/>
          </ac:spMkLst>
        </pc:spChg>
        <pc:spChg chg="mod">
          <ac:chgData name="Ragnhild Halvorsrud" userId="917ea340-fd63-490f-a7db-68428d24cf32" providerId="ADAL" clId="{9B6050A4-F178-4018-9F62-4FCCA28DA093}" dt="2021-03-18T11:53:47.388" v="18560" actId="790"/>
          <ac:spMkLst>
            <pc:docMk/>
            <pc:sldMk cId="2593434447" sldId="528"/>
            <ac:spMk id="48" creationId="{041122E5-F37A-4E33-A93A-08411EC80C79}"/>
          </ac:spMkLst>
        </pc:spChg>
        <pc:spChg chg="mod">
          <ac:chgData name="Ragnhild Halvorsrud" userId="917ea340-fd63-490f-a7db-68428d24cf32" providerId="ADAL" clId="{9B6050A4-F178-4018-9F62-4FCCA28DA093}" dt="2021-03-18T11:53:47.390" v="18561" actId="790"/>
          <ac:spMkLst>
            <pc:docMk/>
            <pc:sldMk cId="2593434447" sldId="528"/>
            <ac:spMk id="49" creationId="{1875139B-C8DB-4A05-B485-949DCA7FB5DC}"/>
          </ac:spMkLst>
        </pc:spChg>
        <pc:spChg chg="mod">
          <ac:chgData name="Ragnhild Halvorsrud" userId="917ea340-fd63-490f-a7db-68428d24cf32" providerId="ADAL" clId="{9B6050A4-F178-4018-9F62-4FCCA28DA093}" dt="2021-03-18T11:53:47.391" v="18562" actId="790"/>
          <ac:spMkLst>
            <pc:docMk/>
            <pc:sldMk cId="2593434447" sldId="528"/>
            <ac:spMk id="50" creationId="{75FD13BA-2429-4CAD-AAF2-05C76740ABFC}"/>
          </ac:spMkLst>
        </pc:spChg>
        <pc:spChg chg="mod">
          <ac:chgData name="Ragnhild Halvorsrud" userId="917ea340-fd63-490f-a7db-68428d24cf32" providerId="ADAL" clId="{9B6050A4-F178-4018-9F62-4FCCA28DA093}" dt="2021-03-18T11:53:47.392" v="18563" actId="790"/>
          <ac:spMkLst>
            <pc:docMk/>
            <pc:sldMk cId="2593434447" sldId="528"/>
            <ac:spMk id="51" creationId="{73FC14B7-6CB9-446D-BB5F-8A06B8945532}"/>
          </ac:spMkLst>
        </pc:spChg>
        <pc:spChg chg="mod">
          <ac:chgData name="Ragnhild Halvorsrud" userId="917ea340-fd63-490f-a7db-68428d24cf32" providerId="ADAL" clId="{9B6050A4-F178-4018-9F62-4FCCA28DA093}" dt="2021-03-18T11:53:47.394" v="18564" actId="790"/>
          <ac:spMkLst>
            <pc:docMk/>
            <pc:sldMk cId="2593434447" sldId="528"/>
            <ac:spMk id="52" creationId="{CD9BA930-6784-4217-831B-44DA877F62E7}"/>
          </ac:spMkLst>
        </pc:spChg>
        <pc:spChg chg="mod">
          <ac:chgData name="Ragnhild Halvorsrud" userId="917ea340-fd63-490f-a7db-68428d24cf32" providerId="ADAL" clId="{9B6050A4-F178-4018-9F62-4FCCA28DA093}" dt="2021-03-18T11:53:47.396" v="18565" actId="790"/>
          <ac:spMkLst>
            <pc:docMk/>
            <pc:sldMk cId="2593434447" sldId="528"/>
            <ac:spMk id="53" creationId="{6FF3241C-9A96-4FE2-89A1-921FFA6DBF9E}"/>
          </ac:spMkLst>
        </pc:spChg>
        <pc:spChg chg="mod">
          <ac:chgData name="Ragnhild Halvorsrud" userId="917ea340-fd63-490f-a7db-68428d24cf32" providerId="ADAL" clId="{9B6050A4-F178-4018-9F62-4FCCA28DA093}" dt="2021-03-18T11:53:47.396" v="18566" actId="790"/>
          <ac:spMkLst>
            <pc:docMk/>
            <pc:sldMk cId="2593434447" sldId="528"/>
            <ac:spMk id="55" creationId="{AB6C1E75-BE1F-438D-806C-34110C4BE8E1}"/>
          </ac:spMkLst>
        </pc:spChg>
        <pc:spChg chg="mod">
          <ac:chgData name="Ragnhild Halvorsrud" userId="917ea340-fd63-490f-a7db-68428d24cf32" providerId="ADAL" clId="{9B6050A4-F178-4018-9F62-4FCCA28DA093}" dt="2021-03-18T11:53:47.398" v="18567" actId="790"/>
          <ac:spMkLst>
            <pc:docMk/>
            <pc:sldMk cId="2593434447" sldId="528"/>
            <ac:spMk id="57" creationId="{6E496855-50DF-4233-A084-AF7272A8FE47}"/>
          </ac:spMkLst>
        </pc:spChg>
        <pc:spChg chg="mod">
          <ac:chgData name="Ragnhild Halvorsrud" userId="917ea340-fd63-490f-a7db-68428d24cf32" providerId="ADAL" clId="{9B6050A4-F178-4018-9F62-4FCCA28DA093}" dt="2021-03-18T11:53:47.399" v="18568" actId="790"/>
          <ac:spMkLst>
            <pc:docMk/>
            <pc:sldMk cId="2593434447" sldId="528"/>
            <ac:spMk id="58" creationId="{7C1B3498-D97F-4A59-AF3E-9288478381A8}"/>
          </ac:spMkLst>
        </pc:spChg>
        <pc:spChg chg="mod">
          <ac:chgData name="Ragnhild Halvorsrud" userId="917ea340-fd63-490f-a7db-68428d24cf32" providerId="ADAL" clId="{9B6050A4-F178-4018-9F62-4FCCA28DA093}" dt="2021-03-18T11:53:47.404" v="18569" actId="790"/>
          <ac:spMkLst>
            <pc:docMk/>
            <pc:sldMk cId="2593434447" sldId="528"/>
            <ac:spMk id="59" creationId="{F737CE89-6E95-47FE-B6B3-7B11DD22BC58}"/>
          </ac:spMkLst>
        </pc:spChg>
        <pc:spChg chg="mod">
          <ac:chgData name="Ragnhild Halvorsrud" userId="917ea340-fd63-490f-a7db-68428d24cf32" providerId="ADAL" clId="{9B6050A4-F178-4018-9F62-4FCCA28DA093}" dt="2021-03-18T11:53:47.408" v="18570" actId="790"/>
          <ac:spMkLst>
            <pc:docMk/>
            <pc:sldMk cId="2593434447" sldId="528"/>
            <ac:spMk id="60" creationId="{38BB0CB6-3620-462B-9880-E6522C1597B7}"/>
          </ac:spMkLst>
        </pc:spChg>
        <pc:spChg chg="mod">
          <ac:chgData name="Ragnhild Halvorsrud" userId="917ea340-fd63-490f-a7db-68428d24cf32" providerId="ADAL" clId="{9B6050A4-F178-4018-9F62-4FCCA28DA093}" dt="2021-03-18T11:53:47.409" v="18571" actId="790"/>
          <ac:spMkLst>
            <pc:docMk/>
            <pc:sldMk cId="2593434447" sldId="528"/>
            <ac:spMk id="61" creationId="{6EC7742A-ADA8-4A50-AF91-783BE6D12410}"/>
          </ac:spMkLst>
        </pc:spChg>
        <pc:spChg chg="mod">
          <ac:chgData name="Ragnhild Halvorsrud" userId="917ea340-fd63-490f-a7db-68428d24cf32" providerId="ADAL" clId="{9B6050A4-F178-4018-9F62-4FCCA28DA093}" dt="2021-03-18T11:53:47.410" v="18572" actId="790"/>
          <ac:spMkLst>
            <pc:docMk/>
            <pc:sldMk cId="2593434447" sldId="528"/>
            <ac:spMk id="62" creationId="{FC3ACBEF-33C6-499A-866E-98A09FB5BFC4}"/>
          </ac:spMkLst>
        </pc:spChg>
        <pc:spChg chg="mod">
          <ac:chgData name="Ragnhild Halvorsrud" userId="917ea340-fd63-490f-a7db-68428d24cf32" providerId="ADAL" clId="{9B6050A4-F178-4018-9F62-4FCCA28DA093}" dt="2021-03-18T11:53:47.410" v="18573" actId="790"/>
          <ac:spMkLst>
            <pc:docMk/>
            <pc:sldMk cId="2593434447" sldId="528"/>
            <ac:spMk id="63" creationId="{C7D1F5C4-349D-4893-9E74-387800B79124}"/>
          </ac:spMkLst>
        </pc:spChg>
        <pc:spChg chg="mod">
          <ac:chgData name="Ragnhild Halvorsrud" userId="917ea340-fd63-490f-a7db-68428d24cf32" providerId="ADAL" clId="{9B6050A4-F178-4018-9F62-4FCCA28DA093}" dt="2021-03-18T11:53:47.410" v="18574" actId="790"/>
          <ac:spMkLst>
            <pc:docMk/>
            <pc:sldMk cId="2593434447" sldId="528"/>
            <ac:spMk id="64" creationId="{642D15AF-F1BD-4FAE-8730-BC227C011A8F}"/>
          </ac:spMkLst>
        </pc:spChg>
        <pc:spChg chg="mod">
          <ac:chgData name="Ragnhild Halvorsrud" userId="917ea340-fd63-490f-a7db-68428d24cf32" providerId="ADAL" clId="{9B6050A4-F178-4018-9F62-4FCCA28DA093}" dt="2021-03-18T11:53:47.411" v="18575" actId="790"/>
          <ac:spMkLst>
            <pc:docMk/>
            <pc:sldMk cId="2593434447" sldId="528"/>
            <ac:spMk id="65" creationId="{3ED4FFBB-8193-4714-ADE4-24B89D95D69E}"/>
          </ac:spMkLst>
        </pc:spChg>
        <pc:spChg chg="mod">
          <ac:chgData name="Ragnhild Halvorsrud" userId="917ea340-fd63-490f-a7db-68428d24cf32" providerId="ADAL" clId="{9B6050A4-F178-4018-9F62-4FCCA28DA093}" dt="2021-03-18T11:53:47.414" v="18576" actId="790"/>
          <ac:spMkLst>
            <pc:docMk/>
            <pc:sldMk cId="2593434447" sldId="528"/>
            <ac:spMk id="66" creationId="{8BC1812A-CCAA-4570-A352-090A6CF109A5}"/>
          </ac:spMkLst>
        </pc:spChg>
        <pc:spChg chg="mod">
          <ac:chgData name="Ragnhild Halvorsrud" userId="917ea340-fd63-490f-a7db-68428d24cf32" providerId="ADAL" clId="{9B6050A4-F178-4018-9F62-4FCCA28DA093}" dt="2021-03-18T11:53:47.415" v="18577" actId="790"/>
          <ac:spMkLst>
            <pc:docMk/>
            <pc:sldMk cId="2593434447" sldId="528"/>
            <ac:spMk id="68" creationId="{D93D18B3-3DE0-4D42-BE64-5613A21E2D53}"/>
          </ac:spMkLst>
        </pc:spChg>
      </pc:sldChg>
      <pc:sldChg chg="addSp delSp modSp mod ord modAnim modNotes">
        <pc:chgData name="Ragnhild Halvorsrud" userId="917ea340-fd63-490f-a7db-68428d24cf32" providerId="ADAL" clId="{9B6050A4-F178-4018-9F62-4FCCA28DA093}" dt="2021-03-26T14:53:23.636" v="40534"/>
        <pc:sldMkLst>
          <pc:docMk/>
          <pc:sldMk cId="4021241901" sldId="529"/>
        </pc:sldMkLst>
        <pc:spChg chg="mod">
          <ac:chgData name="Ragnhild Halvorsrud" userId="917ea340-fd63-490f-a7db-68428d24cf32" providerId="ADAL" clId="{9B6050A4-F178-4018-9F62-4FCCA28DA093}" dt="2021-03-25T13:12:42.858" v="38373" actId="790"/>
          <ac:spMkLst>
            <pc:docMk/>
            <pc:sldMk cId="4021241901" sldId="529"/>
            <ac:spMk id="5" creationId="{380A23CE-5815-4E08-B771-0889B994DC7C}"/>
          </ac:spMkLst>
        </pc:spChg>
        <pc:spChg chg="mod">
          <ac:chgData name="Ragnhild Halvorsrud" userId="917ea340-fd63-490f-a7db-68428d24cf32" providerId="ADAL" clId="{9B6050A4-F178-4018-9F62-4FCCA28DA093}" dt="2021-03-25T14:23:22.757" v="38936" actId="1035"/>
          <ac:spMkLst>
            <pc:docMk/>
            <pc:sldMk cId="4021241901" sldId="529"/>
            <ac:spMk id="6" creationId="{9B259E65-8C90-4F0C-8E9B-6E8A0A6C0E6E}"/>
          </ac:spMkLst>
        </pc:spChg>
        <pc:spChg chg="mod">
          <ac:chgData name="Ragnhild Halvorsrud" userId="917ea340-fd63-490f-a7db-68428d24cf32" providerId="ADAL" clId="{9B6050A4-F178-4018-9F62-4FCCA28DA093}" dt="2021-03-25T14:23:22.757" v="38936" actId="1035"/>
          <ac:spMkLst>
            <pc:docMk/>
            <pc:sldMk cId="4021241901" sldId="529"/>
            <ac:spMk id="8" creationId="{A190216D-3D82-4C4A-BBBC-58568D4C80B8}"/>
          </ac:spMkLst>
        </pc:spChg>
        <pc:spChg chg="mod">
          <ac:chgData name="Ragnhild Halvorsrud" userId="917ea340-fd63-490f-a7db-68428d24cf32" providerId="ADAL" clId="{9B6050A4-F178-4018-9F62-4FCCA28DA093}" dt="2021-03-25T14:23:22.757" v="38936" actId="1035"/>
          <ac:spMkLst>
            <pc:docMk/>
            <pc:sldMk cId="4021241901" sldId="529"/>
            <ac:spMk id="9" creationId="{42B57A26-CA19-4A12-A954-F49F71795306}"/>
          </ac:spMkLst>
        </pc:spChg>
        <pc:spChg chg="mod">
          <ac:chgData name="Ragnhild Halvorsrud" userId="917ea340-fd63-490f-a7db-68428d24cf32" providerId="ADAL" clId="{9B6050A4-F178-4018-9F62-4FCCA28DA093}" dt="2021-03-25T14:23:22.757" v="38936" actId="1035"/>
          <ac:spMkLst>
            <pc:docMk/>
            <pc:sldMk cId="4021241901" sldId="529"/>
            <ac:spMk id="10" creationId="{AA27A2F3-248E-49F3-AE20-5B255C593A47}"/>
          </ac:spMkLst>
        </pc:spChg>
        <pc:spChg chg="add del mod">
          <ac:chgData name="Ragnhild Halvorsrud" userId="917ea340-fd63-490f-a7db-68428d24cf32" providerId="ADAL" clId="{9B6050A4-F178-4018-9F62-4FCCA28DA093}" dt="2021-03-19T12:59:36.146" v="24831" actId="478"/>
          <ac:spMkLst>
            <pc:docMk/>
            <pc:sldMk cId="4021241901" sldId="529"/>
            <ac:spMk id="37" creationId="{531C3175-A179-462D-AC83-80F25EBC0A8D}"/>
          </ac:spMkLst>
        </pc:spChg>
        <pc:spChg chg="add mod">
          <ac:chgData name="Ragnhild Halvorsrud" userId="917ea340-fd63-490f-a7db-68428d24cf32" providerId="ADAL" clId="{9B6050A4-F178-4018-9F62-4FCCA28DA093}" dt="2021-03-25T14:08:40.968" v="38890" actId="1035"/>
          <ac:spMkLst>
            <pc:docMk/>
            <pc:sldMk cId="4021241901" sldId="529"/>
            <ac:spMk id="38" creationId="{17771CFF-6884-4701-A59B-9450A01B751A}"/>
          </ac:spMkLst>
        </pc:spChg>
        <pc:spChg chg="mod">
          <ac:chgData name="Ragnhild Halvorsrud" userId="917ea340-fd63-490f-a7db-68428d24cf32" providerId="ADAL" clId="{9B6050A4-F178-4018-9F62-4FCCA28DA093}" dt="2021-03-25T14:06:55.487" v="38819"/>
          <ac:spMkLst>
            <pc:docMk/>
            <pc:sldMk cId="4021241901" sldId="529"/>
            <ac:spMk id="41" creationId="{8F7F2C31-4AF5-40B0-974B-7C2CCE4CE06F}"/>
          </ac:spMkLst>
        </pc:spChg>
        <pc:spChg chg="mod">
          <ac:chgData name="Ragnhild Halvorsrud" userId="917ea340-fd63-490f-a7db-68428d24cf32" providerId="ADAL" clId="{9B6050A4-F178-4018-9F62-4FCCA28DA093}" dt="2021-03-25T14:06:55.487" v="38819"/>
          <ac:spMkLst>
            <pc:docMk/>
            <pc:sldMk cId="4021241901" sldId="529"/>
            <ac:spMk id="43" creationId="{B7B950D4-4E79-4752-9218-1B91427755C1}"/>
          </ac:spMkLst>
        </pc:spChg>
        <pc:spChg chg="mod">
          <ac:chgData name="Ragnhild Halvorsrud" userId="917ea340-fd63-490f-a7db-68428d24cf32" providerId="ADAL" clId="{9B6050A4-F178-4018-9F62-4FCCA28DA093}" dt="2021-03-25T14:06:55.487" v="38819"/>
          <ac:spMkLst>
            <pc:docMk/>
            <pc:sldMk cId="4021241901" sldId="529"/>
            <ac:spMk id="44" creationId="{E2D997BF-E1FC-439C-8481-3EA77720AC4E}"/>
          </ac:spMkLst>
        </pc:spChg>
        <pc:spChg chg="mod">
          <ac:chgData name="Ragnhild Halvorsrud" userId="917ea340-fd63-490f-a7db-68428d24cf32" providerId="ADAL" clId="{9B6050A4-F178-4018-9F62-4FCCA28DA093}" dt="2021-03-25T14:06:55.487" v="38819"/>
          <ac:spMkLst>
            <pc:docMk/>
            <pc:sldMk cId="4021241901" sldId="529"/>
            <ac:spMk id="45" creationId="{96A9657F-9591-4F7D-B4A3-6F2376253076}"/>
          </ac:spMkLst>
        </pc:spChg>
        <pc:spChg chg="add del mod">
          <ac:chgData name="Ragnhild Halvorsrud" userId="917ea340-fd63-490f-a7db-68428d24cf32" providerId="ADAL" clId="{9B6050A4-F178-4018-9F62-4FCCA28DA093}" dt="2021-03-26T14:51:28.776" v="40517" actId="478"/>
          <ac:spMkLst>
            <pc:docMk/>
            <pc:sldMk cId="4021241901" sldId="529"/>
            <ac:spMk id="46" creationId="{577B6FE9-D3D2-4A8C-9348-024A59878D5A}"/>
          </ac:spMkLst>
        </pc:spChg>
        <pc:spChg chg="add del mod">
          <ac:chgData name="Ragnhild Halvorsrud" userId="917ea340-fd63-490f-a7db-68428d24cf32" providerId="ADAL" clId="{9B6050A4-F178-4018-9F62-4FCCA28DA093}" dt="2021-03-26T14:53:23.270" v="40533" actId="478"/>
          <ac:spMkLst>
            <pc:docMk/>
            <pc:sldMk cId="4021241901" sldId="529"/>
            <ac:spMk id="47" creationId="{B7D8525D-B449-491B-B005-91D60EA50218}"/>
          </ac:spMkLst>
        </pc:spChg>
        <pc:spChg chg="add mod">
          <ac:chgData name="Ragnhild Halvorsrud" userId="917ea340-fd63-490f-a7db-68428d24cf32" providerId="ADAL" clId="{9B6050A4-F178-4018-9F62-4FCCA28DA093}" dt="2021-03-26T14:53:23.636" v="40534"/>
          <ac:spMkLst>
            <pc:docMk/>
            <pc:sldMk cId="4021241901" sldId="529"/>
            <ac:spMk id="48" creationId="{45487583-D6A5-4969-9138-782B012DA9F2}"/>
          </ac:spMkLst>
        </pc:spChg>
        <pc:spChg chg="mod">
          <ac:chgData name="Ragnhild Halvorsrud" userId="917ea340-fd63-490f-a7db-68428d24cf32" providerId="ADAL" clId="{9B6050A4-F178-4018-9F62-4FCCA28DA093}" dt="2021-03-25T14:23:28.666" v="38947" actId="1035"/>
          <ac:spMkLst>
            <pc:docMk/>
            <pc:sldMk cId="4021241901" sldId="529"/>
            <ac:spMk id="58" creationId="{B86B1E97-FDE9-493F-B345-27F1197CDED2}"/>
          </ac:spMkLst>
        </pc:spChg>
        <pc:spChg chg="mod">
          <ac:chgData name="Ragnhild Halvorsrud" userId="917ea340-fd63-490f-a7db-68428d24cf32" providerId="ADAL" clId="{9B6050A4-F178-4018-9F62-4FCCA28DA093}" dt="2021-03-25T14:23:28.666" v="38947" actId="1035"/>
          <ac:spMkLst>
            <pc:docMk/>
            <pc:sldMk cId="4021241901" sldId="529"/>
            <ac:spMk id="59" creationId="{0711F59F-6D42-40CF-83F0-8A94B2E2A4AE}"/>
          </ac:spMkLst>
        </pc:spChg>
        <pc:spChg chg="mod">
          <ac:chgData name="Ragnhild Halvorsrud" userId="917ea340-fd63-490f-a7db-68428d24cf32" providerId="ADAL" clId="{9B6050A4-F178-4018-9F62-4FCCA28DA093}" dt="2021-03-25T14:23:28.666" v="38947" actId="1035"/>
          <ac:spMkLst>
            <pc:docMk/>
            <pc:sldMk cId="4021241901" sldId="529"/>
            <ac:spMk id="62" creationId="{EE724ED9-5697-42EE-B859-761F3502ED38}"/>
          </ac:spMkLst>
        </pc:spChg>
        <pc:spChg chg="mod">
          <ac:chgData name="Ragnhild Halvorsrud" userId="917ea340-fd63-490f-a7db-68428d24cf32" providerId="ADAL" clId="{9B6050A4-F178-4018-9F62-4FCCA28DA093}" dt="2021-03-25T14:23:28.666" v="38947" actId="1035"/>
          <ac:spMkLst>
            <pc:docMk/>
            <pc:sldMk cId="4021241901" sldId="529"/>
            <ac:spMk id="63" creationId="{5EA71ED2-28DC-41EE-9999-2FF81A4ECBDB}"/>
          </ac:spMkLst>
        </pc:spChg>
        <pc:spChg chg="mod">
          <ac:chgData name="Ragnhild Halvorsrud" userId="917ea340-fd63-490f-a7db-68428d24cf32" providerId="ADAL" clId="{9B6050A4-F178-4018-9F62-4FCCA28DA093}" dt="2021-03-25T14:23:28.666" v="38947" actId="1035"/>
          <ac:spMkLst>
            <pc:docMk/>
            <pc:sldMk cId="4021241901" sldId="529"/>
            <ac:spMk id="64" creationId="{87E8EFC7-13F9-455F-BE90-AB4D864DEB6F}"/>
          </ac:spMkLst>
        </pc:spChg>
        <pc:spChg chg="mod">
          <ac:chgData name="Ragnhild Halvorsrud" userId="917ea340-fd63-490f-a7db-68428d24cf32" providerId="ADAL" clId="{9B6050A4-F178-4018-9F62-4FCCA28DA093}" dt="2021-03-25T14:23:28.666" v="38947" actId="1035"/>
          <ac:spMkLst>
            <pc:docMk/>
            <pc:sldMk cId="4021241901" sldId="529"/>
            <ac:spMk id="66" creationId="{FE3D94E1-411C-4824-90ED-C0DC3E64945C}"/>
          </ac:spMkLst>
        </pc:spChg>
        <pc:spChg chg="mod">
          <ac:chgData name="Ragnhild Halvorsrud" userId="917ea340-fd63-490f-a7db-68428d24cf32" providerId="ADAL" clId="{9B6050A4-F178-4018-9F62-4FCCA28DA093}" dt="2021-03-25T13:12:42.886" v="38395" actId="790"/>
          <ac:spMkLst>
            <pc:docMk/>
            <pc:sldMk cId="4021241901" sldId="529"/>
            <ac:spMk id="69" creationId="{E586A026-A7D7-47E7-A1CD-6C88B25724DF}"/>
          </ac:spMkLst>
        </pc:spChg>
        <pc:spChg chg="mod">
          <ac:chgData name="Ragnhild Halvorsrud" userId="917ea340-fd63-490f-a7db-68428d24cf32" providerId="ADAL" clId="{9B6050A4-F178-4018-9F62-4FCCA28DA093}" dt="2021-03-25T13:12:42.887" v="38396" actId="790"/>
          <ac:spMkLst>
            <pc:docMk/>
            <pc:sldMk cId="4021241901" sldId="529"/>
            <ac:spMk id="70" creationId="{DEBC0E17-765F-4FC5-AE14-E6DA060A6C21}"/>
          </ac:spMkLst>
        </pc:spChg>
        <pc:spChg chg="mod">
          <ac:chgData name="Ragnhild Halvorsrud" userId="917ea340-fd63-490f-a7db-68428d24cf32" providerId="ADAL" clId="{9B6050A4-F178-4018-9F62-4FCCA28DA093}" dt="2021-03-25T14:23:28.666" v="38947" actId="1035"/>
          <ac:spMkLst>
            <pc:docMk/>
            <pc:sldMk cId="4021241901" sldId="529"/>
            <ac:spMk id="74" creationId="{80A3FC2D-0B23-4BC8-9310-F32A4789AA65}"/>
          </ac:spMkLst>
        </pc:spChg>
        <pc:spChg chg="mod">
          <ac:chgData name="Ragnhild Halvorsrud" userId="917ea340-fd63-490f-a7db-68428d24cf32" providerId="ADAL" clId="{9B6050A4-F178-4018-9F62-4FCCA28DA093}" dt="2021-03-25T14:23:28.666" v="38947" actId="1035"/>
          <ac:spMkLst>
            <pc:docMk/>
            <pc:sldMk cId="4021241901" sldId="529"/>
            <ac:spMk id="77" creationId="{6662011D-1432-4915-A6F8-3D5829F29ABF}"/>
          </ac:spMkLst>
        </pc:spChg>
        <pc:spChg chg="mod">
          <ac:chgData name="Ragnhild Halvorsrud" userId="917ea340-fd63-490f-a7db-68428d24cf32" providerId="ADAL" clId="{9B6050A4-F178-4018-9F62-4FCCA28DA093}" dt="2021-03-25T14:23:28.666" v="38947" actId="1035"/>
          <ac:spMkLst>
            <pc:docMk/>
            <pc:sldMk cId="4021241901" sldId="529"/>
            <ac:spMk id="78" creationId="{AA3C5CCA-73C3-4B72-A978-6727A463C870}"/>
          </ac:spMkLst>
        </pc:spChg>
        <pc:spChg chg="mod">
          <ac:chgData name="Ragnhild Halvorsrud" userId="917ea340-fd63-490f-a7db-68428d24cf32" providerId="ADAL" clId="{9B6050A4-F178-4018-9F62-4FCCA28DA093}" dt="2021-03-25T14:23:28.666" v="38947" actId="1035"/>
          <ac:spMkLst>
            <pc:docMk/>
            <pc:sldMk cId="4021241901" sldId="529"/>
            <ac:spMk id="81" creationId="{B8B87033-F5F9-4D2F-9130-AD3F3D8A1A87}"/>
          </ac:spMkLst>
        </pc:spChg>
        <pc:spChg chg="mod">
          <ac:chgData name="Ragnhild Halvorsrud" userId="917ea340-fd63-490f-a7db-68428d24cf32" providerId="ADAL" clId="{9B6050A4-F178-4018-9F62-4FCCA28DA093}" dt="2021-03-25T14:23:28.666" v="38947" actId="1035"/>
          <ac:spMkLst>
            <pc:docMk/>
            <pc:sldMk cId="4021241901" sldId="529"/>
            <ac:spMk id="83" creationId="{EABEE498-D945-4BC1-9144-EFA107CF7B39}"/>
          </ac:spMkLst>
        </pc:spChg>
        <pc:spChg chg="mod">
          <ac:chgData name="Ragnhild Halvorsrud" userId="917ea340-fd63-490f-a7db-68428d24cf32" providerId="ADAL" clId="{9B6050A4-F178-4018-9F62-4FCCA28DA093}" dt="2021-03-25T14:23:28.666" v="38947" actId="1035"/>
          <ac:spMkLst>
            <pc:docMk/>
            <pc:sldMk cId="4021241901" sldId="529"/>
            <ac:spMk id="86" creationId="{1D9B6CA1-A14B-4B94-B981-84579F764F9E}"/>
          </ac:spMkLst>
        </pc:spChg>
        <pc:spChg chg="mod">
          <ac:chgData name="Ragnhild Halvorsrud" userId="917ea340-fd63-490f-a7db-68428d24cf32" providerId="ADAL" clId="{9B6050A4-F178-4018-9F62-4FCCA28DA093}" dt="2021-03-25T14:23:28.666" v="38947" actId="1035"/>
          <ac:spMkLst>
            <pc:docMk/>
            <pc:sldMk cId="4021241901" sldId="529"/>
            <ac:spMk id="88" creationId="{B60B6737-0398-4717-BFBE-3B3EEF24FED1}"/>
          </ac:spMkLst>
        </pc:spChg>
        <pc:spChg chg="mod">
          <ac:chgData name="Ragnhild Halvorsrud" userId="917ea340-fd63-490f-a7db-68428d24cf32" providerId="ADAL" clId="{9B6050A4-F178-4018-9F62-4FCCA28DA093}" dt="2021-03-25T14:23:28.666" v="38947" actId="1035"/>
          <ac:spMkLst>
            <pc:docMk/>
            <pc:sldMk cId="4021241901" sldId="529"/>
            <ac:spMk id="89" creationId="{E9ED30AD-907B-454B-BBA3-4FC0F0B2A159}"/>
          </ac:spMkLst>
        </pc:spChg>
        <pc:spChg chg="mod">
          <ac:chgData name="Ragnhild Halvorsrud" userId="917ea340-fd63-490f-a7db-68428d24cf32" providerId="ADAL" clId="{9B6050A4-F178-4018-9F62-4FCCA28DA093}" dt="2021-03-25T14:23:28.666" v="38947" actId="1035"/>
          <ac:spMkLst>
            <pc:docMk/>
            <pc:sldMk cId="4021241901" sldId="529"/>
            <ac:spMk id="91" creationId="{6B6D59A5-97AE-4102-9B06-E8AD6858CB54}"/>
          </ac:spMkLst>
        </pc:spChg>
        <pc:spChg chg="mod">
          <ac:chgData name="Ragnhild Halvorsrud" userId="917ea340-fd63-490f-a7db-68428d24cf32" providerId="ADAL" clId="{9B6050A4-F178-4018-9F62-4FCCA28DA093}" dt="2021-03-25T14:23:28.666" v="38947" actId="1035"/>
          <ac:spMkLst>
            <pc:docMk/>
            <pc:sldMk cId="4021241901" sldId="529"/>
            <ac:spMk id="92" creationId="{FCC5607E-76F0-419E-9CA2-BD6E7C475DAB}"/>
          </ac:spMkLst>
        </pc:spChg>
        <pc:spChg chg="mod">
          <ac:chgData name="Ragnhild Halvorsrud" userId="917ea340-fd63-490f-a7db-68428d24cf32" providerId="ADAL" clId="{9B6050A4-F178-4018-9F62-4FCCA28DA093}" dt="2021-03-25T14:23:28.666" v="38947" actId="1035"/>
          <ac:spMkLst>
            <pc:docMk/>
            <pc:sldMk cId="4021241901" sldId="529"/>
            <ac:spMk id="93" creationId="{EA4DB6E6-6493-4879-B1DE-EF3D9221680A}"/>
          </ac:spMkLst>
        </pc:spChg>
        <pc:grpChg chg="add mod">
          <ac:chgData name="Ragnhild Halvorsrud" userId="917ea340-fd63-490f-a7db-68428d24cf32" providerId="ADAL" clId="{9B6050A4-F178-4018-9F62-4FCCA28DA093}" dt="2021-03-25T14:06:55.487" v="38819"/>
          <ac:grpSpMkLst>
            <pc:docMk/>
            <pc:sldMk cId="4021241901" sldId="529"/>
            <ac:grpSpMk id="40" creationId="{FCDCDC8C-D3CA-4F69-A6D3-50E9E8606FB2}"/>
          </ac:grpSpMkLst>
        </pc:grpChg>
        <pc:picChg chg="mod">
          <ac:chgData name="Ragnhild Halvorsrud" userId="917ea340-fd63-490f-a7db-68428d24cf32" providerId="ADAL" clId="{9B6050A4-F178-4018-9F62-4FCCA28DA093}" dt="2021-03-25T14:23:22.757" v="38936" actId="1035"/>
          <ac:picMkLst>
            <pc:docMk/>
            <pc:sldMk cId="4021241901" sldId="529"/>
            <ac:picMk id="13" creationId="{3FBF9483-25A0-49B1-A005-5C8BC9A37DA0}"/>
          </ac:picMkLst>
        </pc:picChg>
        <pc:picChg chg="mod">
          <ac:chgData name="Ragnhild Halvorsrud" userId="917ea340-fd63-490f-a7db-68428d24cf32" providerId="ADAL" clId="{9B6050A4-F178-4018-9F62-4FCCA28DA093}" dt="2021-03-25T14:23:22.757" v="38936" actId="1035"/>
          <ac:picMkLst>
            <pc:docMk/>
            <pc:sldMk cId="4021241901" sldId="529"/>
            <ac:picMk id="15" creationId="{FA361A84-C1B9-4012-9C41-463EEEF06F3B}"/>
          </ac:picMkLst>
        </pc:picChg>
        <pc:picChg chg="add mod">
          <ac:chgData name="Ragnhild Halvorsrud" userId="917ea340-fd63-490f-a7db-68428d24cf32" providerId="ADAL" clId="{9B6050A4-F178-4018-9F62-4FCCA28DA093}" dt="2021-03-25T14:08:40.968" v="38890" actId="1035"/>
          <ac:picMkLst>
            <pc:docMk/>
            <pc:sldMk cId="4021241901" sldId="529"/>
            <ac:picMk id="39" creationId="{A91BB285-B20E-4285-8C18-DEBD530DEA0C}"/>
          </ac:picMkLst>
        </pc:picChg>
        <pc:picChg chg="add del mod">
          <ac:chgData name="Ragnhild Halvorsrud" userId="917ea340-fd63-490f-a7db-68428d24cf32" providerId="ADAL" clId="{9B6050A4-F178-4018-9F62-4FCCA28DA093}" dt="2021-03-23T16:00:36.439" v="33908" actId="478"/>
          <ac:picMkLst>
            <pc:docMk/>
            <pc:sldMk cId="4021241901" sldId="529"/>
            <ac:picMk id="40" creationId="{5A1F9AD6-378B-4557-B95B-C920C0D1C2BE}"/>
          </ac:picMkLst>
        </pc:picChg>
        <pc:picChg chg="add del mod">
          <ac:chgData name="Ragnhild Halvorsrud" userId="917ea340-fd63-490f-a7db-68428d24cf32" providerId="ADAL" clId="{9B6050A4-F178-4018-9F62-4FCCA28DA093}" dt="2021-03-23T15:59:44.838" v="33905" actId="478"/>
          <ac:picMkLst>
            <pc:docMk/>
            <pc:sldMk cId="4021241901" sldId="529"/>
            <ac:picMk id="41" creationId="{9A8C4CF6-285E-4944-AE85-21A640612460}"/>
          </ac:picMkLst>
        </pc:picChg>
        <pc:picChg chg="add mod">
          <ac:chgData name="Ragnhild Halvorsrud" userId="917ea340-fd63-490f-a7db-68428d24cf32" providerId="ADAL" clId="{9B6050A4-F178-4018-9F62-4FCCA28DA093}" dt="2021-03-25T14:08:40.968" v="38890" actId="1035"/>
          <ac:picMkLst>
            <pc:docMk/>
            <pc:sldMk cId="4021241901" sldId="529"/>
            <ac:picMk id="42" creationId="{1F585FB3-127C-47EB-97E4-CE9063FF6E38}"/>
          </ac:picMkLst>
        </pc:picChg>
        <pc:picChg chg="mod">
          <ac:chgData name="Ragnhild Halvorsrud" userId="917ea340-fd63-490f-a7db-68428d24cf32" providerId="ADAL" clId="{9B6050A4-F178-4018-9F62-4FCCA28DA093}" dt="2021-03-25T14:23:28.666" v="38947" actId="1035"/>
          <ac:picMkLst>
            <pc:docMk/>
            <pc:sldMk cId="4021241901" sldId="529"/>
            <ac:picMk id="53" creationId="{04BD3106-A6DF-4CB3-95B7-D3B5FBF756CF}"/>
          </ac:picMkLst>
        </pc:picChg>
        <pc:picChg chg="mod">
          <ac:chgData name="Ragnhild Halvorsrud" userId="917ea340-fd63-490f-a7db-68428d24cf32" providerId="ADAL" clId="{9B6050A4-F178-4018-9F62-4FCCA28DA093}" dt="2021-03-25T14:23:28.666" v="38947" actId="1035"/>
          <ac:picMkLst>
            <pc:docMk/>
            <pc:sldMk cId="4021241901" sldId="529"/>
            <ac:picMk id="54" creationId="{6306B535-2AA8-48AF-A3BF-C4B5396D7657}"/>
          </ac:picMkLst>
        </pc:picChg>
        <pc:cxnChg chg="mod">
          <ac:chgData name="Ragnhild Halvorsrud" userId="917ea340-fd63-490f-a7db-68428d24cf32" providerId="ADAL" clId="{9B6050A4-F178-4018-9F62-4FCCA28DA093}" dt="2021-03-25T14:23:22.757" v="38936" actId="1035"/>
          <ac:cxnSpMkLst>
            <pc:docMk/>
            <pc:sldMk cId="4021241901" sldId="529"/>
            <ac:cxnSpMk id="7" creationId="{B011BD32-109A-4A54-ACE2-580C3A42D750}"/>
          </ac:cxnSpMkLst>
        </pc:cxnChg>
        <pc:cxnChg chg="mod">
          <ac:chgData name="Ragnhild Halvorsrud" userId="917ea340-fd63-490f-a7db-68428d24cf32" providerId="ADAL" clId="{9B6050A4-F178-4018-9F62-4FCCA28DA093}" dt="2021-03-25T14:23:28.666" v="38947" actId="1035"/>
          <ac:cxnSpMkLst>
            <pc:docMk/>
            <pc:sldMk cId="4021241901" sldId="529"/>
            <ac:cxnSpMk id="52" creationId="{F07F87EC-911E-47F2-8035-2DA208BE59B9}"/>
          </ac:cxnSpMkLst>
        </pc:cxnChg>
        <pc:cxnChg chg="mod">
          <ac:chgData name="Ragnhild Halvorsrud" userId="917ea340-fd63-490f-a7db-68428d24cf32" providerId="ADAL" clId="{9B6050A4-F178-4018-9F62-4FCCA28DA093}" dt="2021-03-25T14:23:28.666" v="38947" actId="1035"/>
          <ac:cxnSpMkLst>
            <pc:docMk/>
            <pc:sldMk cId="4021241901" sldId="529"/>
            <ac:cxnSpMk id="67" creationId="{6B1967C9-0905-4EC6-A91A-44F99E86A245}"/>
          </ac:cxnSpMkLst>
        </pc:cxnChg>
        <pc:cxnChg chg="mod">
          <ac:chgData name="Ragnhild Halvorsrud" userId="917ea340-fd63-490f-a7db-68428d24cf32" providerId="ADAL" clId="{9B6050A4-F178-4018-9F62-4FCCA28DA093}" dt="2021-03-25T14:23:28.666" v="38947" actId="1035"/>
          <ac:cxnSpMkLst>
            <pc:docMk/>
            <pc:sldMk cId="4021241901" sldId="529"/>
            <ac:cxnSpMk id="73" creationId="{30B3175E-557C-4634-A45E-0B81D9BA6361}"/>
          </ac:cxnSpMkLst>
        </pc:cxnChg>
        <pc:cxnChg chg="mod">
          <ac:chgData name="Ragnhild Halvorsrud" userId="917ea340-fd63-490f-a7db-68428d24cf32" providerId="ADAL" clId="{9B6050A4-F178-4018-9F62-4FCCA28DA093}" dt="2021-03-25T14:23:28.666" v="38947" actId="1035"/>
          <ac:cxnSpMkLst>
            <pc:docMk/>
            <pc:sldMk cId="4021241901" sldId="529"/>
            <ac:cxnSpMk id="82" creationId="{7B814FC3-D2DC-4EEB-BE79-32BFDF15C0F7}"/>
          </ac:cxnSpMkLst>
        </pc:cxnChg>
        <pc:cxnChg chg="mod">
          <ac:chgData name="Ragnhild Halvorsrud" userId="917ea340-fd63-490f-a7db-68428d24cf32" providerId="ADAL" clId="{9B6050A4-F178-4018-9F62-4FCCA28DA093}" dt="2021-03-25T14:23:28.666" v="38947" actId="1035"/>
          <ac:cxnSpMkLst>
            <pc:docMk/>
            <pc:sldMk cId="4021241901" sldId="529"/>
            <ac:cxnSpMk id="85" creationId="{F620F070-F88E-4BC2-8574-16D7805BC2F8}"/>
          </ac:cxnSpMkLst>
        </pc:cxnChg>
        <pc:cxnChg chg="mod">
          <ac:chgData name="Ragnhild Halvorsrud" userId="917ea340-fd63-490f-a7db-68428d24cf32" providerId="ADAL" clId="{9B6050A4-F178-4018-9F62-4FCCA28DA093}" dt="2021-03-25T14:23:28.666" v="38947" actId="1035"/>
          <ac:cxnSpMkLst>
            <pc:docMk/>
            <pc:sldMk cId="4021241901" sldId="529"/>
            <ac:cxnSpMk id="87" creationId="{54FA3BB6-4D53-4938-BA47-F9ADB8FDC4DB}"/>
          </ac:cxnSpMkLst>
        </pc:cxnChg>
      </pc:sldChg>
      <pc:sldChg chg="modSp del mod modNotes">
        <pc:chgData name="Ragnhild Halvorsrud" userId="917ea340-fd63-490f-a7db-68428d24cf32" providerId="ADAL" clId="{9B6050A4-F178-4018-9F62-4FCCA28DA093}" dt="2021-03-19T10:40:00.212" v="21713" actId="47"/>
        <pc:sldMkLst>
          <pc:docMk/>
          <pc:sldMk cId="3264953014" sldId="531"/>
        </pc:sldMkLst>
        <pc:spChg chg="mod">
          <ac:chgData name="Ragnhild Halvorsrud" userId="917ea340-fd63-490f-a7db-68428d24cf32" providerId="ADAL" clId="{9B6050A4-F178-4018-9F62-4FCCA28DA093}" dt="2021-03-18T11:53:47.419" v="18580" actId="790"/>
          <ac:spMkLst>
            <pc:docMk/>
            <pc:sldMk cId="3264953014" sldId="531"/>
            <ac:spMk id="2" creationId="{CEF0584D-E78C-408F-A464-AF661D7CD2F8}"/>
          </ac:spMkLst>
        </pc:spChg>
        <pc:spChg chg="mod">
          <ac:chgData name="Ragnhild Halvorsrud" userId="917ea340-fd63-490f-a7db-68428d24cf32" providerId="ADAL" clId="{9B6050A4-F178-4018-9F62-4FCCA28DA093}" dt="2021-03-18T11:53:47.420" v="18581" actId="790"/>
          <ac:spMkLst>
            <pc:docMk/>
            <pc:sldMk cId="3264953014" sldId="531"/>
            <ac:spMk id="4" creationId="{359912B9-4EB6-42C7-BF37-C605F081559D}"/>
          </ac:spMkLst>
        </pc:spChg>
        <pc:spChg chg="mod">
          <ac:chgData name="Ragnhild Halvorsrud" userId="917ea340-fd63-490f-a7db-68428d24cf32" providerId="ADAL" clId="{9B6050A4-F178-4018-9F62-4FCCA28DA093}" dt="2021-03-18T11:53:47.424" v="18582" actId="790"/>
          <ac:spMkLst>
            <pc:docMk/>
            <pc:sldMk cId="3264953014" sldId="531"/>
            <ac:spMk id="38" creationId="{77F280C5-332F-4D6C-B469-CFE0ADBFB825}"/>
          </ac:spMkLst>
        </pc:spChg>
        <pc:spChg chg="mod">
          <ac:chgData name="Ragnhild Halvorsrud" userId="917ea340-fd63-490f-a7db-68428d24cf32" providerId="ADAL" clId="{9B6050A4-F178-4018-9F62-4FCCA28DA093}" dt="2021-03-18T11:53:47.429" v="18583" actId="790"/>
          <ac:spMkLst>
            <pc:docMk/>
            <pc:sldMk cId="3264953014" sldId="531"/>
            <ac:spMk id="39" creationId="{20EAB92E-F542-419F-8E4A-5E33CDFD70DC}"/>
          </ac:spMkLst>
        </pc:spChg>
        <pc:spChg chg="mod">
          <ac:chgData name="Ragnhild Halvorsrud" userId="917ea340-fd63-490f-a7db-68428d24cf32" providerId="ADAL" clId="{9B6050A4-F178-4018-9F62-4FCCA28DA093}" dt="2021-03-18T11:53:47.430" v="18584" actId="790"/>
          <ac:spMkLst>
            <pc:docMk/>
            <pc:sldMk cId="3264953014" sldId="531"/>
            <ac:spMk id="40" creationId="{4D0D4B25-566E-4843-937E-4AC108CA70E9}"/>
          </ac:spMkLst>
        </pc:spChg>
        <pc:spChg chg="mod">
          <ac:chgData name="Ragnhild Halvorsrud" userId="917ea340-fd63-490f-a7db-68428d24cf32" providerId="ADAL" clId="{9B6050A4-F178-4018-9F62-4FCCA28DA093}" dt="2021-03-18T11:53:47.431" v="18585" actId="790"/>
          <ac:spMkLst>
            <pc:docMk/>
            <pc:sldMk cId="3264953014" sldId="531"/>
            <ac:spMk id="41" creationId="{0DB085EF-5EDB-4AF0-9155-5344A9F397E9}"/>
          </ac:spMkLst>
        </pc:spChg>
        <pc:spChg chg="mod">
          <ac:chgData name="Ragnhild Halvorsrud" userId="917ea340-fd63-490f-a7db-68428d24cf32" providerId="ADAL" clId="{9B6050A4-F178-4018-9F62-4FCCA28DA093}" dt="2021-03-18T11:53:47.431" v="18586" actId="790"/>
          <ac:spMkLst>
            <pc:docMk/>
            <pc:sldMk cId="3264953014" sldId="531"/>
            <ac:spMk id="42" creationId="{74E1F08A-10AD-4173-BD0B-E0A0B20C7DA7}"/>
          </ac:spMkLst>
        </pc:spChg>
        <pc:spChg chg="mod">
          <ac:chgData name="Ragnhild Halvorsrud" userId="917ea340-fd63-490f-a7db-68428d24cf32" providerId="ADAL" clId="{9B6050A4-F178-4018-9F62-4FCCA28DA093}" dt="2021-03-18T11:53:47.432" v="18587" actId="790"/>
          <ac:spMkLst>
            <pc:docMk/>
            <pc:sldMk cId="3264953014" sldId="531"/>
            <ac:spMk id="43" creationId="{0B25D35C-C569-40D4-B746-63C9DC94702E}"/>
          </ac:spMkLst>
        </pc:spChg>
        <pc:spChg chg="mod">
          <ac:chgData name="Ragnhild Halvorsrud" userId="917ea340-fd63-490f-a7db-68428d24cf32" providerId="ADAL" clId="{9B6050A4-F178-4018-9F62-4FCCA28DA093}" dt="2021-03-18T11:53:47.434" v="18588" actId="790"/>
          <ac:spMkLst>
            <pc:docMk/>
            <pc:sldMk cId="3264953014" sldId="531"/>
            <ac:spMk id="44" creationId="{5C2E1DD4-D394-41BE-A647-3D3E95E6B0D2}"/>
          </ac:spMkLst>
        </pc:spChg>
        <pc:spChg chg="mod">
          <ac:chgData name="Ragnhild Halvorsrud" userId="917ea340-fd63-490f-a7db-68428d24cf32" providerId="ADAL" clId="{9B6050A4-F178-4018-9F62-4FCCA28DA093}" dt="2021-03-18T11:53:47.435" v="18589" actId="790"/>
          <ac:spMkLst>
            <pc:docMk/>
            <pc:sldMk cId="3264953014" sldId="531"/>
            <ac:spMk id="45" creationId="{DA4F4D80-F8F0-4617-8CB0-DA42712F7836}"/>
          </ac:spMkLst>
        </pc:spChg>
        <pc:spChg chg="mod">
          <ac:chgData name="Ragnhild Halvorsrud" userId="917ea340-fd63-490f-a7db-68428d24cf32" providerId="ADAL" clId="{9B6050A4-F178-4018-9F62-4FCCA28DA093}" dt="2021-03-18T11:53:47.437" v="18590" actId="790"/>
          <ac:spMkLst>
            <pc:docMk/>
            <pc:sldMk cId="3264953014" sldId="531"/>
            <ac:spMk id="46" creationId="{932CCC98-D819-483C-AC6D-A97241562503}"/>
          </ac:spMkLst>
        </pc:spChg>
        <pc:spChg chg="mod">
          <ac:chgData name="Ragnhild Halvorsrud" userId="917ea340-fd63-490f-a7db-68428d24cf32" providerId="ADAL" clId="{9B6050A4-F178-4018-9F62-4FCCA28DA093}" dt="2021-03-18T11:53:47.439" v="18591" actId="790"/>
          <ac:spMkLst>
            <pc:docMk/>
            <pc:sldMk cId="3264953014" sldId="531"/>
            <ac:spMk id="47" creationId="{7F4004E1-4869-4D1C-99E8-5FE4F532DCB3}"/>
          </ac:spMkLst>
        </pc:spChg>
        <pc:spChg chg="mod">
          <ac:chgData name="Ragnhild Halvorsrud" userId="917ea340-fd63-490f-a7db-68428d24cf32" providerId="ADAL" clId="{9B6050A4-F178-4018-9F62-4FCCA28DA093}" dt="2021-03-18T11:53:47.440" v="18592" actId="790"/>
          <ac:spMkLst>
            <pc:docMk/>
            <pc:sldMk cId="3264953014" sldId="531"/>
            <ac:spMk id="48" creationId="{116AE375-12B1-491D-B0B0-E8D90EFB2AB4}"/>
          </ac:spMkLst>
        </pc:spChg>
        <pc:spChg chg="mod">
          <ac:chgData name="Ragnhild Halvorsrud" userId="917ea340-fd63-490f-a7db-68428d24cf32" providerId="ADAL" clId="{9B6050A4-F178-4018-9F62-4FCCA28DA093}" dt="2021-03-18T11:53:47.442" v="18593" actId="790"/>
          <ac:spMkLst>
            <pc:docMk/>
            <pc:sldMk cId="3264953014" sldId="531"/>
            <ac:spMk id="49" creationId="{355E3F76-43EB-4E2C-AB34-1A0344A38209}"/>
          </ac:spMkLst>
        </pc:spChg>
        <pc:spChg chg="mod">
          <ac:chgData name="Ragnhild Halvorsrud" userId="917ea340-fd63-490f-a7db-68428d24cf32" providerId="ADAL" clId="{9B6050A4-F178-4018-9F62-4FCCA28DA093}" dt="2021-03-18T11:53:47.443" v="18594" actId="790"/>
          <ac:spMkLst>
            <pc:docMk/>
            <pc:sldMk cId="3264953014" sldId="531"/>
            <ac:spMk id="50" creationId="{B4A47790-1705-4195-ABC5-9570E159376B}"/>
          </ac:spMkLst>
        </pc:spChg>
        <pc:spChg chg="mod">
          <ac:chgData name="Ragnhild Halvorsrud" userId="917ea340-fd63-490f-a7db-68428d24cf32" providerId="ADAL" clId="{9B6050A4-F178-4018-9F62-4FCCA28DA093}" dt="2021-03-18T11:53:47.444" v="18595" actId="790"/>
          <ac:spMkLst>
            <pc:docMk/>
            <pc:sldMk cId="3264953014" sldId="531"/>
            <ac:spMk id="51" creationId="{89146E0B-AD8B-4895-89C9-3C4431DF62CA}"/>
          </ac:spMkLst>
        </pc:spChg>
        <pc:spChg chg="mod">
          <ac:chgData name="Ragnhild Halvorsrud" userId="917ea340-fd63-490f-a7db-68428d24cf32" providerId="ADAL" clId="{9B6050A4-F178-4018-9F62-4FCCA28DA093}" dt="2021-03-18T11:53:47.446" v="18596" actId="790"/>
          <ac:spMkLst>
            <pc:docMk/>
            <pc:sldMk cId="3264953014" sldId="531"/>
            <ac:spMk id="52" creationId="{80DD7AE3-BD11-495A-96F7-80CD7B70D82B}"/>
          </ac:spMkLst>
        </pc:spChg>
        <pc:spChg chg="mod">
          <ac:chgData name="Ragnhild Halvorsrud" userId="917ea340-fd63-490f-a7db-68428d24cf32" providerId="ADAL" clId="{9B6050A4-F178-4018-9F62-4FCCA28DA093}" dt="2021-03-18T11:53:47.448" v="18597" actId="790"/>
          <ac:spMkLst>
            <pc:docMk/>
            <pc:sldMk cId="3264953014" sldId="531"/>
            <ac:spMk id="53" creationId="{15C66DE4-C4FE-4F2F-A8EB-2B9CFFCB45DA}"/>
          </ac:spMkLst>
        </pc:spChg>
        <pc:spChg chg="mod">
          <ac:chgData name="Ragnhild Halvorsrud" userId="917ea340-fd63-490f-a7db-68428d24cf32" providerId="ADAL" clId="{9B6050A4-F178-4018-9F62-4FCCA28DA093}" dt="2021-03-18T11:53:47.449" v="18598" actId="790"/>
          <ac:spMkLst>
            <pc:docMk/>
            <pc:sldMk cId="3264953014" sldId="531"/>
            <ac:spMk id="55" creationId="{185E11AF-3049-46C2-ADF0-CCF91D9AC88C}"/>
          </ac:spMkLst>
        </pc:spChg>
        <pc:spChg chg="mod">
          <ac:chgData name="Ragnhild Halvorsrud" userId="917ea340-fd63-490f-a7db-68428d24cf32" providerId="ADAL" clId="{9B6050A4-F178-4018-9F62-4FCCA28DA093}" dt="2021-03-18T11:53:47.454" v="18599" actId="790"/>
          <ac:spMkLst>
            <pc:docMk/>
            <pc:sldMk cId="3264953014" sldId="531"/>
            <ac:spMk id="57" creationId="{863CF98E-29FA-4A94-9FE5-D7EDDC1F6FC2}"/>
          </ac:spMkLst>
        </pc:spChg>
        <pc:spChg chg="mod">
          <ac:chgData name="Ragnhild Halvorsrud" userId="917ea340-fd63-490f-a7db-68428d24cf32" providerId="ADAL" clId="{9B6050A4-F178-4018-9F62-4FCCA28DA093}" dt="2021-03-18T11:53:47.458" v="18600" actId="790"/>
          <ac:spMkLst>
            <pc:docMk/>
            <pc:sldMk cId="3264953014" sldId="531"/>
            <ac:spMk id="58" creationId="{944FE13E-6A98-4430-9593-D26321EBFC57}"/>
          </ac:spMkLst>
        </pc:spChg>
        <pc:spChg chg="mod">
          <ac:chgData name="Ragnhild Halvorsrud" userId="917ea340-fd63-490f-a7db-68428d24cf32" providerId="ADAL" clId="{9B6050A4-F178-4018-9F62-4FCCA28DA093}" dt="2021-03-18T11:53:47.459" v="18601" actId="790"/>
          <ac:spMkLst>
            <pc:docMk/>
            <pc:sldMk cId="3264953014" sldId="531"/>
            <ac:spMk id="59" creationId="{D51A8FAF-98E3-46A6-AC24-C101B3E83B44}"/>
          </ac:spMkLst>
        </pc:spChg>
        <pc:spChg chg="mod">
          <ac:chgData name="Ragnhild Halvorsrud" userId="917ea340-fd63-490f-a7db-68428d24cf32" providerId="ADAL" clId="{9B6050A4-F178-4018-9F62-4FCCA28DA093}" dt="2021-03-18T11:53:47.460" v="18602" actId="790"/>
          <ac:spMkLst>
            <pc:docMk/>
            <pc:sldMk cId="3264953014" sldId="531"/>
            <ac:spMk id="60" creationId="{836414DE-B2F5-4A5B-8808-DC876A8D1317}"/>
          </ac:spMkLst>
        </pc:spChg>
        <pc:spChg chg="mod">
          <ac:chgData name="Ragnhild Halvorsrud" userId="917ea340-fd63-490f-a7db-68428d24cf32" providerId="ADAL" clId="{9B6050A4-F178-4018-9F62-4FCCA28DA093}" dt="2021-03-18T11:53:47.460" v="18603" actId="790"/>
          <ac:spMkLst>
            <pc:docMk/>
            <pc:sldMk cId="3264953014" sldId="531"/>
            <ac:spMk id="61" creationId="{9B29C3DA-216F-4FFE-8069-63A1E900229E}"/>
          </ac:spMkLst>
        </pc:spChg>
        <pc:spChg chg="mod">
          <ac:chgData name="Ragnhild Halvorsrud" userId="917ea340-fd63-490f-a7db-68428d24cf32" providerId="ADAL" clId="{9B6050A4-F178-4018-9F62-4FCCA28DA093}" dt="2021-03-18T11:53:47.461" v="18604" actId="790"/>
          <ac:spMkLst>
            <pc:docMk/>
            <pc:sldMk cId="3264953014" sldId="531"/>
            <ac:spMk id="62" creationId="{56942E0F-AAC5-4B53-8B7D-3194CBB53D54}"/>
          </ac:spMkLst>
        </pc:spChg>
        <pc:spChg chg="mod">
          <ac:chgData name="Ragnhild Halvorsrud" userId="917ea340-fd63-490f-a7db-68428d24cf32" providerId="ADAL" clId="{9B6050A4-F178-4018-9F62-4FCCA28DA093}" dt="2021-03-18T11:53:47.461" v="18605" actId="790"/>
          <ac:spMkLst>
            <pc:docMk/>
            <pc:sldMk cId="3264953014" sldId="531"/>
            <ac:spMk id="63" creationId="{C56FA4FB-7FC5-495E-BEAE-90FD13D6BE90}"/>
          </ac:spMkLst>
        </pc:spChg>
        <pc:spChg chg="mod">
          <ac:chgData name="Ragnhild Halvorsrud" userId="917ea340-fd63-490f-a7db-68428d24cf32" providerId="ADAL" clId="{9B6050A4-F178-4018-9F62-4FCCA28DA093}" dt="2021-03-18T11:53:47.465" v="18606" actId="790"/>
          <ac:spMkLst>
            <pc:docMk/>
            <pc:sldMk cId="3264953014" sldId="531"/>
            <ac:spMk id="64" creationId="{A51C6B90-7249-4A63-A235-9A073EC8D570}"/>
          </ac:spMkLst>
        </pc:spChg>
        <pc:spChg chg="mod">
          <ac:chgData name="Ragnhild Halvorsrud" userId="917ea340-fd63-490f-a7db-68428d24cf32" providerId="ADAL" clId="{9B6050A4-F178-4018-9F62-4FCCA28DA093}" dt="2021-03-18T11:53:47.465" v="18607" actId="790"/>
          <ac:spMkLst>
            <pc:docMk/>
            <pc:sldMk cId="3264953014" sldId="531"/>
            <ac:spMk id="66" creationId="{C14F91D2-02C4-4210-A7BA-08F419AACF6D}"/>
          </ac:spMkLst>
        </pc:spChg>
        <pc:spChg chg="mod">
          <ac:chgData name="Ragnhild Halvorsrud" userId="917ea340-fd63-490f-a7db-68428d24cf32" providerId="ADAL" clId="{9B6050A4-F178-4018-9F62-4FCCA28DA093}" dt="2021-03-18T11:53:47.466" v="18608" actId="790"/>
          <ac:spMkLst>
            <pc:docMk/>
            <pc:sldMk cId="3264953014" sldId="531"/>
            <ac:spMk id="69" creationId="{44FA8A63-31A7-4D88-8673-18401DD77BA7}"/>
          </ac:spMkLst>
        </pc:spChg>
        <pc:spChg chg="mod">
          <ac:chgData name="Ragnhild Halvorsrud" userId="917ea340-fd63-490f-a7db-68428d24cf32" providerId="ADAL" clId="{9B6050A4-F178-4018-9F62-4FCCA28DA093}" dt="2021-03-18T11:53:47.468" v="18609" actId="790"/>
          <ac:spMkLst>
            <pc:docMk/>
            <pc:sldMk cId="3264953014" sldId="531"/>
            <ac:spMk id="70" creationId="{FC757767-5C24-40B4-A667-54049C0AAA57}"/>
          </ac:spMkLst>
        </pc:spChg>
      </pc:sldChg>
      <pc:sldChg chg="addSp delSp modSp add del mod ord chgLayout modNotes">
        <pc:chgData name="Ragnhild Halvorsrud" userId="917ea340-fd63-490f-a7db-68428d24cf32" providerId="ADAL" clId="{9B6050A4-F178-4018-9F62-4FCCA28DA093}" dt="2021-03-25T14:24:52.336" v="38957"/>
        <pc:sldMkLst>
          <pc:docMk/>
          <pc:sldMk cId="2470958518" sldId="532"/>
        </pc:sldMkLst>
        <pc:spChg chg="mod ord">
          <ac:chgData name="Ragnhild Halvorsrud" userId="917ea340-fd63-490f-a7db-68428d24cf32" providerId="ADAL" clId="{9B6050A4-F178-4018-9F62-4FCCA28DA093}" dt="2021-03-25T13:12:43.139" v="38612" actId="790"/>
          <ac:spMkLst>
            <pc:docMk/>
            <pc:sldMk cId="2470958518" sldId="532"/>
            <ac:spMk id="2" creationId="{0F17FD09-2B7D-4DD1-A2EA-F0C8291330F9}"/>
          </ac:spMkLst>
        </pc:spChg>
        <pc:spChg chg="add del mod">
          <ac:chgData name="Ragnhild Halvorsrud" userId="917ea340-fd63-490f-a7db-68428d24cf32" providerId="ADAL" clId="{9B6050A4-F178-4018-9F62-4FCCA28DA093}" dt="2021-03-20T18:03:25.938" v="29963" actId="6264"/>
          <ac:spMkLst>
            <pc:docMk/>
            <pc:sldMk cId="2470958518" sldId="532"/>
            <ac:spMk id="3" creationId="{C26AF340-0AC8-4679-B6A0-D406EB5E029C}"/>
          </ac:spMkLst>
        </pc:spChg>
        <pc:spChg chg="add del mod ord">
          <ac:chgData name="Ragnhild Halvorsrud" userId="917ea340-fd63-490f-a7db-68428d24cf32" providerId="ADAL" clId="{9B6050A4-F178-4018-9F62-4FCCA28DA093}" dt="2021-03-24T16:31:34.694" v="36778" actId="478"/>
          <ac:spMkLst>
            <pc:docMk/>
            <pc:sldMk cId="2470958518" sldId="532"/>
            <ac:spMk id="4" creationId="{52F2247B-A2F5-437B-9F2C-F7A656C80C02}"/>
          </ac:spMkLst>
        </pc:spChg>
        <pc:spChg chg="del mod">
          <ac:chgData name="Ragnhild Halvorsrud" userId="917ea340-fd63-490f-a7db-68428d24cf32" providerId="ADAL" clId="{9B6050A4-F178-4018-9F62-4FCCA28DA093}" dt="2021-03-20T18:03:25.938" v="29963" actId="6264"/>
          <ac:spMkLst>
            <pc:docMk/>
            <pc:sldMk cId="2470958518" sldId="532"/>
            <ac:spMk id="5" creationId="{31066B05-F383-49EB-889F-102FCF3B73D1}"/>
          </ac:spMkLst>
        </pc:spChg>
        <pc:spChg chg="mod">
          <ac:chgData name="Ragnhild Halvorsrud" userId="917ea340-fd63-490f-a7db-68428d24cf32" providerId="ADAL" clId="{9B6050A4-F178-4018-9F62-4FCCA28DA093}" dt="2021-03-25T14:24:52.336" v="38957"/>
          <ac:spMkLst>
            <pc:docMk/>
            <pc:sldMk cId="2470958518" sldId="532"/>
            <ac:spMk id="7" creationId="{A673DB98-BB5F-4D6D-AC6F-AA2BC7869A30}"/>
          </ac:spMkLst>
        </pc:spChg>
        <pc:spChg chg="mod">
          <ac:chgData name="Ragnhild Halvorsrud" userId="917ea340-fd63-490f-a7db-68428d24cf32" providerId="ADAL" clId="{9B6050A4-F178-4018-9F62-4FCCA28DA093}" dt="2021-03-25T14:24:52.336" v="38957"/>
          <ac:spMkLst>
            <pc:docMk/>
            <pc:sldMk cId="2470958518" sldId="532"/>
            <ac:spMk id="8" creationId="{A005CCCF-90F5-4D7C-B92B-D803C09BD672}"/>
          </ac:spMkLst>
        </pc:spChg>
        <pc:spChg chg="mod">
          <ac:chgData name="Ragnhild Halvorsrud" userId="917ea340-fd63-490f-a7db-68428d24cf32" providerId="ADAL" clId="{9B6050A4-F178-4018-9F62-4FCCA28DA093}" dt="2021-03-25T14:24:52.336" v="38957"/>
          <ac:spMkLst>
            <pc:docMk/>
            <pc:sldMk cId="2470958518" sldId="532"/>
            <ac:spMk id="9" creationId="{E9FBC7AB-AAE5-404B-A5D8-68926E59C0A5}"/>
          </ac:spMkLst>
        </pc:spChg>
        <pc:spChg chg="mod">
          <ac:chgData name="Ragnhild Halvorsrud" userId="917ea340-fd63-490f-a7db-68428d24cf32" providerId="ADAL" clId="{9B6050A4-F178-4018-9F62-4FCCA28DA093}" dt="2021-03-25T14:24:52.336" v="38957"/>
          <ac:spMkLst>
            <pc:docMk/>
            <pc:sldMk cId="2470958518" sldId="532"/>
            <ac:spMk id="10" creationId="{EB8B48BD-ECCF-4CF9-B63B-E09230F88015}"/>
          </ac:spMkLst>
        </pc:spChg>
        <pc:grpChg chg="add mod">
          <ac:chgData name="Ragnhild Halvorsrud" userId="917ea340-fd63-490f-a7db-68428d24cf32" providerId="ADAL" clId="{9B6050A4-F178-4018-9F62-4FCCA28DA093}" dt="2021-03-25T14:24:52.336" v="38957"/>
          <ac:grpSpMkLst>
            <pc:docMk/>
            <pc:sldMk cId="2470958518" sldId="532"/>
            <ac:grpSpMk id="6" creationId="{C993DABF-B32C-401D-9194-FEAC9B5372E9}"/>
          </ac:grpSpMkLst>
        </pc:grpChg>
        <pc:picChg chg="add mod">
          <ac:chgData name="Ragnhild Halvorsrud" userId="917ea340-fd63-490f-a7db-68428d24cf32" providerId="ADAL" clId="{9B6050A4-F178-4018-9F62-4FCCA28DA093}" dt="2021-03-24T18:24:54.685" v="36892" actId="1076"/>
          <ac:picMkLst>
            <pc:docMk/>
            <pc:sldMk cId="2470958518" sldId="532"/>
            <ac:picMk id="5" creationId="{062E7E44-F506-43E8-8EBE-0D1B115AF826}"/>
          </ac:picMkLst>
        </pc:picChg>
      </pc:sldChg>
      <pc:sldChg chg="modSp del mod modNotes">
        <pc:chgData name="Ragnhild Halvorsrud" userId="917ea340-fd63-490f-a7db-68428d24cf32" providerId="ADAL" clId="{9B6050A4-F178-4018-9F62-4FCCA28DA093}" dt="2021-03-19T17:15:22.695" v="28208" actId="47"/>
        <pc:sldMkLst>
          <pc:docMk/>
          <pc:sldMk cId="1892352166" sldId="811"/>
        </pc:sldMkLst>
        <pc:spChg chg="mod">
          <ac:chgData name="Ragnhild Halvorsrud" userId="917ea340-fd63-490f-a7db-68428d24cf32" providerId="ADAL" clId="{9B6050A4-F178-4018-9F62-4FCCA28DA093}" dt="2021-03-19T15:11:40.500" v="27613" actId="790"/>
          <ac:spMkLst>
            <pc:docMk/>
            <pc:sldMk cId="1892352166" sldId="811"/>
            <ac:spMk id="2" creationId="{58B898AA-897D-4C24-AD8F-DB526C7D7A57}"/>
          </ac:spMkLst>
        </pc:spChg>
        <pc:spChg chg="mod">
          <ac:chgData name="Ragnhild Halvorsrud" userId="917ea340-fd63-490f-a7db-68428d24cf32" providerId="ADAL" clId="{9B6050A4-F178-4018-9F62-4FCCA28DA093}" dt="2021-03-19T15:11:40.501" v="27614" actId="790"/>
          <ac:spMkLst>
            <pc:docMk/>
            <pc:sldMk cId="1892352166" sldId="811"/>
            <ac:spMk id="3" creationId="{1E0A6ECA-B22B-46B5-B083-9BAF75FBE406}"/>
          </ac:spMkLst>
        </pc:spChg>
        <pc:spChg chg="mod">
          <ac:chgData name="Ragnhild Halvorsrud" userId="917ea340-fd63-490f-a7db-68428d24cf32" providerId="ADAL" clId="{9B6050A4-F178-4018-9F62-4FCCA28DA093}" dt="2021-03-19T15:11:40.502" v="27615" actId="790"/>
          <ac:spMkLst>
            <pc:docMk/>
            <pc:sldMk cId="1892352166" sldId="811"/>
            <ac:spMk id="4" creationId="{3B939870-DEC1-4F64-9B4F-A4D741166FA7}"/>
          </ac:spMkLst>
        </pc:spChg>
        <pc:spChg chg="mod">
          <ac:chgData name="Ragnhild Halvorsrud" userId="917ea340-fd63-490f-a7db-68428d24cf32" providerId="ADAL" clId="{9B6050A4-F178-4018-9F62-4FCCA28DA093}" dt="2021-03-19T15:11:40.502" v="27616" actId="790"/>
          <ac:spMkLst>
            <pc:docMk/>
            <pc:sldMk cId="1892352166" sldId="811"/>
            <ac:spMk id="5" creationId="{B8126E96-D583-4C49-A520-7986C4960C07}"/>
          </ac:spMkLst>
        </pc:spChg>
        <pc:spChg chg="mod">
          <ac:chgData name="Ragnhild Halvorsrud" userId="917ea340-fd63-490f-a7db-68428d24cf32" providerId="ADAL" clId="{9B6050A4-F178-4018-9F62-4FCCA28DA093}" dt="2021-03-19T15:11:40.503" v="27617" actId="790"/>
          <ac:spMkLst>
            <pc:docMk/>
            <pc:sldMk cId="1892352166" sldId="811"/>
            <ac:spMk id="6" creationId="{93E5B79B-3097-45F1-822F-D11808FF759F}"/>
          </ac:spMkLst>
        </pc:spChg>
        <pc:spChg chg="mod">
          <ac:chgData name="Ragnhild Halvorsrud" userId="917ea340-fd63-490f-a7db-68428d24cf32" providerId="ADAL" clId="{9B6050A4-F178-4018-9F62-4FCCA28DA093}" dt="2021-03-19T15:11:40.504" v="27618" actId="790"/>
          <ac:spMkLst>
            <pc:docMk/>
            <pc:sldMk cId="1892352166" sldId="811"/>
            <ac:spMk id="7" creationId="{2DA20714-72A6-4468-97AF-4DD478746894}"/>
          </ac:spMkLst>
        </pc:spChg>
        <pc:spChg chg="mod">
          <ac:chgData name="Ragnhild Halvorsrud" userId="917ea340-fd63-490f-a7db-68428d24cf32" providerId="ADAL" clId="{9B6050A4-F178-4018-9F62-4FCCA28DA093}" dt="2021-03-19T15:11:40.504" v="27619" actId="790"/>
          <ac:spMkLst>
            <pc:docMk/>
            <pc:sldMk cId="1892352166" sldId="811"/>
            <ac:spMk id="8" creationId="{2FFF76D5-5969-478D-9F54-42F2AF849D20}"/>
          </ac:spMkLst>
        </pc:spChg>
        <pc:spChg chg="mod">
          <ac:chgData name="Ragnhild Halvorsrud" userId="917ea340-fd63-490f-a7db-68428d24cf32" providerId="ADAL" clId="{9B6050A4-F178-4018-9F62-4FCCA28DA093}" dt="2021-03-19T15:11:40.505" v="27620" actId="790"/>
          <ac:spMkLst>
            <pc:docMk/>
            <pc:sldMk cId="1892352166" sldId="811"/>
            <ac:spMk id="9" creationId="{EEFB04E6-C2C2-4C7C-B345-174A1244BFC5}"/>
          </ac:spMkLst>
        </pc:spChg>
        <pc:spChg chg="mod">
          <ac:chgData name="Ragnhild Halvorsrud" userId="917ea340-fd63-490f-a7db-68428d24cf32" providerId="ADAL" clId="{9B6050A4-F178-4018-9F62-4FCCA28DA093}" dt="2021-03-19T15:11:40.506" v="27621" actId="790"/>
          <ac:spMkLst>
            <pc:docMk/>
            <pc:sldMk cId="1892352166" sldId="811"/>
            <ac:spMk id="10" creationId="{337949F9-BE7C-4EE2-B28E-7C418D19C172}"/>
          </ac:spMkLst>
        </pc:spChg>
        <pc:spChg chg="mod">
          <ac:chgData name="Ragnhild Halvorsrud" userId="917ea340-fd63-490f-a7db-68428d24cf32" providerId="ADAL" clId="{9B6050A4-F178-4018-9F62-4FCCA28DA093}" dt="2021-03-19T15:11:40.507" v="27622" actId="790"/>
          <ac:spMkLst>
            <pc:docMk/>
            <pc:sldMk cId="1892352166" sldId="811"/>
            <ac:spMk id="11" creationId="{9299D061-65B8-40F8-95E0-20E30B219D0F}"/>
          </ac:spMkLst>
        </pc:spChg>
        <pc:spChg chg="mod">
          <ac:chgData name="Ragnhild Halvorsrud" userId="917ea340-fd63-490f-a7db-68428d24cf32" providerId="ADAL" clId="{9B6050A4-F178-4018-9F62-4FCCA28DA093}" dt="2021-03-19T15:11:40.507" v="27623" actId="790"/>
          <ac:spMkLst>
            <pc:docMk/>
            <pc:sldMk cId="1892352166" sldId="811"/>
            <ac:spMk id="12" creationId="{8B8EEE89-91A9-4185-9EEA-A889D71C5DC1}"/>
          </ac:spMkLst>
        </pc:spChg>
        <pc:spChg chg="mod">
          <ac:chgData name="Ragnhild Halvorsrud" userId="917ea340-fd63-490f-a7db-68428d24cf32" providerId="ADAL" clId="{9B6050A4-F178-4018-9F62-4FCCA28DA093}" dt="2021-03-19T15:11:40.508" v="27624" actId="790"/>
          <ac:spMkLst>
            <pc:docMk/>
            <pc:sldMk cId="1892352166" sldId="811"/>
            <ac:spMk id="13" creationId="{CB70E779-B0F4-4D85-8F2E-3EF4E9A085B9}"/>
          </ac:spMkLst>
        </pc:spChg>
        <pc:spChg chg="mod">
          <ac:chgData name="Ragnhild Halvorsrud" userId="917ea340-fd63-490f-a7db-68428d24cf32" providerId="ADAL" clId="{9B6050A4-F178-4018-9F62-4FCCA28DA093}" dt="2021-03-19T15:11:40.508" v="27625" actId="790"/>
          <ac:spMkLst>
            <pc:docMk/>
            <pc:sldMk cId="1892352166" sldId="811"/>
            <ac:spMk id="19" creationId="{03778D43-844C-4F2C-90F0-7D988DDD5CB8}"/>
          </ac:spMkLst>
        </pc:spChg>
        <pc:spChg chg="mod">
          <ac:chgData name="Ragnhild Halvorsrud" userId="917ea340-fd63-490f-a7db-68428d24cf32" providerId="ADAL" clId="{9B6050A4-F178-4018-9F62-4FCCA28DA093}" dt="2021-03-19T15:11:40.509" v="27626" actId="790"/>
          <ac:spMkLst>
            <pc:docMk/>
            <pc:sldMk cId="1892352166" sldId="811"/>
            <ac:spMk id="20" creationId="{D0505C5B-91FB-4145-A198-41506C3999C2}"/>
          </ac:spMkLst>
        </pc:spChg>
        <pc:spChg chg="mod">
          <ac:chgData name="Ragnhild Halvorsrud" userId="917ea340-fd63-490f-a7db-68428d24cf32" providerId="ADAL" clId="{9B6050A4-F178-4018-9F62-4FCCA28DA093}" dt="2021-03-19T15:11:40.510" v="27627" actId="790"/>
          <ac:spMkLst>
            <pc:docMk/>
            <pc:sldMk cId="1892352166" sldId="811"/>
            <ac:spMk id="26" creationId="{36D059BE-C6FA-40EF-A5E1-DD0E5C626395}"/>
          </ac:spMkLst>
        </pc:spChg>
        <pc:spChg chg="mod">
          <ac:chgData name="Ragnhild Halvorsrud" userId="917ea340-fd63-490f-a7db-68428d24cf32" providerId="ADAL" clId="{9B6050A4-F178-4018-9F62-4FCCA28DA093}" dt="2021-03-19T15:11:40.511" v="27628" actId="790"/>
          <ac:spMkLst>
            <pc:docMk/>
            <pc:sldMk cId="1892352166" sldId="811"/>
            <ac:spMk id="27" creationId="{90664AC4-B9F4-4AF4-82CF-832AE85C87EA}"/>
          </ac:spMkLst>
        </pc:spChg>
        <pc:spChg chg="mod">
          <ac:chgData name="Ragnhild Halvorsrud" userId="917ea340-fd63-490f-a7db-68428d24cf32" providerId="ADAL" clId="{9B6050A4-F178-4018-9F62-4FCCA28DA093}" dt="2021-03-19T15:11:40.511" v="27629" actId="790"/>
          <ac:spMkLst>
            <pc:docMk/>
            <pc:sldMk cId="1892352166" sldId="811"/>
            <ac:spMk id="28" creationId="{11D1CD41-CFD0-421A-9C3A-159CADFC6D89}"/>
          </ac:spMkLst>
        </pc:spChg>
        <pc:spChg chg="mod">
          <ac:chgData name="Ragnhild Halvorsrud" userId="917ea340-fd63-490f-a7db-68428d24cf32" providerId="ADAL" clId="{9B6050A4-F178-4018-9F62-4FCCA28DA093}" dt="2021-03-19T15:11:40.512" v="27630" actId="790"/>
          <ac:spMkLst>
            <pc:docMk/>
            <pc:sldMk cId="1892352166" sldId="811"/>
            <ac:spMk id="32" creationId="{AA72D5EE-DCDD-4F0B-B96A-443BD932573A}"/>
          </ac:spMkLst>
        </pc:spChg>
        <pc:spChg chg="mod">
          <ac:chgData name="Ragnhild Halvorsrud" userId="917ea340-fd63-490f-a7db-68428d24cf32" providerId="ADAL" clId="{9B6050A4-F178-4018-9F62-4FCCA28DA093}" dt="2021-03-19T15:11:40.512" v="27631" actId="790"/>
          <ac:spMkLst>
            <pc:docMk/>
            <pc:sldMk cId="1892352166" sldId="811"/>
            <ac:spMk id="33" creationId="{6A5B6DE9-4270-469C-B399-9069FD84D25D}"/>
          </ac:spMkLst>
        </pc:spChg>
        <pc:spChg chg="mod">
          <ac:chgData name="Ragnhild Halvorsrud" userId="917ea340-fd63-490f-a7db-68428d24cf32" providerId="ADAL" clId="{9B6050A4-F178-4018-9F62-4FCCA28DA093}" dt="2021-03-19T15:11:40.513" v="27632" actId="790"/>
          <ac:spMkLst>
            <pc:docMk/>
            <pc:sldMk cId="1892352166" sldId="811"/>
            <ac:spMk id="34" creationId="{55074A4D-B5E3-474C-B4C6-83A19747C5C4}"/>
          </ac:spMkLst>
        </pc:spChg>
        <pc:spChg chg="mod">
          <ac:chgData name="Ragnhild Halvorsrud" userId="917ea340-fd63-490f-a7db-68428d24cf32" providerId="ADAL" clId="{9B6050A4-F178-4018-9F62-4FCCA28DA093}" dt="2021-03-19T15:11:40.514" v="27633" actId="790"/>
          <ac:spMkLst>
            <pc:docMk/>
            <pc:sldMk cId="1892352166" sldId="811"/>
            <ac:spMk id="35" creationId="{4721178C-0DB8-4035-BA1B-F0BF2F2AB653}"/>
          </ac:spMkLst>
        </pc:spChg>
        <pc:spChg chg="mod">
          <ac:chgData name="Ragnhild Halvorsrud" userId="917ea340-fd63-490f-a7db-68428d24cf32" providerId="ADAL" clId="{9B6050A4-F178-4018-9F62-4FCCA28DA093}" dt="2021-03-19T15:11:40.514" v="27634" actId="790"/>
          <ac:spMkLst>
            <pc:docMk/>
            <pc:sldMk cId="1892352166" sldId="811"/>
            <ac:spMk id="36" creationId="{CE772CE2-561B-40F7-ADB9-C5858E3BA4E5}"/>
          </ac:spMkLst>
        </pc:spChg>
        <pc:spChg chg="mod">
          <ac:chgData name="Ragnhild Halvorsrud" userId="917ea340-fd63-490f-a7db-68428d24cf32" providerId="ADAL" clId="{9B6050A4-F178-4018-9F62-4FCCA28DA093}" dt="2021-03-19T15:11:40.515" v="27635" actId="790"/>
          <ac:spMkLst>
            <pc:docMk/>
            <pc:sldMk cId="1892352166" sldId="811"/>
            <ac:spMk id="37" creationId="{78EDEBC2-A5E7-493C-AF92-D92531EE73E3}"/>
          </ac:spMkLst>
        </pc:spChg>
        <pc:spChg chg="mod">
          <ac:chgData name="Ragnhild Halvorsrud" userId="917ea340-fd63-490f-a7db-68428d24cf32" providerId="ADAL" clId="{9B6050A4-F178-4018-9F62-4FCCA28DA093}" dt="2021-03-19T15:11:40.515" v="27636" actId="790"/>
          <ac:spMkLst>
            <pc:docMk/>
            <pc:sldMk cId="1892352166" sldId="811"/>
            <ac:spMk id="38" creationId="{7C9709C5-CDB1-42A5-BDF7-0722051BEF6F}"/>
          </ac:spMkLst>
        </pc:spChg>
        <pc:spChg chg="mod">
          <ac:chgData name="Ragnhild Halvorsrud" userId="917ea340-fd63-490f-a7db-68428d24cf32" providerId="ADAL" clId="{9B6050A4-F178-4018-9F62-4FCCA28DA093}" dt="2021-03-19T15:11:40.516" v="27637" actId="790"/>
          <ac:spMkLst>
            <pc:docMk/>
            <pc:sldMk cId="1892352166" sldId="811"/>
            <ac:spMk id="53" creationId="{E8C803E8-B928-4ACC-A8D2-84557B6D0BEB}"/>
          </ac:spMkLst>
        </pc:spChg>
        <pc:spChg chg="mod">
          <ac:chgData name="Ragnhild Halvorsrud" userId="917ea340-fd63-490f-a7db-68428d24cf32" providerId="ADAL" clId="{9B6050A4-F178-4018-9F62-4FCCA28DA093}" dt="2021-03-19T15:11:40.517" v="27638" actId="790"/>
          <ac:spMkLst>
            <pc:docMk/>
            <pc:sldMk cId="1892352166" sldId="811"/>
            <ac:spMk id="54" creationId="{451E4E6D-48ED-40AB-8CA8-FCD4B2381219}"/>
          </ac:spMkLst>
        </pc:spChg>
        <pc:spChg chg="mod">
          <ac:chgData name="Ragnhild Halvorsrud" userId="917ea340-fd63-490f-a7db-68428d24cf32" providerId="ADAL" clId="{9B6050A4-F178-4018-9F62-4FCCA28DA093}" dt="2021-03-19T15:11:40.518" v="27639" actId="790"/>
          <ac:spMkLst>
            <pc:docMk/>
            <pc:sldMk cId="1892352166" sldId="811"/>
            <ac:spMk id="55" creationId="{32347451-1EDB-4671-8975-51AC113BEDC8}"/>
          </ac:spMkLst>
        </pc:spChg>
        <pc:spChg chg="mod">
          <ac:chgData name="Ragnhild Halvorsrud" userId="917ea340-fd63-490f-a7db-68428d24cf32" providerId="ADAL" clId="{9B6050A4-F178-4018-9F62-4FCCA28DA093}" dt="2021-03-19T15:11:40.518" v="27640" actId="790"/>
          <ac:spMkLst>
            <pc:docMk/>
            <pc:sldMk cId="1892352166" sldId="811"/>
            <ac:spMk id="56" creationId="{D6E13B00-7EFE-4B9A-AB76-4F9C625FCF17}"/>
          </ac:spMkLst>
        </pc:spChg>
        <pc:spChg chg="mod">
          <ac:chgData name="Ragnhild Halvorsrud" userId="917ea340-fd63-490f-a7db-68428d24cf32" providerId="ADAL" clId="{9B6050A4-F178-4018-9F62-4FCCA28DA093}" dt="2021-03-19T15:11:40.519" v="27641" actId="790"/>
          <ac:spMkLst>
            <pc:docMk/>
            <pc:sldMk cId="1892352166" sldId="811"/>
            <ac:spMk id="57" creationId="{D8504AAD-475B-441E-A3CF-00C782A3FB72}"/>
          </ac:spMkLst>
        </pc:spChg>
        <pc:spChg chg="mod">
          <ac:chgData name="Ragnhild Halvorsrud" userId="917ea340-fd63-490f-a7db-68428d24cf32" providerId="ADAL" clId="{9B6050A4-F178-4018-9F62-4FCCA28DA093}" dt="2021-03-19T15:11:40.519" v="27642" actId="790"/>
          <ac:spMkLst>
            <pc:docMk/>
            <pc:sldMk cId="1892352166" sldId="811"/>
            <ac:spMk id="58" creationId="{DAC32631-356C-4B6B-9DD1-5C55F100D66D}"/>
          </ac:spMkLst>
        </pc:spChg>
        <pc:spChg chg="mod">
          <ac:chgData name="Ragnhild Halvorsrud" userId="917ea340-fd63-490f-a7db-68428d24cf32" providerId="ADAL" clId="{9B6050A4-F178-4018-9F62-4FCCA28DA093}" dt="2021-03-19T15:11:40.520" v="27643" actId="790"/>
          <ac:spMkLst>
            <pc:docMk/>
            <pc:sldMk cId="1892352166" sldId="811"/>
            <ac:spMk id="59" creationId="{85EAD7BB-3F7C-45FE-8FC0-2F36BFF59B85}"/>
          </ac:spMkLst>
        </pc:spChg>
        <pc:spChg chg="mod">
          <ac:chgData name="Ragnhild Halvorsrud" userId="917ea340-fd63-490f-a7db-68428d24cf32" providerId="ADAL" clId="{9B6050A4-F178-4018-9F62-4FCCA28DA093}" dt="2021-03-19T15:11:40.521" v="27644" actId="790"/>
          <ac:spMkLst>
            <pc:docMk/>
            <pc:sldMk cId="1892352166" sldId="811"/>
            <ac:spMk id="60" creationId="{F47004C1-D7C0-4A2A-AE8E-79682D4774A5}"/>
          </ac:spMkLst>
        </pc:spChg>
        <pc:spChg chg="mod">
          <ac:chgData name="Ragnhild Halvorsrud" userId="917ea340-fd63-490f-a7db-68428d24cf32" providerId="ADAL" clId="{9B6050A4-F178-4018-9F62-4FCCA28DA093}" dt="2021-03-19T15:11:40.521" v="27645" actId="790"/>
          <ac:spMkLst>
            <pc:docMk/>
            <pc:sldMk cId="1892352166" sldId="811"/>
            <ac:spMk id="61" creationId="{877823BC-25E9-4F46-92A1-00B29FF7BBB0}"/>
          </ac:spMkLst>
        </pc:spChg>
        <pc:spChg chg="mod">
          <ac:chgData name="Ragnhild Halvorsrud" userId="917ea340-fd63-490f-a7db-68428d24cf32" providerId="ADAL" clId="{9B6050A4-F178-4018-9F62-4FCCA28DA093}" dt="2021-03-19T15:11:40.522" v="27646" actId="790"/>
          <ac:spMkLst>
            <pc:docMk/>
            <pc:sldMk cId="1892352166" sldId="811"/>
            <ac:spMk id="62" creationId="{ED192F7D-2C2C-41B5-8EF9-4471A5895321}"/>
          </ac:spMkLst>
        </pc:spChg>
        <pc:spChg chg="mod">
          <ac:chgData name="Ragnhild Halvorsrud" userId="917ea340-fd63-490f-a7db-68428d24cf32" providerId="ADAL" clId="{9B6050A4-F178-4018-9F62-4FCCA28DA093}" dt="2021-03-19T15:11:40.523" v="27647" actId="790"/>
          <ac:spMkLst>
            <pc:docMk/>
            <pc:sldMk cId="1892352166" sldId="811"/>
            <ac:spMk id="68" creationId="{AEEFB3A8-5D83-4D0C-8A67-46598E9E901E}"/>
          </ac:spMkLst>
        </pc:spChg>
        <pc:spChg chg="mod">
          <ac:chgData name="Ragnhild Halvorsrud" userId="917ea340-fd63-490f-a7db-68428d24cf32" providerId="ADAL" clId="{9B6050A4-F178-4018-9F62-4FCCA28DA093}" dt="2021-03-19T15:11:40.523" v="27648" actId="790"/>
          <ac:spMkLst>
            <pc:docMk/>
            <pc:sldMk cId="1892352166" sldId="811"/>
            <ac:spMk id="69" creationId="{8411AAAC-C7E0-4F36-A0B2-45AF41D865D5}"/>
          </ac:spMkLst>
        </pc:spChg>
        <pc:spChg chg="mod">
          <ac:chgData name="Ragnhild Halvorsrud" userId="917ea340-fd63-490f-a7db-68428d24cf32" providerId="ADAL" clId="{9B6050A4-F178-4018-9F62-4FCCA28DA093}" dt="2021-03-19T15:11:40.524" v="27649" actId="790"/>
          <ac:spMkLst>
            <pc:docMk/>
            <pc:sldMk cId="1892352166" sldId="811"/>
            <ac:spMk id="72" creationId="{21404D7F-CBFD-4F19-9F66-80FCA1B625B2}"/>
          </ac:spMkLst>
        </pc:spChg>
        <pc:spChg chg="mod">
          <ac:chgData name="Ragnhild Halvorsrud" userId="917ea340-fd63-490f-a7db-68428d24cf32" providerId="ADAL" clId="{9B6050A4-F178-4018-9F62-4FCCA28DA093}" dt="2021-03-19T15:11:40.525" v="27650" actId="790"/>
          <ac:spMkLst>
            <pc:docMk/>
            <pc:sldMk cId="1892352166" sldId="811"/>
            <ac:spMk id="73" creationId="{C78DF8EE-9A88-4705-96AD-4EABBEEF11EF}"/>
          </ac:spMkLst>
        </pc:spChg>
        <pc:spChg chg="mod">
          <ac:chgData name="Ragnhild Halvorsrud" userId="917ea340-fd63-490f-a7db-68428d24cf32" providerId="ADAL" clId="{9B6050A4-F178-4018-9F62-4FCCA28DA093}" dt="2021-03-19T15:11:40.526" v="27651" actId="790"/>
          <ac:spMkLst>
            <pc:docMk/>
            <pc:sldMk cId="1892352166" sldId="811"/>
            <ac:spMk id="74" creationId="{1C8802A4-8E80-4838-B679-BEDD56A8FD5C}"/>
          </ac:spMkLst>
        </pc:spChg>
        <pc:spChg chg="mod">
          <ac:chgData name="Ragnhild Halvorsrud" userId="917ea340-fd63-490f-a7db-68428d24cf32" providerId="ADAL" clId="{9B6050A4-F178-4018-9F62-4FCCA28DA093}" dt="2021-03-19T15:11:40.527" v="27652" actId="790"/>
          <ac:spMkLst>
            <pc:docMk/>
            <pc:sldMk cId="1892352166" sldId="811"/>
            <ac:spMk id="75" creationId="{D346541F-5345-412E-9D5F-636384F3B3F0}"/>
          </ac:spMkLst>
        </pc:spChg>
        <pc:spChg chg="mod">
          <ac:chgData name="Ragnhild Halvorsrud" userId="917ea340-fd63-490f-a7db-68428d24cf32" providerId="ADAL" clId="{9B6050A4-F178-4018-9F62-4FCCA28DA093}" dt="2021-03-19T15:11:40.527" v="27653" actId="790"/>
          <ac:spMkLst>
            <pc:docMk/>
            <pc:sldMk cId="1892352166" sldId="811"/>
            <ac:spMk id="76" creationId="{4205A5F8-0ED7-4785-8B79-A6CB273B58DD}"/>
          </ac:spMkLst>
        </pc:spChg>
        <pc:spChg chg="mod">
          <ac:chgData name="Ragnhild Halvorsrud" userId="917ea340-fd63-490f-a7db-68428d24cf32" providerId="ADAL" clId="{9B6050A4-F178-4018-9F62-4FCCA28DA093}" dt="2021-03-19T15:11:40.528" v="27654" actId="790"/>
          <ac:spMkLst>
            <pc:docMk/>
            <pc:sldMk cId="1892352166" sldId="811"/>
            <ac:spMk id="77" creationId="{CE06F8A7-6B9E-498F-B853-27D75482AF1A}"/>
          </ac:spMkLst>
        </pc:spChg>
        <pc:spChg chg="mod">
          <ac:chgData name="Ragnhild Halvorsrud" userId="917ea340-fd63-490f-a7db-68428d24cf32" providerId="ADAL" clId="{9B6050A4-F178-4018-9F62-4FCCA28DA093}" dt="2021-03-19T15:11:40.529" v="27655" actId="790"/>
          <ac:spMkLst>
            <pc:docMk/>
            <pc:sldMk cId="1892352166" sldId="811"/>
            <ac:spMk id="78" creationId="{5266CEB4-B0FA-4873-9B40-297625514499}"/>
          </ac:spMkLst>
        </pc:spChg>
        <pc:spChg chg="mod">
          <ac:chgData name="Ragnhild Halvorsrud" userId="917ea340-fd63-490f-a7db-68428d24cf32" providerId="ADAL" clId="{9B6050A4-F178-4018-9F62-4FCCA28DA093}" dt="2021-03-19T15:11:40.530" v="27656" actId="790"/>
          <ac:spMkLst>
            <pc:docMk/>
            <pc:sldMk cId="1892352166" sldId="811"/>
            <ac:spMk id="79" creationId="{957D1697-3399-4231-916A-1ABF3E44796E}"/>
          </ac:spMkLst>
        </pc:spChg>
        <pc:spChg chg="mod">
          <ac:chgData name="Ragnhild Halvorsrud" userId="917ea340-fd63-490f-a7db-68428d24cf32" providerId="ADAL" clId="{9B6050A4-F178-4018-9F62-4FCCA28DA093}" dt="2021-03-19T15:11:40.530" v="27657" actId="790"/>
          <ac:spMkLst>
            <pc:docMk/>
            <pc:sldMk cId="1892352166" sldId="811"/>
            <ac:spMk id="80" creationId="{2946F35A-CA48-49F1-99CD-BFE2278BC5D0}"/>
          </ac:spMkLst>
        </pc:spChg>
        <pc:spChg chg="mod">
          <ac:chgData name="Ragnhild Halvorsrud" userId="917ea340-fd63-490f-a7db-68428d24cf32" providerId="ADAL" clId="{9B6050A4-F178-4018-9F62-4FCCA28DA093}" dt="2021-03-19T15:11:40.531" v="27658" actId="790"/>
          <ac:spMkLst>
            <pc:docMk/>
            <pc:sldMk cId="1892352166" sldId="811"/>
            <ac:spMk id="81" creationId="{07C81558-DF55-41F7-8E8E-91A273A2891C}"/>
          </ac:spMkLst>
        </pc:spChg>
        <pc:spChg chg="mod">
          <ac:chgData name="Ragnhild Halvorsrud" userId="917ea340-fd63-490f-a7db-68428d24cf32" providerId="ADAL" clId="{9B6050A4-F178-4018-9F62-4FCCA28DA093}" dt="2021-03-19T15:11:40.532" v="27659" actId="790"/>
          <ac:spMkLst>
            <pc:docMk/>
            <pc:sldMk cId="1892352166" sldId="811"/>
            <ac:spMk id="82" creationId="{47948DE6-98A7-45CD-BAE1-E5D1697EEFA1}"/>
          </ac:spMkLst>
        </pc:spChg>
        <pc:spChg chg="mod">
          <ac:chgData name="Ragnhild Halvorsrud" userId="917ea340-fd63-490f-a7db-68428d24cf32" providerId="ADAL" clId="{9B6050A4-F178-4018-9F62-4FCCA28DA093}" dt="2021-03-19T15:11:40.533" v="27660" actId="790"/>
          <ac:spMkLst>
            <pc:docMk/>
            <pc:sldMk cId="1892352166" sldId="811"/>
            <ac:spMk id="83" creationId="{7E3D7A7F-B607-473D-86E1-1D0859DA9810}"/>
          </ac:spMkLst>
        </pc:spChg>
        <pc:spChg chg="mod">
          <ac:chgData name="Ragnhild Halvorsrud" userId="917ea340-fd63-490f-a7db-68428d24cf32" providerId="ADAL" clId="{9B6050A4-F178-4018-9F62-4FCCA28DA093}" dt="2021-03-19T15:11:40.535" v="27661" actId="790"/>
          <ac:spMkLst>
            <pc:docMk/>
            <pc:sldMk cId="1892352166" sldId="811"/>
            <ac:spMk id="86" creationId="{C70DAC71-FF90-48FA-A89F-BEF095745B09}"/>
          </ac:spMkLst>
        </pc:spChg>
      </pc:sldChg>
      <pc:sldChg chg="modSp del mod modNotes">
        <pc:chgData name="Ragnhild Halvorsrud" userId="917ea340-fd63-490f-a7db-68428d24cf32" providerId="ADAL" clId="{9B6050A4-F178-4018-9F62-4FCCA28DA093}" dt="2021-03-19T17:15:22.695" v="28208" actId="47"/>
        <pc:sldMkLst>
          <pc:docMk/>
          <pc:sldMk cId="409132237" sldId="812"/>
        </pc:sldMkLst>
        <pc:spChg chg="mod">
          <ac:chgData name="Ragnhild Halvorsrud" userId="917ea340-fd63-490f-a7db-68428d24cf32" providerId="ADAL" clId="{9B6050A4-F178-4018-9F62-4FCCA28DA093}" dt="2021-03-19T15:11:40.538" v="27665" actId="790"/>
          <ac:spMkLst>
            <pc:docMk/>
            <pc:sldMk cId="409132237" sldId="812"/>
            <ac:spMk id="3" creationId="{1E0A6ECA-B22B-46B5-B083-9BAF75FBE406}"/>
          </ac:spMkLst>
        </pc:spChg>
        <pc:spChg chg="mod">
          <ac:chgData name="Ragnhild Halvorsrud" userId="917ea340-fd63-490f-a7db-68428d24cf32" providerId="ADAL" clId="{9B6050A4-F178-4018-9F62-4FCCA28DA093}" dt="2021-03-19T15:11:40.539" v="27666" actId="790"/>
          <ac:spMkLst>
            <pc:docMk/>
            <pc:sldMk cId="409132237" sldId="812"/>
            <ac:spMk id="4" creationId="{0068DF38-937D-46C9-8DA8-144F78E12933}"/>
          </ac:spMkLst>
        </pc:spChg>
        <pc:spChg chg="mod">
          <ac:chgData name="Ragnhild Halvorsrud" userId="917ea340-fd63-490f-a7db-68428d24cf32" providerId="ADAL" clId="{9B6050A4-F178-4018-9F62-4FCCA28DA093}" dt="2021-03-19T15:11:40.539" v="27667" actId="790"/>
          <ac:spMkLst>
            <pc:docMk/>
            <pc:sldMk cId="409132237" sldId="812"/>
            <ac:spMk id="5" creationId="{8CE58096-E507-4D6B-B1D9-76B2CEC721B5}"/>
          </ac:spMkLst>
        </pc:spChg>
        <pc:spChg chg="mod">
          <ac:chgData name="Ragnhild Halvorsrud" userId="917ea340-fd63-490f-a7db-68428d24cf32" providerId="ADAL" clId="{9B6050A4-F178-4018-9F62-4FCCA28DA093}" dt="2021-03-19T15:11:40.540" v="27668" actId="790"/>
          <ac:spMkLst>
            <pc:docMk/>
            <pc:sldMk cId="409132237" sldId="812"/>
            <ac:spMk id="6" creationId="{ECDADB9A-E6D8-450F-B7EC-876E4F2F2ADA}"/>
          </ac:spMkLst>
        </pc:spChg>
        <pc:spChg chg="mod">
          <ac:chgData name="Ragnhild Halvorsrud" userId="917ea340-fd63-490f-a7db-68428d24cf32" providerId="ADAL" clId="{9B6050A4-F178-4018-9F62-4FCCA28DA093}" dt="2021-03-19T15:11:40.541" v="27669" actId="790"/>
          <ac:spMkLst>
            <pc:docMk/>
            <pc:sldMk cId="409132237" sldId="812"/>
            <ac:spMk id="7" creationId="{4E61A8B5-3A51-4A1D-907A-D7BA55BBEAC1}"/>
          </ac:spMkLst>
        </pc:spChg>
        <pc:spChg chg="mod">
          <ac:chgData name="Ragnhild Halvorsrud" userId="917ea340-fd63-490f-a7db-68428d24cf32" providerId="ADAL" clId="{9B6050A4-F178-4018-9F62-4FCCA28DA093}" dt="2021-03-19T15:11:40.542" v="27670" actId="790"/>
          <ac:spMkLst>
            <pc:docMk/>
            <pc:sldMk cId="409132237" sldId="812"/>
            <ac:spMk id="8" creationId="{2C02E9E7-4DE5-4B1F-A57C-1EAB766E188D}"/>
          </ac:spMkLst>
        </pc:spChg>
        <pc:spChg chg="mod">
          <ac:chgData name="Ragnhild Halvorsrud" userId="917ea340-fd63-490f-a7db-68428d24cf32" providerId="ADAL" clId="{9B6050A4-F178-4018-9F62-4FCCA28DA093}" dt="2021-03-19T15:11:40.543" v="27671" actId="790"/>
          <ac:spMkLst>
            <pc:docMk/>
            <pc:sldMk cId="409132237" sldId="812"/>
            <ac:spMk id="9" creationId="{6666B171-94C9-449A-9A4B-001ACB0EFC95}"/>
          </ac:spMkLst>
        </pc:spChg>
        <pc:spChg chg="mod">
          <ac:chgData name="Ragnhild Halvorsrud" userId="917ea340-fd63-490f-a7db-68428d24cf32" providerId="ADAL" clId="{9B6050A4-F178-4018-9F62-4FCCA28DA093}" dt="2021-03-19T15:11:40.544" v="27672" actId="790"/>
          <ac:spMkLst>
            <pc:docMk/>
            <pc:sldMk cId="409132237" sldId="812"/>
            <ac:spMk id="10" creationId="{F132CEBF-AFD9-4630-8E35-2CA2DFCD8C03}"/>
          </ac:spMkLst>
        </pc:spChg>
        <pc:spChg chg="mod">
          <ac:chgData name="Ragnhild Halvorsrud" userId="917ea340-fd63-490f-a7db-68428d24cf32" providerId="ADAL" clId="{9B6050A4-F178-4018-9F62-4FCCA28DA093}" dt="2021-03-19T15:11:40.545" v="27673" actId="790"/>
          <ac:spMkLst>
            <pc:docMk/>
            <pc:sldMk cId="409132237" sldId="812"/>
            <ac:spMk id="11" creationId="{924EEC5F-CB52-4CC2-B1CF-9D58CADE8D4F}"/>
          </ac:spMkLst>
        </pc:spChg>
        <pc:spChg chg="mod">
          <ac:chgData name="Ragnhild Halvorsrud" userId="917ea340-fd63-490f-a7db-68428d24cf32" providerId="ADAL" clId="{9B6050A4-F178-4018-9F62-4FCCA28DA093}" dt="2021-03-19T15:11:40.545" v="27674" actId="790"/>
          <ac:spMkLst>
            <pc:docMk/>
            <pc:sldMk cId="409132237" sldId="812"/>
            <ac:spMk id="12" creationId="{6B5F73BC-E00B-4314-A718-364B5FD62789}"/>
          </ac:spMkLst>
        </pc:spChg>
        <pc:spChg chg="mod">
          <ac:chgData name="Ragnhild Halvorsrud" userId="917ea340-fd63-490f-a7db-68428d24cf32" providerId="ADAL" clId="{9B6050A4-F178-4018-9F62-4FCCA28DA093}" dt="2021-03-19T15:11:40.546" v="27675" actId="790"/>
          <ac:spMkLst>
            <pc:docMk/>
            <pc:sldMk cId="409132237" sldId="812"/>
            <ac:spMk id="13" creationId="{CB2C7826-FA4F-4693-9C62-F1E4AD9BD8BB}"/>
          </ac:spMkLst>
        </pc:spChg>
        <pc:spChg chg="mod">
          <ac:chgData name="Ragnhild Halvorsrud" userId="917ea340-fd63-490f-a7db-68428d24cf32" providerId="ADAL" clId="{9B6050A4-F178-4018-9F62-4FCCA28DA093}" dt="2021-03-19T15:11:40.547" v="27676" actId="790"/>
          <ac:spMkLst>
            <pc:docMk/>
            <pc:sldMk cId="409132237" sldId="812"/>
            <ac:spMk id="14" creationId="{0F86F9E2-0BA8-4FEA-BA8F-F5BF1A8C1DD5}"/>
          </ac:spMkLst>
        </pc:spChg>
        <pc:spChg chg="mod">
          <ac:chgData name="Ragnhild Halvorsrud" userId="917ea340-fd63-490f-a7db-68428d24cf32" providerId="ADAL" clId="{9B6050A4-F178-4018-9F62-4FCCA28DA093}" dt="2021-03-19T15:11:40.547" v="27677" actId="790"/>
          <ac:spMkLst>
            <pc:docMk/>
            <pc:sldMk cId="409132237" sldId="812"/>
            <ac:spMk id="15" creationId="{535FF380-756F-4F3D-B4BA-8A8D2316379D}"/>
          </ac:spMkLst>
        </pc:spChg>
        <pc:spChg chg="mod">
          <ac:chgData name="Ragnhild Halvorsrud" userId="917ea340-fd63-490f-a7db-68428d24cf32" providerId="ADAL" clId="{9B6050A4-F178-4018-9F62-4FCCA28DA093}" dt="2021-03-19T15:11:40.548" v="27678" actId="790"/>
          <ac:spMkLst>
            <pc:docMk/>
            <pc:sldMk cId="409132237" sldId="812"/>
            <ac:spMk id="16" creationId="{124F0486-5C0C-486A-AF50-491D96857A29}"/>
          </ac:spMkLst>
        </pc:spChg>
        <pc:spChg chg="mod">
          <ac:chgData name="Ragnhild Halvorsrud" userId="917ea340-fd63-490f-a7db-68428d24cf32" providerId="ADAL" clId="{9B6050A4-F178-4018-9F62-4FCCA28DA093}" dt="2021-03-19T15:11:40.548" v="27679" actId="790"/>
          <ac:spMkLst>
            <pc:docMk/>
            <pc:sldMk cId="409132237" sldId="812"/>
            <ac:spMk id="17" creationId="{3F7459E6-BCD0-4B6A-BFFC-554BD509CD9C}"/>
          </ac:spMkLst>
        </pc:spChg>
        <pc:spChg chg="mod">
          <ac:chgData name="Ragnhild Halvorsrud" userId="917ea340-fd63-490f-a7db-68428d24cf32" providerId="ADAL" clId="{9B6050A4-F178-4018-9F62-4FCCA28DA093}" dt="2021-03-19T15:11:40.549" v="27680" actId="790"/>
          <ac:spMkLst>
            <pc:docMk/>
            <pc:sldMk cId="409132237" sldId="812"/>
            <ac:spMk id="18" creationId="{9117A36D-624C-43A4-8BC4-FD12AB4CE606}"/>
          </ac:spMkLst>
        </pc:spChg>
        <pc:spChg chg="mod">
          <ac:chgData name="Ragnhild Halvorsrud" userId="917ea340-fd63-490f-a7db-68428d24cf32" providerId="ADAL" clId="{9B6050A4-F178-4018-9F62-4FCCA28DA093}" dt="2021-03-19T15:11:40.550" v="27681" actId="790"/>
          <ac:spMkLst>
            <pc:docMk/>
            <pc:sldMk cId="409132237" sldId="812"/>
            <ac:spMk id="19" creationId="{4927A971-6BA5-4E8D-A46F-88240E44F866}"/>
          </ac:spMkLst>
        </pc:spChg>
        <pc:spChg chg="mod">
          <ac:chgData name="Ragnhild Halvorsrud" userId="917ea340-fd63-490f-a7db-68428d24cf32" providerId="ADAL" clId="{9B6050A4-F178-4018-9F62-4FCCA28DA093}" dt="2021-03-19T15:11:40.550" v="27682" actId="790"/>
          <ac:spMkLst>
            <pc:docMk/>
            <pc:sldMk cId="409132237" sldId="812"/>
            <ac:spMk id="20" creationId="{A7BEC4F1-B73B-44CE-9BF8-D1098976FA3B}"/>
          </ac:spMkLst>
        </pc:spChg>
        <pc:spChg chg="mod">
          <ac:chgData name="Ragnhild Halvorsrud" userId="917ea340-fd63-490f-a7db-68428d24cf32" providerId="ADAL" clId="{9B6050A4-F178-4018-9F62-4FCCA28DA093}" dt="2021-03-19T15:11:40.551" v="27683" actId="790"/>
          <ac:spMkLst>
            <pc:docMk/>
            <pc:sldMk cId="409132237" sldId="812"/>
            <ac:spMk id="21" creationId="{98FAA9BD-BDD1-4ECD-97ED-77F010FC230D}"/>
          </ac:spMkLst>
        </pc:spChg>
        <pc:spChg chg="mod">
          <ac:chgData name="Ragnhild Halvorsrud" userId="917ea340-fd63-490f-a7db-68428d24cf32" providerId="ADAL" clId="{9B6050A4-F178-4018-9F62-4FCCA28DA093}" dt="2021-03-19T15:11:40.551" v="27684" actId="790"/>
          <ac:spMkLst>
            <pc:docMk/>
            <pc:sldMk cId="409132237" sldId="812"/>
            <ac:spMk id="22" creationId="{290D163C-3610-4059-8E56-B61A49FD1A03}"/>
          </ac:spMkLst>
        </pc:spChg>
        <pc:spChg chg="mod">
          <ac:chgData name="Ragnhild Halvorsrud" userId="917ea340-fd63-490f-a7db-68428d24cf32" providerId="ADAL" clId="{9B6050A4-F178-4018-9F62-4FCCA28DA093}" dt="2021-03-19T15:11:40.552" v="27685" actId="790"/>
          <ac:spMkLst>
            <pc:docMk/>
            <pc:sldMk cId="409132237" sldId="812"/>
            <ac:spMk id="23" creationId="{473979EA-1645-4B0A-A088-710D84C5755C}"/>
          </ac:spMkLst>
        </pc:spChg>
        <pc:spChg chg="mod">
          <ac:chgData name="Ragnhild Halvorsrud" userId="917ea340-fd63-490f-a7db-68428d24cf32" providerId="ADAL" clId="{9B6050A4-F178-4018-9F62-4FCCA28DA093}" dt="2021-03-19T15:11:40.553" v="27686" actId="790"/>
          <ac:spMkLst>
            <pc:docMk/>
            <pc:sldMk cId="409132237" sldId="812"/>
            <ac:spMk id="24" creationId="{CD959D4C-1E0E-4DBD-9B8D-E2592EF0919E}"/>
          </ac:spMkLst>
        </pc:spChg>
        <pc:spChg chg="mod">
          <ac:chgData name="Ragnhild Halvorsrud" userId="917ea340-fd63-490f-a7db-68428d24cf32" providerId="ADAL" clId="{9B6050A4-F178-4018-9F62-4FCCA28DA093}" dt="2021-03-19T15:11:40.554" v="27687" actId="790"/>
          <ac:spMkLst>
            <pc:docMk/>
            <pc:sldMk cId="409132237" sldId="812"/>
            <ac:spMk id="36" creationId="{1E1E8150-474B-4A34-8021-8CBA52270124}"/>
          </ac:spMkLst>
        </pc:spChg>
        <pc:spChg chg="mod">
          <ac:chgData name="Ragnhild Halvorsrud" userId="917ea340-fd63-490f-a7db-68428d24cf32" providerId="ADAL" clId="{9B6050A4-F178-4018-9F62-4FCCA28DA093}" dt="2021-03-19T15:11:40.555" v="27688" actId="790"/>
          <ac:spMkLst>
            <pc:docMk/>
            <pc:sldMk cId="409132237" sldId="812"/>
            <ac:spMk id="52" creationId="{33441132-25DE-454C-98E1-3158731C5FDD}"/>
          </ac:spMkLst>
        </pc:spChg>
        <pc:spChg chg="mod">
          <ac:chgData name="Ragnhild Halvorsrud" userId="917ea340-fd63-490f-a7db-68428d24cf32" providerId="ADAL" clId="{9B6050A4-F178-4018-9F62-4FCCA28DA093}" dt="2021-03-19T15:11:40.555" v="27689" actId="790"/>
          <ac:spMkLst>
            <pc:docMk/>
            <pc:sldMk cId="409132237" sldId="812"/>
            <ac:spMk id="53" creationId="{376ED771-6999-4323-93B0-9B33AE9F8356}"/>
          </ac:spMkLst>
        </pc:spChg>
        <pc:spChg chg="mod">
          <ac:chgData name="Ragnhild Halvorsrud" userId="917ea340-fd63-490f-a7db-68428d24cf32" providerId="ADAL" clId="{9B6050A4-F178-4018-9F62-4FCCA28DA093}" dt="2021-03-19T15:11:40.556" v="27690" actId="790"/>
          <ac:spMkLst>
            <pc:docMk/>
            <pc:sldMk cId="409132237" sldId="812"/>
            <ac:spMk id="54" creationId="{B7B2688D-CA1A-4A84-B1C5-4936CA0114C2}"/>
          </ac:spMkLst>
        </pc:spChg>
        <pc:spChg chg="mod">
          <ac:chgData name="Ragnhild Halvorsrud" userId="917ea340-fd63-490f-a7db-68428d24cf32" providerId="ADAL" clId="{9B6050A4-F178-4018-9F62-4FCCA28DA093}" dt="2021-03-19T15:11:40.557" v="27691" actId="790"/>
          <ac:spMkLst>
            <pc:docMk/>
            <pc:sldMk cId="409132237" sldId="812"/>
            <ac:spMk id="57" creationId="{0B7476A0-AD2D-4F92-AA6A-924BAE3A7711}"/>
          </ac:spMkLst>
        </pc:spChg>
        <pc:spChg chg="mod">
          <ac:chgData name="Ragnhild Halvorsrud" userId="917ea340-fd63-490f-a7db-68428d24cf32" providerId="ADAL" clId="{9B6050A4-F178-4018-9F62-4FCCA28DA093}" dt="2021-03-19T15:11:40.557" v="27692" actId="790"/>
          <ac:spMkLst>
            <pc:docMk/>
            <pc:sldMk cId="409132237" sldId="812"/>
            <ac:spMk id="58" creationId="{B38682EB-94C1-4149-9185-D447271F30C0}"/>
          </ac:spMkLst>
        </pc:spChg>
        <pc:spChg chg="mod">
          <ac:chgData name="Ragnhild Halvorsrud" userId="917ea340-fd63-490f-a7db-68428d24cf32" providerId="ADAL" clId="{9B6050A4-F178-4018-9F62-4FCCA28DA093}" dt="2021-03-19T15:11:40.558" v="27693" actId="790"/>
          <ac:spMkLst>
            <pc:docMk/>
            <pc:sldMk cId="409132237" sldId="812"/>
            <ac:spMk id="59" creationId="{23956A3F-4FFE-43ED-A44D-D8AE65AC3AA9}"/>
          </ac:spMkLst>
        </pc:spChg>
        <pc:spChg chg="mod">
          <ac:chgData name="Ragnhild Halvorsrud" userId="917ea340-fd63-490f-a7db-68428d24cf32" providerId="ADAL" clId="{9B6050A4-F178-4018-9F62-4FCCA28DA093}" dt="2021-03-19T15:11:40.559" v="27694" actId="790"/>
          <ac:spMkLst>
            <pc:docMk/>
            <pc:sldMk cId="409132237" sldId="812"/>
            <ac:spMk id="60" creationId="{330F90C4-6B20-409A-940B-039945B2E69F}"/>
          </ac:spMkLst>
        </pc:spChg>
        <pc:spChg chg="mod">
          <ac:chgData name="Ragnhild Halvorsrud" userId="917ea340-fd63-490f-a7db-68428d24cf32" providerId="ADAL" clId="{9B6050A4-F178-4018-9F62-4FCCA28DA093}" dt="2021-03-19T15:11:40.559" v="27695" actId="790"/>
          <ac:spMkLst>
            <pc:docMk/>
            <pc:sldMk cId="409132237" sldId="812"/>
            <ac:spMk id="61" creationId="{B70E1A14-D6E9-42DA-96BD-C0C36025A615}"/>
          </ac:spMkLst>
        </pc:spChg>
        <pc:spChg chg="mod">
          <ac:chgData name="Ragnhild Halvorsrud" userId="917ea340-fd63-490f-a7db-68428d24cf32" providerId="ADAL" clId="{9B6050A4-F178-4018-9F62-4FCCA28DA093}" dt="2021-03-19T15:11:40.560" v="27696" actId="790"/>
          <ac:spMkLst>
            <pc:docMk/>
            <pc:sldMk cId="409132237" sldId="812"/>
            <ac:spMk id="62" creationId="{B6069352-5BBF-4EE4-A0A2-A700925B8569}"/>
          </ac:spMkLst>
        </pc:spChg>
        <pc:spChg chg="mod">
          <ac:chgData name="Ragnhild Halvorsrud" userId="917ea340-fd63-490f-a7db-68428d24cf32" providerId="ADAL" clId="{9B6050A4-F178-4018-9F62-4FCCA28DA093}" dt="2021-03-19T15:11:40.561" v="27697" actId="790"/>
          <ac:spMkLst>
            <pc:docMk/>
            <pc:sldMk cId="409132237" sldId="812"/>
            <ac:spMk id="63" creationId="{E37CB9B3-EC07-4CCF-B923-BCF836DDBF40}"/>
          </ac:spMkLst>
        </pc:spChg>
        <pc:spChg chg="mod">
          <ac:chgData name="Ragnhild Halvorsrud" userId="917ea340-fd63-490f-a7db-68428d24cf32" providerId="ADAL" clId="{9B6050A4-F178-4018-9F62-4FCCA28DA093}" dt="2021-03-19T15:11:40.562" v="27698" actId="790"/>
          <ac:spMkLst>
            <pc:docMk/>
            <pc:sldMk cId="409132237" sldId="812"/>
            <ac:spMk id="64" creationId="{21F4131F-143D-418E-8D99-A30E8FA37D29}"/>
          </ac:spMkLst>
        </pc:spChg>
        <pc:spChg chg="mod">
          <ac:chgData name="Ragnhild Halvorsrud" userId="917ea340-fd63-490f-a7db-68428d24cf32" providerId="ADAL" clId="{9B6050A4-F178-4018-9F62-4FCCA28DA093}" dt="2021-03-19T15:11:40.563" v="27699" actId="790"/>
          <ac:spMkLst>
            <pc:docMk/>
            <pc:sldMk cId="409132237" sldId="812"/>
            <ac:spMk id="65" creationId="{C90047BB-2D68-4CB9-94B1-2F2EFF29F618}"/>
          </ac:spMkLst>
        </pc:spChg>
        <pc:spChg chg="mod">
          <ac:chgData name="Ragnhild Halvorsrud" userId="917ea340-fd63-490f-a7db-68428d24cf32" providerId="ADAL" clId="{9B6050A4-F178-4018-9F62-4FCCA28DA093}" dt="2021-03-19T15:11:40.563" v="27700" actId="790"/>
          <ac:spMkLst>
            <pc:docMk/>
            <pc:sldMk cId="409132237" sldId="812"/>
            <ac:spMk id="66" creationId="{A5B0F5CD-52FB-4260-8921-5CC6FF198CE9}"/>
          </ac:spMkLst>
        </pc:spChg>
        <pc:spChg chg="mod">
          <ac:chgData name="Ragnhild Halvorsrud" userId="917ea340-fd63-490f-a7db-68428d24cf32" providerId="ADAL" clId="{9B6050A4-F178-4018-9F62-4FCCA28DA093}" dt="2021-03-19T15:11:40.564" v="27701" actId="790"/>
          <ac:spMkLst>
            <pc:docMk/>
            <pc:sldMk cId="409132237" sldId="812"/>
            <ac:spMk id="67" creationId="{F6204402-BEA5-4276-AE67-28B884A8A724}"/>
          </ac:spMkLst>
        </pc:spChg>
        <pc:spChg chg="mod">
          <ac:chgData name="Ragnhild Halvorsrud" userId="917ea340-fd63-490f-a7db-68428d24cf32" providerId="ADAL" clId="{9B6050A4-F178-4018-9F62-4FCCA28DA093}" dt="2021-03-19T15:11:40.565" v="27702" actId="790"/>
          <ac:spMkLst>
            <pc:docMk/>
            <pc:sldMk cId="409132237" sldId="812"/>
            <ac:spMk id="68" creationId="{19912E91-8AD4-41DD-A8ED-5EA33F82B215}"/>
          </ac:spMkLst>
        </pc:spChg>
        <pc:spChg chg="mod">
          <ac:chgData name="Ragnhild Halvorsrud" userId="917ea340-fd63-490f-a7db-68428d24cf32" providerId="ADAL" clId="{9B6050A4-F178-4018-9F62-4FCCA28DA093}" dt="2021-03-19T15:11:40.566" v="27703" actId="790"/>
          <ac:spMkLst>
            <pc:docMk/>
            <pc:sldMk cId="409132237" sldId="812"/>
            <ac:spMk id="69" creationId="{F1A1A2D1-4DC0-4671-A0C7-F0EE83EB39F8}"/>
          </ac:spMkLst>
        </pc:spChg>
        <pc:spChg chg="mod">
          <ac:chgData name="Ragnhild Halvorsrud" userId="917ea340-fd63-490f-a7db-68428d24cf32" providerId="ADAL" clId="{9B6050A4-F178-4018-9F62-4FCCA28DA093}" dt="2021-03-19T15:11:40.566" v="27704" actId="790"/>
          <ac:spMkLst>
            <pc:docMk/>
            <pc:sldMk cId="409132237" sldId="812"/>
            <ac:spMk id="70" creationId="{96E359E2-0C16-48C6-8AA6-BA6992E5A85C}"/>
          </ac:spMkLst>
        </pc:spChg>
        <pc:spChg chg="mod">
          <ac:chgData name="Ragnhild Halvorsrud" userId="917ea340-fd63-490f-a7db-68428d24cf32" providerId="ADAL" clId="{9B6050A4-F178-4018-9F62-4FCCA28DA093}" dt="2021-03-19T15:11:40.567" v="27705" actId="790"/>
          <ac:spMkLst>
            <pc:docMk/>
            <pc:sldMk cId="409132237" sldId="812"/>
            <ac:spMk id="71" creationId="{5A212AA3-9FFA-4967-8F28-88DC8C9479AB}"/>
          </ac:spMkLst>
        </pc:spChg>
        <pc:spChg chg="mod">
          <ac:chgData name="Ragnhild Halvorsrud" userId="917ea340-fd63-490f-a7db-68428d24cf32" providerId="ADAL" clId="{9B6050A4-F178-4018-9F62-4FCCA28DA093}" dt="2021-03-19T15:11:40.568" v="27706" actId="790"/>
          <ac:spMkLst>
            <pc:docMk/>
            <pc:sldMk cId="409132237" sldId="812"/>
            <ac:spMk id="72" creationId="{150C004D-90F2-43FC-B64B-764B6521485F}"/>
          </ac:spMkLst>
        </pc:spChg>
        <pc:spChg chg="mod">
          <ac:chgData name="Ragnhild Halvorsrud" userId="917ea340-fd63-490f-a7db-68428d24cf32" providerId="ADAL" clId="{9B6050A4-F178-4018-9F62-4FCCA28DA093}" dt="2021-03-19T15:11:40.568" v="27707" actId="790"/>
          <ac:spMkLst>
            <pc:docMk/>
            <pc:sldMk cId="409132237" sldId="812"/>
            <ac:spMk id="73" creationId="{58FB302C-91F8-4014-B874-202866069A72}"/>
          </ac:spMkLst>
        </pc:spChg>
        <pc:spChg chg="mod">
          <ac:chgData name="Ragnhild Halvorsrud" userId="917ea340-fd63-490f-a7db-68428d24cf32" providerId="ADAL" clId="{9B6050A4-F178-4018-9F62-4FCCA28DA093}" dt="2021-03-19T15:11:40.569" v="27708" actId="790"/>
          <ac:spMkLst>
            <pc:docMk/>
            <pc:sldMk cId="409132237" sldId="812"/>
            <ac:spMk id="74" creationId="{B601CEBF-AC89-4EA4-AF38-C3A7A4E3B9C7}"/>
          </ac:spMkLst>
        </pc:spChg>
        <pc:spChg chg="mod">
          <ac:chgData name="Ragnhild Halvorsrud" userId="917ea340-fd63-490f-a7db-68428d24cf32" providerId="ADAL" clId="{9B6050A4-F178-4018-9F62-4FCCA28DA093}" dt="2021-03-19T15:11:40.570" v="27709" actId="790"/>
          <ac:spMkLst>
            <pc:docMk/>
            <pc:sldMk cId="409132237" sldId="812"/>
            <ac:spMk id="75" creationId="{0DAD63F0-6430-4946-A035-414A0E3E2983}"/>
          </ac:spMkLst>
        </pc:spChg>
        <pc:spChg chg="mod">
          <ac:chgData name="Ragnhild Halvorsrud" userId="917ea340-fd63-490f-a7db-68428d24cf32" providerId="ADAL" clId="{9B6050A4-F178-4018-9F62-4FCCA28DA093}" dt="2021-03-19T15:11:40.571" v="27710" actId="790"/>
          <ac:spMkLst>
            <pc:docMk/>
            <pc:sldMk cId="409132237" sldId="812"/>
            <ac:spMk id="76" creationId="{F8E53519-999E-4FDC-8626-4E054D485F0A}"/>
          </ac:spMkLst>
        </pc:spChg>
        <pc:spChg chg="mod">
          <ac:chgData name="Ragnhild Halvorsrud" userId="917ea340-fd63-490f-a7db-68428d24cf32" providerId="ADAL" clId="{9B6050A4-F178-4018-9F62-4FCCA28DA093}" dt="2021-03-19T15:11:40.572" v="27711" actId="790"/>
          <ac:spMkLst>
            <pc:docMk/>
            <pc:sldMk cId="409132237" sldId="812"/>
            <ac:spMk id="77" creationId="{3A19E4FD-35F9-4BA4-AC65-77D7C9FFD807}"/>
          </ac:spMkLst>
        </pc:spChg>
        <pc:spChg chg="mod">
          <ac:chgData name="Ragnhild Halvorsrud" userId="917ea340-fd63-490f-a7db-68428d24cf32" providerId="ADAL" clId="{9B6050A4-F178-4018-9F62-4FCCA28DA093}" dt="2021-03-19T15:11:40.572" v="27712" actId="790"/>
          <ac:spMkLst>
            <pc:docMk/>
            <pc:sldMk cId="409132237" sldId="812"/>
            <ac:spMk id="78" creationId="{CE38CAE5-7FD5-4149-8490-6DBC19D694B0}"/>
          </ac:spMkLst>
        </pc:spChg>
        <pc:spChg chg="mod">
          <ac:chgData name="Ragnhild Halvorsrud" userId="917ea340-fd63-490f-a7db-68428d24cf32" providerId="ADAL" clId="{9B6050A4-F178-4018-9F62-4FCCA28DA093}" dt="2021-03-19T15:11:40.573" v="27713" actId="790"/>
          <ac:spMkLst>
            <pc:docMk/>
            <pc:sldMk cId="409132237" sldId="812"/>
            <ac:spMk id="79" creationId="{1E034EED-1F61-45FD-A309-FC42A4A1E85E}"/>
          </ac:spMkLst>
        </pc:spChg>
        <pc:spChg chg="mod">
          <ac:chgData name="Ragnhild Halvorsrud" userId="917ea340-fd63-490f-a7db-68428d24cf32" providerId="ADAL" clId="{9B6050A4-F178-4018-9F62-4FCCA28DA093}" dt="2021-03-19T15:11:40.537" v="27664" actId="790"/>
          <ac:spMkLst>
            <pc:docMk/>
            <pc:sldMk cId="409132237" sldId="812"/>
            <ac:spMk id="81" creationId="{62ED5236-F41E-4987-BEDF-57FE239FA7B5}"/>
          </ac:spMkLst>
        </pc:spChg>
        <pc:spChg chg="mod">
          <ac:chgData name="Ragnhild Halvorsrud" userId="917ea340-fd63-490f-a7db-68428d24cf32" providerId="ADAL" clId="{9B6050A4-F178-4018-9F62-4FCCA28DA093}" dt="2021-03-19T15:11:40.575" v="27714" actId="790"/>
          <ac:spMkLst>
            <pc:docMk/>
            <pc:sldMk cId="409132237" sldId="812"/>
            <ac:spMk id="82" creationId="{CABF49D0-8167-4E8A-8E9C-F239F07EC302}"/>
          </ac:spMkLst>
        </pc:spChg>
      </pc:sldChg>
      <pc:sldChg chg="addSp delSp modSp add del mod ord delAnim modNotes">
        <pc:chgData name="Ragnhild Halvorsrud" userId="917ea340-fd63-490f-a7db-68428d24cf32" providerId="ADAL" clId="{9B6050A4-F178-4018-9F62-4FCCA28DA093}" dt="2021-03-23T16:06:31.987" v="33928" actId="47"/>
        <pc:sldMkLst>
          <pc:docMk/>
          <pc:sldMk cId="1604300621" sldId="814"/>
        </pc:sldMkLst>
        <pc:spChg chg="mod">
          <ac:chgData name="Ragnhild Halvorsrud" userId="917ea340-fd63-490f-a7db-68428d24cf32" providerId="ADAL" clId="{9B6050A4-F178-4018-9F62-4FCCA28DA093}" dt="2021-03-21T13:00:07.335" v="33221" actId="790"/>
          <ac:spMkLst>
            <pc:docMk/>
            <pc:sldMk cId="1604300621" sldId="814"/>
            <ac:spMk id="2" creationId="{0E1ADE6F-3919-49B5-BB0A-4F82314A7DE2}"/>
          </ac:spMkLst>
        </pc:spChg>
        <pc:spChg chg="mod">
          <ac:chgData name="Ragnhild Halvorsrud" userId="917ea340-fd63-490f-a7db-68428d24cf32" providerId="ADAL" clId="{9B6050A4-F178-4018-9F62-4FCCA28DA093}" dt="2021-03-21T13:00:07.335" v="33222" actId="790"/>
          <ac:spMkLst>
            <pc:docMk/>
            <pc:sldMk cId="1604300621" sldId="814"/>
            <ac:spMk id="3" creationId="{FD349BE2-C55D-4B03-ADAE-2E75B76C467F}"/>
          </ac:spMkLst>
        </pc:spChg>
        <pc:spChg chg="mod">
          <ac:chgData name="Ragnhild Halvorsrud" userId="917ea340-fd63-490f-a7db-68428d24cf32" providerId="ADAL" clId="{9B6050A4-F178-4018-9F62-4FCCA28DA093}" dt="2021-03-21T13:00:07.335" v="33223" actId="790"/>
          <ac:spMkLst>
            <pc:docMk/>
            <pc:sldMk cId="1604300621" sldId="814"/>
            <ac:spMk id="79" creationId="{AFF1F3A7-656A-488A-9F7E-A4C9A709F574}"/>
          </ac:spMkLst>
        </pc:spChg>
        <pc:spChg chg="mod">
          <ac:chgData name="Ragnhild Halvorsrud" userId="917ea340-fd63-490f-a7db-68428d24cf32" providerId="ADAL" clId="{9B6050A4-F178-4018-9F62-4FCCA28DA093}" dt="2021-03-21T13:00:07.335" v="33224" actId="790"/>
          <ac:spMkLst>
            <pc:docMk/>
            <pc:sldMk cId="1604300621" sldId="814"/>
            <ac:spMk id="80" creationId="{D15BC7A0-1D0F-4DF9-B3D1-94F79C9A8EA2}"/>
          </ac:spMkLst>
        </pc:spChg>
        <pc:spChg chg="mod">
          <ac:chgData name="Ragnhild Halvorsrud" userId="917ea340-fd63-490f-a7db-68428d24cf32" providerId="ADAL" clId="{9B6050A4-F178-4018-9F62-4FCCA28DA093}" dt="2021-03-21T13:00:07.335" v="33225" actId="790"/>
          <ac:spMkLst>
            <pc:docMk/>
            <pc:sldMk cId="1604300621" sldId="814"/>
            <ac:spMk id="81" creationId="{CF0EBBB9-4F04-44F0-A96D-ACD0C6660E3E}"/>
          </ac:spMkLst>
        </pc:spChg>
        <pc:spChg chg="mod">
          <ac:chgData name="Ragnhild Halvorsrud" userId="917ea340-fd63-490f-a7db-68428d24cf32" providerId="ADAL" clId="{9B6050A4-F178-4018-9F62-4FCCA28DA093}" dt="2021-03-21T13:00:07.335" v="33226" actId="790"/>
          <ac:spMkLst>
            <pc:docMk/>
            <pc:sldMk cId="1604300621" sldId="814"/>
            <ac:spMk id="82" creationId="{2D7FF630-B076-482E-8584-1A6C5DDDBABE}"/>
          </ac:spMkLst>
        </pc:spChg>
        <pc:spChg chg="mod">
          <ac:chgData name="Ragnhild Halvorsrud" userId="917ea340-fd63-490f-a7db-68428d24cf32" providerId="ADAL" clId="{9B6050A4-F178-4018-9F62-4FCCA28DA093}" dt="2021-03-21T13:00:07.335" v="33227"/>
          <ac:spMkLst>
            <pc:docMk/>
            <pc:sldMk cId="1604300621" sldId="814"/>
            <ac:spMk id="83" creationId="{44C7A51E-A0EF-4070-B9DC-A35D8AEC161A}"/>
          </ac:spMkLst>
        </pc:spChg>
        <pc:spChg chg="mod">
          <ac:chgData name="Ragnhild Halvorsrud" userId="917ea340-fd63-490f-a7db-68428d24cf32" providerId="ADAL" clId="{9B6050A4-F178-4018-9F62-4FCCA28DA093}" dt="2021-03-21T13:00:07.335" v="33228"/>
          <ac:spMkLst>
            <pc:docMk/>
            <pc:sldMk cId="1604300621" sldId="814"/>
            <ac:spMk id="84" creationId="{CEF41AFD-59F3-4C4A-A91D-4945FDE1FA0C}"/>
          </ac:spMkLst>
        </pc:spChg>
        <pc:spChg chg="mod">
          <ac:chgData name="Ragnhild Halvorsrud" userId="917ea340-fd63-490f-a7db-68428d24cf32" providerId="ADAL" clId="{9B6050A4-F178-4018-9F62-4FCCA28DA093}" dt="2021-03-21T13:00:07.335" v="33229"/>
          <ac:spMkLst>
            <pc:docMk/>
            <pc:sldMk cId="1604300621" sldId="814"/>
            <ac:spMk id="85" creationId="{CAFC21DF-650A-4F40-BFAA-AE0DABA38482}"/>
          </ac:spMkLst>
        </pc:spChg>
        <pc:spChg chg="mod">
          <ac:chgData name="Ragnhild Halvorsrud" userId="917ea340-fd63-490f-a7db-68428d24cf32" providerId="ADAL" clId="{9B6050A4-F178-4018-9F62-4FCCA28DA093}" dt="2021-03-21T13:00:07.335" v="33230" actId="790"/>
          <ac:spMkLst>
            <pc:docMk/>
            <pc:sldMk cId="1604300621" sldId="814"/>
            <ac:spMk id="88" creationId="{A50B04A4-94D5-4EA9-BDE5-17644567FA42}"/>
          </ac:spMkLst>
        </pc:spChg>
        <pc:spChg chg="mod">
          <ac:chgData name="Ragnhild Halvorsrud" userId="917ea340-fd63-490f-a7db-68428d24cf32" providerId="ADAL" clId="{9B6050A4-F178-4018-9F62-4FCCA28DA093}" dt="2021-03-21T13:00:07.335" v="33231" actId="790"/>
          <ac:spMkLst>
            <pc:docMk/>
            <pc:sldMk cId="1604300621" sldId="814"/>
            <ac:spMk id="89" creationId="{B143030B-0255-4F7C-B2C6-F3903C6C6EFA}"/>
          </ac:spMkLst>
        </pc:spChg>
        <pc:spChg chg="mod">
          <ac:chgData name="Ragnhild Halvorsrud" userId="917ea340-fd63-490f-a7db-68428d24cf32" providerId="ADAL" clId="{9B6050A4-F178-4018-9F62-4FCCA28DA093}" dt="2021-03-21T13:00:07.335" v="33232" actId="790"/>
          <ac:spMkLst>
            <pc:docMk/>
            <pc:sldMk cId="1604300621" sldId="814"/>
            <ac:spMk id="93" creationId="{C8C1A3B1-E2D6-4729-BC83-C65A0381C936}"/>
          </ac:spMkLst>
        </pc:spChg>
        <pc:spChg chg="mod">
          <ac:chgData name="Ragnhild Halvorsrud" userId="917ea340-fd63-490f-a7db-68428d24cf32" providerId="ADAL" clId="{9B6050A4-F178-4018-9F62-4FCCA28DA093}" dt="2021-03-21T13:00:07.335" v="33233" actId="790"/>
          <ac:spMkLst>
            <pc:docMk/>
            <pc:sldMk cId="1604300621" sldId="814"/>
            <ac:spMk id="94" creationId="{78016C8D-F6A9-4793-B27A-B7A27E0F9697}"/>
          </ac:spMkLst>
        </pc:spChg>
        <pc:spChg chg="mod">
          <ac:chgData name="Ragnhild Halvorsrud" userId="917ea340-fd63-490f-a7db-68428d24cf32" providerId="ADAL" clId="{9B6050A4-F178-4018-9F62-4FCCA28DA093}" dt="2021-03-21T13:00:07.351" v="33234"/>
          <ac:spMkLst>
            <pc:docMk/>
            <pc:sldMk cId="1604300621" sldId="814"/>
            <ac:spMk id="97" creationId="{30494614-1D9F-43C6-9660-2D3AE405D489}"/>
          </ac:spMkLst>
        </pc:spChg>
        <pc:spChg chg="mod">
          <ac:chgData name="Ragnhild Halvorsrud" userId="917ea340-fd63-490f-a7db-68428d24cf32" providerId="ADAL" clId="{9B6050A4-F178-4018-9F62-4FCCA28DA093}" dt="2021-03-21T13:00:07.351" v="33235" actId="790"/>
          <ac:spMkLst>
            <pc:docMk/>
            <pc:sldMk cId="1604300621" sldId="814"/>
            <ac:spMk id="98" creationId="{4BA0B0D4-343A-44EB-8840-A2D60FFC357B}"/>
          </ac:spMkLst>
        </pc:spChg>
        <pc:spChg chg="mod">
          <ac:chgData name="Ragnhild Halvorsrud" userId="917ea340-fd63-490f-a7db-68428d24cf32" providerId="ADAL" clId="{9B6050A4-F178-4018-9F62-4FCCA28DA093}" dt="2021-03-21T13:00:07.351" v="33236" actId="790"/>
          <ac:spMkLst>
            <pc:docMk/>
            <pc:sldMk cId="1604300621" sldId="814"/>
            <ac:spMk id="100" creationId="{86C92996-FB5A-42E5-93F9-5884D3696599}"/>
          </ac:spMkLst>
        </pc:spChg>
        <pc:spChg chg="mod">
          <ac:chgData name="Ragnhild Halvorsrud" userId="917ea340-fd63-490f-a7db-68428d24cf32" providerId="ADAL" clId="{9B6050A4-F178-4018-9F62-4FCCA28DA093}" dt="2021-03-21T13:00:07.351" v="33237" actId="790"/>
          <ac:spMkLst>
            <pc:docMk/>
            <pc:sldMk cId="1604300621" sldId="814"/>
            <ac:spMk id="101" creationId="{1187F7C8-E09A-46BB-BEFD-5FADE0A74E5C}"/>
          </ac:spMkLst>
        </pc:spChg>
        <pc:spChg chg="mod">
          <ac:chgData name="Ragnhild Halvorsrud" userId="917ea340-fd63-490f-a7db-68428d24cf32" providerId="ADAL" clId="{9B6050A4-F178-4018-9F62-4FCCA28DA093}" dt="2021-03-21T13:00:07.351" v="33238" actId="790"/>
          <ac:spMkLst>
            <pc:docMk/>
            <pc:sldMk cId="1604300621" sldId="814"/>
            <ac:spMk id="102" creationId="{4C8D12BA-1583-41B3-9A54-5037F95073EA}"/>
          </ac:spMkLst>
        </pc:spChg>
        <pc:spChg chg="mod">
          <ac:chgData name="Ragnhild Halvorsrud" userId="917ea340-fd63-490f-a7db-68428d24cf32" providerId="ADAL" clId="{9B6050A4-F178-4018-9F62-4FCCA28DA093}" dt="2021-03-21T13:00:07.351" v="33239" actId="790"/>
          <ac:spMkLst>
            <pc:docMk/>
            <pc:sldMk cId="1604300621" sldId="814"/>
            <ac:spMk id="103" creationId="{FF703A99-D9D9-4F15-A6BF-796B95FF43F1}"/>
          </ac:spMkLst>
        </pc:spChg>
        <pc:spChg chg="mod">
          <ac:chgData name="Ragnhild Halvorsrud" userId="917ea340-fd63-490f-a7db-68428d24cf32" providerId="ADAL" clId="{9B6050A4-F178-4018-9F62-4FCCA28DA093}" dt="2021-03-21T13:00:07.351" v="33240" actId="790"/>
          <ac:spMkLst>
            <pc:docMk/>
            <pc:sldMk cId="1604300621" sldId="814"/>
            <ac:spMk id="104" creationId="{15AE4FB7-D1C9-4978-B3D1-1429CCCC16E5}"/>
          </ac:spMkLst>
        </pc:spChg>
        <pc:spChg chg="mod">
          <ac:chgData name="Ragnhild Halvorsrud" userId="917ea340-fd63-490f-a7db-68428d24cf32" providerId="ADAL" clId="{9B6050A4-F178-4018-9F62-4FCCA28DA093}" dt="2021-03-21T13:00:07.351" v="33241" actId="790"/>
          <ac:spMkLst>
            <pc:docMk/>
            <pc:sldMk cId="1604300621" sldId="814"/>
            <ac:spMk id="105" creationId="{B4C41A6A-9D2E-4D4D-A519-9BB2B5FFAA9C}"/>
          </ac:spMkLst>
        </pc:spChg>
        <pc:spChg chg="mod">
          <ac:chgData name="Ragnhild Halvorsrud" userId="917ea340-fd63-490f-a7db-68428d24cf32" providerId="ADAL" clId="{9B6050A4-F178-4018-9F62-4FCCA28DA093}" dt="2021-03-21T13:00:07.351" v="33242" actId="790"/>
          <ac:spMkLst>
            <pc:docMk/>
            <pc:sldMk cId="1604300621" sldId="814"/>
            <ac:spMk id="109" creationId="{4FD6C5E4-EAFB-4E60-AC86-651D8C41563C}"/>
          </ac:spMkLst>
        </pc:spChg>
        <pc:spChg chg="mod">
          <ac:chgData name="Ragnhild Halvorsrud" userId="917ea340-fd63-490f-a7db-68428d24cf32" providerId="ADAL" clId="{9B6050A4-F178-4018-9F62-4FCCA28DA093}" dt="2021-03-21T13:00:07.351" v="33243" actId="790"/>
          <ac:spMkLst>
            <pc:docMk/>
            <pc:sldMk cId="1604300621" sldId="814"/>
            <ac:spMk id="110" creationId="{8E2C8B28-6C5C-4C7E-836E-195913D23D63}"/>
          </ac:spMkLst>
        </pc:spChg>
        <pc:spChg chg="mod">
          <ac:chgData name="Ragnhild Halvorsrud" userId="917ea340-fd63-490f-a7db-68428d24cf32" providerId="ADAL" clId="{9B6050A4-F178-4018-9F62-4FCCA28DA093}" dt="2021-03-21T13:00:07.351" v="33244" actId="790"/>
          <ac:spMkLst>
            <pc:docMk/>
            <pc:sldMk cId="1604300621" sldId="814"/>
            <ac:spMk id="114" creationId="{87E43D54-E1F5-4014-8665-2F247ADCFFAC}"/>
          </ac:spMkLst>
        </pc:spChg>
        <pc:spChg chg="mod">
          <ac:chgData name="Ragnhild Halvorsrud" userId="917ea340-fd63-490f-a7db-68428d24cf32" providerId="ADAL" clId="{9B6050A4-F178-4018-9F62-4FCCA28DA093}" dt="2021-03-21T13:00:07.351" v="33245" actId="790"/>
          <ac:spMkLst>
            <pc:docMk/>
            <pc:sldMk cId="1604300621" sldId="814"/>
            <ac:spMk id="115" creationId="{E0524BFC-7AEB-41B0-999B-7FC7315935EF}"/>
          </ac:spMkLst>
        </pc:spChg>
        <pc:spChg chg="mod">
          <ac:chgData name="Ragnhild Halvorsrud" userId="917ea340-fd63-490f-a7db-68428d24cf32" providerId="ADAL" clId="{9B6050A4-F178-4018-9F62-4FCCA28DA093}" dt="2021-03-21T13:00:07.351" v="33246" actId="790"/>
          <ac:spMkLst>
            <pc:docMk/>
            <pc:sldMk cId="1604300621" sldId="814"/>
            <ac:spMk id="122" creationId="{38644A66-4233-4B6E-B43E-21A9A15970D8}"/>
          </ac:spMkLst>
        </pc:spChg>
        <pc:spChg chg="mod">
          <ac:chgData name="Ragnhild Halvorsrud" userId="917ea340-fd63-490f-a7db-68428d24cf32" providerId="ADAL" clId="{9B6050A4-F178-4018-9F62-4FCCA28DA093}" dt="2021-03-21T13:00:07.351" v="33247" actId="790"/>
          <ac:spMkLst>
            <pc:docMk/>
            <pc:sldMk cId="1604300621" sldId="814"/>
            <ac:spMk id="124" creationId="{74B24BBC-1913-4203-A974-D4E8AEA14376}"/>
          </ac:spMkLst>
        </pc:spChg>
        <pc:spChg chg="mod">
          <ac:chgData name="Ragnhild Halvorsrud" userId="917ea340-fd63-490f-a7db-68428d24cf32" providerId="ADAL" clId="{9B6050A4-F178-4018-9F62-4FCCA28DA093}" dt="2021-03-21T13:00:07.351" v="33248" actId="790"/>
          <ac:spMkLst>
            <pc:docMk/>
            <pc:sldMk cId="1604300621" sldId="814"/>
            <ac:spMk id="125" creationId="{3EBF19EE-2F3F-4E80-9E3D-D65E80823C2B}"/>
          </ac:spMkLst>
        </pc:spChg>
        <pc:spChg chg="mod">
          <ac:chgData name="Ragnhild Halvorsrud" userId="917ea340-fd63-490f-a7db-68428d24cf32" providerId="ADAL" clId="{9B6050A4-F178-4018-9F62-4FCCA28DA093}" dt="2021-03-21T13:00:07.351" v="33249" actId="790"/>
          <ac:spMkLst>
            <pc:docMk/>
            <pc:sldMk cId="1604300621" sldId="814"/>
            <ac:spMk id="127" creationId="{6250F928-663E-4723-9CE1-7B9A8F27F3BF}"/>
          </ac:spMkLst>
        </pc:spChg>
        <pc:spChg chg="mod">
          <ac:chgData name="Ragnhild Halvorsrud" userId="917ea340-fd63-490f-a7db-68428d24cf32" providerId="ADAL" clId="{9B6050A4-F178-4018-9F62-4FCCA28DA093}" dt="2021-03-21T13:00:07.351" v="33250" actId="790"/>
          <ac:spMkLst>
            <pc:docMk/>
            <pc:sldMk cId="1604300621" sldId="814"/>
            <ac:spMk id="130" creationId="{49FC8F14-0FC7-4365-9BB1-FC6B4DAD504F}"/>
          </ac:spMkLst>
        </pc:spChg>
        <pc:spChg chg="mod">
          <ac:chgData name="Ragnhild Halvorsrud" userId="917ea340-fd63-490f-a7db-68428d24cf32" providerId="ADAL" clId="{9B6050A4-F178-4018-9F62-4FCCA28DA093}" dt="2021-03-21T13:00:07.351" v="33251" actId="790"/>
          <ac:spMkLst>
            <pc:docMk/>
            <pc:sldMk cId="1604300621" sldId="814"/>
            <ac:spMk id="132" creationId="{96C2E334-FA43-4F53-AA6A-DCB3284C1012}"/>
          </ac:spMkLst>
        </pc:spChg>
        <pc:spChg chg="mod">
          <ac:chgData name="Ragnhild Halvorsrud" userId="917ea340-fd63-490f-a7db-68428d24cf32" providerId="ADAL" clId="{9B6050A4-F178-4018-9F62-4FCCA28DA093}" dt="2021-03-21T13:00:07.351" v="33252" actId="790"/>
          <ac:spMkLst>
            <pc:docMk/>
            <pc:sldMk cId="1604300621" sldId="814"/>
            <ac:spMk id="133" creationId="{8B4700BC-F134-4F42-BF30-F5722B656435}"/>
          </ac:spMkLst>
        </pc:spChg>
        <pc:spChg chg="mod">
          <ac:chgData name="Ragnhild Halvorsrud" userId="917ea340-fd63-490f-a7db-68428d24cf32" providerId="ADAL" clId="{9B6050A4-F178-4018-9F62-4FCCA28DA093}" dt="2021-03-21T13:00:07.351" v="33253" actId="790"/>
          <ac:spMkLst>
            <pc:docMk/>
            <pc:sldMk cId="1604300621" sldId="814"/>
            <ac:spMk id="134" creationId="{D8FDFF00-5523-460B-8AB5-D37106889482}"/>
          </ac:spMkLst>
        </pc:spChg>
        <pc:spChg chg="mod">
          <ac:chgData name="Ragnhild Halvorsrud" userId="917ea340-fd63-490f-a7db-68428d24cf32" providerId="ADAL" clId="{9B6050A4-F178-4018-9F62-4FCCA28DA093}" dt="2021-03-21T13:00:07.366" v="33254" actId="790"/>
          <ac:spMkLst>
            <pc:docMk/>
            <pc:sldMk cId="1604300621" sldId="814"/>
            <ac:spMk id="136" creationId="{EF93091F-7D05-46B1-A36A-279BC1A05476}"/>
          </ac:spMkLst>
        </pc:spChg>
        <pc:spChg chg="mod">
          <ac:chgData name="Ragnhild Halvorsrud" userId="917ea340-fd63-490f-a7db-68428d24cf32" providerId="ADAL" clId="{9B6050A4-F178-4018-9F62-4FCCA28DA093}" dt="2021-03-21T13:00:07.366" v="33255" actId="790"/>
          <ac:spMkLst>
            <pc:docMk/>
            <pc:sldMk cId="1604300621" sldId="814"/>
            <ac:spMk id="137" creationId="{1F8DE400-0CD3-4261-ACDB-EC5E42FF8BAF}"/>
          </ac:spMkLst>
        </pc:spChg>
        <pc:spChg chg="mod">
          <ac:chgData name="Ragnhild Halvorsrud" userId="917ea340-fd63-490f-a7db-68428d24cf32" providerId="ADAL" clId="{9B6050A4-F178-4018-9F62-4FCCA28DA093}" dt="2021-03-21T13:00:07.366" v="33256" actId="790"/>
          <ac:spMkLst>
            <pc:docMk/>
            <pc:sldMk cId="1604300621" sldId="814"/>
            <ac:spMk id="138" creationId="{94D2F6A3-9C8B-4AFD-920E-86F62ABEE8C0}"/>
          </ac:spMkLst>
        </pc:spChg>
        <pc:spChg chg="mod">
          <ac:chgData name="Ragnhild Halvorsrud" userId="917ea340-fd63-490f-a7db-68428d24cf32" providerId="ADAL" clId="{9B6050A4-F178-4018-9F62-4FCCA28DA093}" dt="2021-03-21T13:00:07.366" v="33257" actId="790"/>
          <ac:spMkLst>
            <pc:docMk/>
            <pc:sldMk cId="1604300621" sldId="814"/>
            <ac:spMk id="139" creationId="{C9DEEFC9-BD91-46AC-B517-C5F242163BDC}"/>
          </ac:spMkLst>
        </pc:spChg>
        <pc:spChg chg="mod">
          <ac:chgData name="Ragnhild Halvorsrud" userId="917ea340-fd63-490f-a7db-68428d24cf32" providerId="ADAL" clId="{9B6050A4-F178-4018-9F62-4FCCA28DA093}" dt="2021-03-21T13:00:07.366" v="33258" actId="790"/>
          <ac:spMkLst>
            <pc:docMk/>
            <pc:sldMk cId="1604300621" sldId="814"/>
            <ac:spMk id="140" creationId="{F2DA1193-5B37-44C6-B323-02D0C4CD0162}"/>
          </ac:spMkLst>
        </pc:spChg>
        <pc:spChg chg="mod">
          <ac:chgData name="Ragnhild Halvorsrud" userId="917ea340-fd63-490f-a7db-68428d24cf32" providerId="ADAL" clId="{9B6050A4-F178-4018-9F62-4FCCA28DA093}" dt="2021-03-21T13:00:07.366" v="33259" actId="790"/>
          <ac:spMkLst>
            <pc:docMk/>
            <pc:sldMk cId="1604300621" sldId="814"/>
            <ac:spMk id="141" creationId="{7C734440-3788-473C-ABD0-95931ED9B4B8}"/>
          </ac:spMkLst>
        </pc:spChg>
        <pc:spChg chg="mod">
          <ac:chgData name="Ragnhild Halvorsrud" userId="917ea340-fd63-490f-a7db-68428d24cf32" providerId="ADAL" clId="{9B6050A4-F178-4018-9F62-4FCCA28DA093}" dt="2021-03-21T13:00:07.366" v="33260" actId="790"/>
          <ac:spMkLst>
            <pc:docMk/>
            <pc:sldMk cId="1604300621" sldId="814"/>
            <ac:spMk id="142" creationId="{101E6771-EA55-4892-B92E-253CFB91FF7C}"/>
          </ac:spMkLst>
        </pc:spChg>
        <pc:spChg chg="mod">
          <ac:chgData name="Ragnhild Halvorsrud" userId="917ea340-fd63-490f-a7db-68428d24cf32" providerId="ADAL" clId="{9B6050A4-F178-4018-9F62-4FCCA28DA093}" dt="2021-03-21T13:00:07.366" v="33261" actId="790"/>
          <ac:spMkLst>
            <pc:docMk/>
            <pc:sldMk cId="1604300621" sldId="814"/>
            <ac:spMk id="143" creationId="{886F0F15-4E10-46C0-A9EE-A6AB58321529}"/>
          </ac:spMkLst>
        </pc:spChg>
        <pc:spChg chg="add del mod">
          <ac:chgData name="Ragnhild Halvorsrud" userId="917ea340-fd63-490f-a7db-68428d24cf32" providerId="ADAL" clId="{9B6050A4-F178-4018-9F62-4FCCA28DA093}" dt="2021-03-19T17:10:18.372" v="28205" actId="478"/>
          <ac:spMkLst>
            <pc:docMk/>
            <pc:sldMk cId="1604300621" sldId="814"/>
            <ac:spMk id="144" creationId="{E9BB0F4D-1B8F-4C31-97DC-08278FFD0602}"/>
          </ac:spMkLst>
        </pc:spChg>
        <pc:spChg chg="mod">
          <ac:chgData name="Ragnhild Halvorsrud" userId="917ea340-fd63-490f-a7db-68428d24cf32" providerId="ADAL" clId="{9B6050A4-F178-4018-9F62-4FCCA28DA093}" dt="2021-03-21T13:00:07.366" v="33265"/>
          <ac:spMkLst>
            <pc:docMk/>
            <pc:sldMk cId="1604300621" sldId="814"/>
            <ac:spMk id="145" creationId="{A670502B-D4E0-4410-A5D2-06F87029E62E}"/>
          </ac:spMkLst>
        </pc:spChg>
        <pc:spChg chg="mod">
          <ac:chgData name="Ragnhild Halvorsrud" userId="917ea340-fd63-490f-a7db-68428d24cf32" providerId="ADAL" clId="{9B6050A4-F178-4018-9F62-4FCCA28DA093}" dt="2021-03-21T13:00:07.366" v="33262"/>
          <ac:spMkLst>
            <pc:docMk/>
            <pc:sldMk cId="1604300621" sldId="814"/>
            <ac:spMk id="146" creationId="{BFF13D39-7BF7-4873-AD7C-8F32195C7342}"/>
          </ac:spMkLst>
        </pc:spChg>
        <pc:spChg chg="mod">
          <ac:chgData name="Ragnhild Halvorsrud" userId="917ea340-fd63-490f-a7db-68428d24cf32" providerId="ADAL" clId="{9B6050A4-F178-4018-9F62-4FCCA28DA093}" dt="2021-03-21T13:00:07.366" v="33263"/>
          <ac:spMkLst>
            <pc:docMk/>
            <pc:sldMk cId="1604300621" sldId="814"/>
            <ac:spMk id="148" creationId="{950F163E-C14B-4E53-A9C6-8F26804E7916}"/>
          </ac:spMkLst>
        </pc:spChg>
        <pc:spChg chg="del mod">
          <ac:chgData name="Ragnhild Halvorsrud" userId="917ea340-fd63-490f-a7db-68428d24cf32" providerId="ADAL" clId="{9B6050A4-F178-4018-9F62-4FCCA28DA093}" dt="2021-03-20T18:36:48.163" v="31808" actId="478"/>
          <ac:spMkLst>
            <pc:docMk/>
            <pc:sldMk cId="1604300621" sldId="814"/>
            <ac:spMk id="149" creationId="{29A828E3-3252-46EC-A0E5-E477AD77E3DA}"/>
          </ac:spMkLst>
        </pc:spChg>
        <pc:spChg chg="add mod">
          <ac:chgData name="Ragnhild Halvorsrud" userId="917ea340-fd63-490f-a7db-68428d24cf32" providerId="ADAL" clId="{9B6050A4-F178-4018-9F62-4FCCA28DA093}" dt="2021-03-21T13:00:07.366" v="33266" actId="790"/>
          <ac:spMkLst>
            <pc:docMk/>
            <pc:sldMk cId="1604300621" sldId="814"/>
            <ac:spMk id="152" creationId="{1A27B78D-59D6-4883-A8C6-2F3BDE28EC0D}"/>
          </ac:spMkLst>
        </pc:spChg>
        <pc:spChg chg="mod">
          <ac:chgData name="Ragnhild Halvorsrud" userId="917ea340-fd63-490f-a7db-68428d24cf32" providerId="ADAL" clId="{9B6050A4-F178-4018-9F62-4FCCA28DA093}" dt="2021-03-21T13:00:07.366" v="33264"/>
          <ac:spMkLst>
            <pc:docMk/>
            <pc:sldMk cId="1604300621" sldId="814"/>
            <ac:spMk id="153" creationId="{9CC3FFA5-5940-4E11-9166-895C9C364D94}"/>
          </ac:spMkLst>
        </pc:spChg>
        <pc:cxnChg chg="mod">
          <ac:chgData name="Ragnhild Halvorsrud" userId="917ea340-fd63-490f-a7db-68428d24cf32" providerId="ADAL" clId="{9B6050A4-F178-4018-9F62-4FCCA28DA093}" dt="2021-03-20T18:37:12.659" v="31809" actId="208"/>
          <ac:cxnSpMkLst>
            <pc:docMk/>
            <pc:sldMk cId="1604300621" sldId="814"/>
            <ac:cxnSpMk id="150" creationId="{82255F06-87C4-45DC-B39F-0C230F8F2A5C}"/>
          </ac:cxnSpMkLst>
        </pc:cxnChg>
      </pc:sldChg>
      <pc:sldChg chg="addSp delSp modSp mod ord chgLayout modNotes">
        <pc:chgData name="Ragnhild Halvorsrud" userId="917ea340-fd63-490f-a7db-68428d24cf32" providerId="ADAL" clId="{9B6050A4-F178-4018-9F62-4FCCA28DA093}" dt="2021-03-26T15:43:36.778" v="40877" actId="27636"/>
        <pc:sldMkLst>
          <pc:docMk/>
          <pc:sldMk cId="3219094029" sldId="816"/>
        </pc:sldMkLst>
        <pc:spChg chg="add del mod">
          <ac:chgData name="Ragnhild Halvorsrud" userId="917ea340-fd63-490f-a7db-68428d24cf32" providerId="ADAL" clId="{9B6050A4-F178-4018-9F62-4FCCA28DA093}" dt="2021-03-19T13:49:15.569" v="25623" actId="6264"/>
          <ac:spMkLst>
            <pc:docMk/>
            <pc:sldMk cId="3219094029" sldId="816"/>
            <ac:spMk id="2" creationId="{1C5535B5-BEE2-4DEB-8128-5AFE0E3E227B}"/>
          </ac:spMkLst>
        </pc:spChg>
        <pc:spChg chg="mod ord">
          <ac:chgData name="Ragnhild Halvorsrud" userId="917ea340-fd63-490f-a7db-68428d24cf32" providerId="ADAL" clId="{9B6050A4-F178-4018-9F62-4FCCA28DA093}" dt="2021-03-25T13:12:43.145" v="38617" actId="790"/>
          <ac:spMkLst>
            <pc:docMk/>
            <pc:sldMk cId="3219094029" sldId="816"/>
            <ac:spMk id="3" creationId="{00DA2F44-CE98-49BA-84FA-4BCF7A7CFF3C}"/>
          </ac:spMkLst>
        </pc:spChg>
        <pc:spChg chg="mod ord">
          <ac:chgData name="Ragnhild Halvorsrud" userId="917ea340-fd63-490f-a7db-68428d24cf32" providerId="ADAL" clId="{9B6050A4-F178-4018-9F62-4FCCA28DA093}" dt="2021-03-25T13:12:43.141" v="38615" actId="790"/>
          <ac:spMkLst>
            <pc:docMk/>
            <pc:sldMk cId="3219094029" sldId="816"/>
            <ac:spMk id="4" creationId="{AB5A6E4F-A8CB-40BC-846D-CA5BEDFCEC7C}"/>
          </ac:spMkLst>
        </pc:spChg>
        <pc:spChg chg="mod ord">
          <ac:chgData name="Ragnhild Halvorsrud" userId="917ea340-fd63-490f-a7db-68428d24cf32" providerId="ADAL" clId="{9B6050A4-F178-4018-9F62-4FCCA28DA093}" dt="2021-03-26T15:43:36.778" v="40877" actId="27636"/>
          <ac:spMkLst>
            <pc:docMk/>
            <pc:sldMk cId="3219094029" sldId="816"/>
            <ac:spMk id="5" creationId="{350478A3-16F6-44AE-A201-47C1B0E913DB}"/>
          </ac:spMkLst>
        </pc:spChg>
        <pc:spChg chg="add del mod">
          <ac:chgData name="Ragnhild Halvorsrud" userId="917ea340-fd63-490f-a7db-68428d24cf32" providerId="ADAL" clId="{9B6050A4-F178-4018-9F62-4FCCA28DA093}" dt="2021-03-19T13:49:15.569" v="25623" actId="6264"/>
          <ac:spMkLst>
            <pc:docMk/>
            <pc:sldMk cId="3219094029" sldId="816"/>
            <ac:spMk id="6" creationId="{A0A10F47-D48B-4C3C-9169-C53FDAAF7624}"/>
          </ac:spMkLst>
        </pc:spChg>
        <pc:spChg chg="add del mod">
          <ac:chgData name="Ragnhild Halvorsrud" userId="917ea340-fd63-490f-a7db-68428d24cf32" providerId="ADAL" clId="{9B6050A4-F178-4018-9F62-4FCCA28DA093}" dt="2021-03-19T13:49:15.569" v="25623" actId="6264"/>
          <ac:spMkLst>
            <pc:docMk/>
            <pc:sldMk cId="3219094029" sldId="816"/>
            <ac:spMk id="7" creationId="{F35E54FB-C3A7-4F3D-843C-7EAB2A849B0D}"/>
          </ac:spMkLst>
        </pc:spChg>
        <pc:spChg chg="add mod">
          <ac:chgData name="Ragnhild Halvorsrud" userId="917ea340-fd63-490f-a7db-68428d24cf32" providerId="ADAL" clId="{9B6050A4-F178-4018-9F62-4FCCA28DA093}" dt="2021-03-26T15:39:57.288" v="40783" actId="1076"/>
          <ac:spMkLst>
            <pc:docMk/>
            <pc:sldMk cId="3219094029" sldId="816"/>
            <ac:spMk id="8" creationId="{536D36F6-EF5D-4135-8BA6-270CE1365F2F}"/>
          </ac:spMkLst>
        </pc:spChg>
        <pc:spChg chg="add del mod">
          <ac:chgData name="Ragnhild Halvorsrud" userId="917ea340-fd63-490f-a7db-68428d24cf32" providerId="ADAL" clId="{9B6050A4-F178-4018-9F62-4FCCA28DA093}" dt="2021-03-26T14:54:58.210" v="40548" actId="478"/>
          <ac:spMkLst>
            <pc:docMk/>
            <pc:sldMk cId="3219094029" sldId="816"/>
            <ac:spMk id="12" creationId="{059B3D68-E3A4-4D72-BA45-8B61B8CF3112}"/>
          </ac:spMkLst>
        </pc:spChg>
        <pc:spChg chg="add del mod">
          <ac:chgData name="Ragnhild Halvorsrud" userId="917ea340-fd63-490f-a7db-68428d24cf32" providerId="ADAL" clId="{9B6050A4-F178-4018-9F62-4FCCA28DA093}" dt="2021-03-24T14:59:57.642" v="36702"/>
          <ac:spMkLst>
            <pc:docMk/>
            <pc:sldMk cId="3219094029" sldId="816"/>
            <ac:spMk id="13" creationId="{9E27866D-0677-40C6-A26B-1CF089BCBD3A}"/>
          </ac:spMkLst>
        </pc:spChg>
        <pc:spChg chg="add del mod">
          <ac:chgData name="Ragnhild Halvorsrud" userId="917ea340-fd63-490f-a7db-68428d24cf32" providerId="ADAL" clId="{9B6050A4-F178-4018-9F62-4FCCA28DA093}" dt="2021-03-24T14:59:57.642" v="36702"/>
          <ac:spMkLst>
            <pc:docMk/>
            <pc:sldMk cId="3219094029" sldId="816"/>
            <ac:spMk id="14" creationId="{B237A2DD-59AF-4ADB-ABB8-F291523E4563}"/>
          </ac:spMkLst>
        </pc:spChg>
        <pc:spChg chg="add del mod">
          <ac:chgData name="Ragnhild Halvorsrud" userId="917ea340-fd63-490f-a7db-68428d24cf32" providerId="ADAL" clId="{9B6050A4-F178-4018-9F62-4FCCA28DA093}" dt="2021-03-24T14:59:57.642" v="36702"/>
          <ac:spMkLst>
            <pc:docMk/>
            <pc:sldMk cId="3219094029" sldId="816"/>
            <ac:spMk id="15" creationId="{D71CE942-46A0-4FFD-978E-5C3CB7F69839}"/>
          </ac:spMkLst>
        </pc:spChg>
        <pc:spChg chg="add del mod">
          <ac:chgData name="Ragnhild Halvorsrud" userId="917ea340-fd63-490f-a7db-68428d24cf32" providerId="ADAL" clId="{9B6050A4-F178-4018-9F62-4FCCA28DA093}" dt="2021-03-19T13:53:12.643" v="25785" actId="478"/>
          <ac:spMkLst>
            <pc:docMk/>
            <pc:sldMk cId="3219094029" sldId="816"/>
            <ac:spMk id="15" creationId="{FCFDDD6D-893C-44F2-A3A7-5A37B7DB41CB}"/>
          </ac:spMkLst>
        </pc:spChg>
        <pc:spChg chg="add del mod">
          <ac:chgData name="Ragnhild Halvorsrud" userId="917ea340-fd63-490f-a7db-68428d24cf32" providerId="ADAL" clId="{9B6050A4-F178-4018-9F62-4FCCA28DA093}" dt="2021-03-24T14:59:57.642" v="36702"/>
          <ac:spMkLst>
            <pc:docMk/>
            <pc:sldMk cId="3219094029" sldId="816"/>
            <ac:spMk id="16" creationId="{1B9D92DB-EE24-44EF-811B-94806C5E8DDD}"/>
          </ac:spMkLst>
        </pc:spChg>
        <pc:spChg chg="add del mod">
          <ac:chgData name="Ragnhild Halvorsrud" userId="917ea340-fd63-490f-a7db-68428d24cf32" providerId="ADAL" clId="{9B6050A4-F178-4018-9F62-4FCCA28DA093}" dt="2021-03-19T13:53:12.643" v="25785" actId="478"/>
          <ac:spMkLst>
            <pc:docMk/>
            <pc:sldMk cId="3219094029" sldId="816"/>
            <ac:spMk id="16" creationId="{2FCA405F-D7A1-443A-9A65-BBF4CD8AA708}"/>
          </ac:spMkLst>
        </pc:spChg>
        <pc:spChg chg="add del mod">
          <ac:chgData name="Ragnhild Halvorsrud" userId="917ea340-fd63-490f-a7db-68428d24cf32" providerId="ADAL" clId="{9B6050A4-F178-4018-9F62-4FCCA28DA093}" dt="2021-03-19T13:53:12.643" v="25785" actId="478"/>
          <ac:spMkLst>
            <pc:docMk/>
            <pc:sldMk cId="3219094029" sldId="816"/>
            <ac:spMk id="17" creationId="{914E3915-06FF-4073-BBC6-5F3FC45F244D}"/>
          </ac:spMkLst>
        </pc:spChg>
        <pc:spChg chg="add del mod">
          <ac:chgData name="Ragnhild Halvorsrud" userId="917ea340-fd63-490f-a7db-68428d24cf32" providerId="ADAL" clId="{9B6050A4-F178-4018-9F62-4FCCA28DA093}" dt="2021-03-19T13:53:12.643" v="25785" actId="478"/>
          <ac:spMkLst>
            <pc:docMk/>
            <pc:sldMk cId="3219094029" sldId="816"/>
            <ac:spMk id="18" creationId="{FC90F1A2-15E2-4F4E-9A3B-47F86CB70A3E}"/>
          </ac:spMkLst>
        </pc:spChg>
        <pc:spChg chg="add del mod">
          <ac:chgData name="Ragnhild Halvorsrud" userId="917ea340-fd63-490f-a7db-68428d24cf32" providerId="ADAL" clId="{9B6050A4-F178-4018-9F62-4FCCA28DA093}" dt="2021-03-24T14:59:57.642" v="36702"/>
          <ac:spMkLst>
            <pc:docMk/>
            <pc:sldMk cId="3219094029" sldId="816"/>
            <ac:spMk id="20" creationId="{DFE4500E-4A53-48ED-9327-9C86E9113AAA}"/>
          </ac:spMkLst>
        </pc:spChg>
        <pc:spChg chg="mod">
          <ac:chgData name="Ragnhild Halvorsrud" userId="917ea340-fd63-490f-a7db-68428d24cf32" providerId="ADAL" clId="{9B6050A4-F178-4018-9F62-4FCCA28DA093}" dt="2021-03-26T15:38:14.734" v="40737" actId="1076"/>
          <ac:spMkLst>
            <pc:docMk/>
            <pc:sldMk cId="3219094029" sldId="816"/>
            <ac:spMk id="21" creationId="{C15FE0B6-DC88-4973-B6DF-B0E42959B66B}"/>
          </ac:spMkLst>
        </pc:spChg>
        <pc:spChg chg="add del mod">
          <ac:chgData name="Ragnhild Halvorsrud" userId="917ea340-fd63-490f-a7db-68428d24cf32" providerId="ADAL" clId="{9B6050A4-F178-4018-9F62-4FCCA28DA093}" dt="2021-03-19T13:57:48.729" v="25804" actId="478"/>
          <ac:spMkLst>
            <pc:docMk/>
            <pc:sldMk cId="3219094029" sldId="816"/>
            <ac:spMk id="23" creationId="{263D6E51-B2FB-4F29-96F9-4213CCA1C79F}"/>
          </ac:spMkLst>
        </pc:spChg>
        <pc:spChg chg="add mod">
          <ac:chgData name="Ragnhild Halvorsrud" userId="917ea340-fd63-490f-a7db-68428d24cf32" providerId="ADAL" clId="{9B6050A4-F178-4018-9F62-4FCCA28DA093}" dt="2021-03-26T14:54:55.837" v="40547"/>
          <ac:spMkLst>
            <pc:docMk/>
            <pc:sldMk cId="3219094029" sldId="816"/>
            <ac:spMk id="23" creationId="{6595B4B8-4718-4443-A635-A13343EE0988}"/>
          </ac:spMkLst>
        </pc:spChg>
        <pc:spChg chg="add del mod">
          <ac:chgData name="Ragnhild Halvorsrud" userId="917ea340-fd63-490f-a7db-68428d24cf32" providerId="ADAL" clId="{9B6050A4-F178-4018-9F62-4FCCA28DA093}" dt="2021-03-26T15:30:35.572" v="40551"/>
          <ac:spMkLst>
            <pc:docMk/>
            <pc:sldMk cId="3219094029" sldId="816"/>
            <ac:spMk id="24" creationId="{29C40B54-BB98-406E-8308-44D6636C2900}"/>
          </ac:spMkLst>
        </pc:spChg>
        <pc:spChg chg="add del mod">
          <ac:chgData name="Ragnhild Halvorsrud" userId="917ea340-fd63-490f-a7db-68428d24cf32" providerId="ADAL" clId="{9B6050A4-F178-4018-9F62-4FCCA28DA093}" dt="2021-03-19T13:57:45.189" v="25803" actId="478"/>
          <ac:spMkLst>
            <pc:docMk/>
            <pc:sldMk cId="3219094029" sldId="816"/>
            <ac:spMk id="24" creationId="{7609B85F-2E67-4A7E-B64F-862A8BE02694}"/>
          </ac:spMkLst>
        </pc:spChg>
        <pc:spChg chg="add del mod">
          <ac:chgData name="Ragnhild Halvorsrud" userId="917ea340-fd63-490f-a7db-68428d24cf32" providerId="ADAL" clId="{9B6050A4-F178-4018-9F62-4FCCA28DA093}" dt="2021-03-24T14:59:57.642" v="36702"/>
          <ac:spMkLst>
            <pc:docMk/>
            <pc:sldMk cId="3219094029" sldId="816"/>
            <ac:spMk id="24" creationId="{852630D5-295E-431C-81C8-28D5CD135899}"/>
          </ac:spMkLst>
        </pc:spChg>
        <pc:spChg chg="add del mod">
          <ac:chgData name="Ragnhild Halvorsrud" userId="917ea340-fd63-490f-a7db-68428d24cf32" providerId="ADAL" clId="{9B6050A4-F178-4018-9F62-4FCCA28DA093}" dt="2021-03-19T13:57:45.189" v="25803" actId="478"/>
          <ac:spMkLst>
            <pc:docMk/>
            <pc:sldMk cId="3219094029" sldId="816"/>
            <ac:spMk id="25" creationId="{3B3C5FA1-FD66-473D-9B3D-B38AD7589222}"/>
          </ac:spMkLst>
        </pc:spChg>
        <pc:spChg chg="add del mod">
          <ac:chgData name="Ragnhild Halvorsrud" userId="917ea340-fd63-490f-a7db-68428d24cf32" providerId="ADAL" clId="{9B6050A4-F178-4018-9F62-4FCCA28DA093}" dt="2021-03-26T15:30:35.572" v="40551"/>
          <ac:spMkLst>
            <pc:docMk/>
            <pc:sldMk cId="3219094029" sldId="816"/>
            <ac:spMk id="25" creationId="{64533CC2-1A2A-48B7-AA5F-7A4E69E3ED07}"/>
          </ac:spMkLst>
        </pc:spChg>
        <pc:spChg chg="add del mod">
          <ac:chgData name="Ragnhild Halvorsrud" userId="917ea340-fd63-490f-a7db-68428d24cf32" providerId="ADAL" clId="{9B6050A4-F178-4018-9F62-4FCCA28DA093}" dt="2021-03-26T15:30:35.572" v="40551"/>
          <ac:spMkLst>
            <pc:docMk/>
            <pc:sldMk cId="3219094029" sldId="816"/>
            <ac:spMk id="26" creationId="{530C4EC3-F3D0-433C-80DE-0C48499B4B04}"/>
          </ac:spMkLst>
        </pc:spChg>
        <pc:spChg chg="add del mod">
          <ac:chgData name="Ragnhild Halvorsrud" userId="917ea340-fd63-490f-a7db-68428d24cf32" providerId="ADAL" clId="{9B6050A4-F178-4018-9F62-4FCCA28DA093}" dt="2021-03-19T13:57:45.189" v="25803" actId="478"/>
          <ac:spMkLst>
            <pc:docMk/>
            <pc:sldMk cId="3219094029" sldId="816"/>
            <ac:spMk id="26" creationId="{A4719CCA-5C4A-404D-A3A9-D5BE3F400B1F}"/>
          </ac:spMkLst>
        </pc:spChg>
        <pc:spChg chg="add del mod">
          <ac:chgData name="Ragnhild Halvorsrud" userId="917ea340-fd63-490f-a7db-68428d24cf32" providerId="ADAL" clId="{9B6050A4-F178-4018-9F62-4FCCA28DA093}" dt="2021-03-24T16:29:44.703" v="36710"/>
          <ac:spMkLst>
            <pc:docMk/>
            <pc:sldMk cId="3219094029" sldId="816"/>
            <ac:spMk id="26" creationId="{E5878F6C-44E6-4FEC-B655-DB4E9E9C9C4A}"/>
          </ac:spMkLst>
        </pc:spChg>
        <pc:spChg chg="add del mod">
          <ac:chgData name="Ragnhild Halvorsrud" userId="917ea340-fd63-490f-a7db-68428d24cf32" providerId="ADAL" clId="{9B6050A4-F178-4018-9F62-4FCCA28DA093}" dt="2021-03-24T16:29:44.703" v="36710"/>
          <ac:spMkLst>
            <pc:docMk/>
            <pc:sldMk cId="3219094029" sldId="816"/>
            <ac:spMk id="27" creationId="{58E2DECC-0A90-4A17-B0B2-EB6DC443E991}"/>
          </ac:spMkLst>
        </pc:spChg>
        <pc:spChg chg="add del mod">
          <ac:chgData name="Ragnhild Halvorsrud" userId="917ea340-fd63-490f-a7db-68428d24cf32" providerId="ADAL" clId="{9B6050A4-F178-4018-9F62-4FCCA28DA093}" dt="2021-03-19T13:57:45.189" v="25803" actId="478"/>
          <ac:spMkLst>
            <pc:docMk/>
            <pc:sldMk cId="3219094029" sldId="816"/>
            <ac:spMk id="28" creationId="{4FAF20C5-4593-4683-A652-6E3F75B54BC4}"/>
          </ac:spMkLst>
        </pc:spChg>
        <pc:spChg chg="add del mod">
          <ac:chgData name="Ragnhild Halvorsrud" userId="917ea340-fd63-490f-a7db-68428d24cf32" providerId="ADAL" clId="{9B6050A4-F178-4018-9F62-4FCCA28DA093}" dt="2021-03-26T15:30:35.572" v="40551"/>
          <ac:spMkLst>
            <pc:docMk/>
            <pc:sldMk cId="3219094029" sldId="816"/>
            <ac:spMk id="29" creationId="{F6118B3C-9F13-4755-9302-E3EB4F0C1419}"/>
          </ac:spMkLst>
        </pc:spChg>
        <pc:spChg chg="add del mod">
          <ac:chgData name="Ragnhild Halvorsrud" userId="917ea340-fd63-490f-a7db-68428d24cf32" providerId="ADAL" clId="{9B6050A4-F178-4018-9F62-4FCCA28DA093}" dt="2021-03-19T13:57:45.189" v="25803" actId="478"/>
          <ac:spMkLst>
            <pc:docMk/>
            <pc:sldMk cId="3219094029" sldId="816"/>
            <ac:spMk id="30" creationId="{86814ECC-7918-44D8-8290-1BDF532C5949}"/>
          </ac:spMkLst>
        </pc:spChg>
        <pc:spChg chg="mod">
          <ac:chgData name="Ragnhild Halvorsrud" userId="917ea340-fd63-490f-a7db-68428d24cf32" providerId="ADAL" clId="{9B6050A4-F178-4018-9F62-4FCCA28DA093}" dt="2021-03-24T16:29:41.183" v="36709"/>
          <ac:spMkLst>
            <pc:docMk/>
            <pc:sldMk cId="3219094029" sldId="816"/>
            <ac:spMk id="30" creationId="{B7CE5976-1D68-45AC-9D0F-D6497B39DAAF}"/>
          </ac:spMkLst>
        </pc:spChg>
        <pc:spChg chg="add del mod">
          <ac:chgData name="Ragnhild Halvorsrud" userId="917ea340-fd63-490f-a7db-68428d24cf32" providerId="ADAL" clId="{9B6050A4-F178-4018-9F62-4FCCA28DA093}" dt="2021-03-26T15:30:35.572" v="40551"/>
          <ac:spMkLst>
            <pc:docMk/>
            <pc:sldMk cId="3219094029" sldId="816"/>
            <ac:spMk id="31" creationId="{D80473B2-0365-4345-BD58-633B08BD1A2E}"/>
          </ac:spMkLst>
        </pc:spChg>
        <pc:spChg chg="mod">
          <ac:chgData name="Ragnhild Halvorsrud" userId="917ea340-fd63-490f-a7db-68428d24cf32" providerId="ADAL" clId="{9B6050A4-F178-4018-9F62-4FCCA28DA093}" dt="2021-03-24T16:29:41.183" v="36709"/>
          <ac:spMkLst>
            <pc:docMk/>
            <pc:sldMk cId="3219094029" sldId="816"/>
            <ac:spMk id="33" creationId="{A7CB9DE5-FAEF-4373-8A44-9C70632C95D1}"/>
          </ac:spMkLst>
        </pc:spChg>
        <pc:spChg chg="mod">
          <ac:chgData name="Ragnhild Halvorsrud" userId="917ea340-fd63-490f-a7db-68428d24cf32" providerId="ADAL" clId="{9B6050A4-F178-4018-9F62-4FCCA28DA093}" dt="2021-03-24T16:29:41.183" v="36709"/>
          <ac:spMkLst>
            <pc:docMk/>
            <pc:sldMk cId="3219094029" sldId="816"/>
            <ac:spMk id="35" creationId="{CB378A27-A27A-4D27-81CA-B67E19237E1B}"/>
          </ac:spMkLst>
        </pc:spChg>
        <pc:spChg chg="add del mod">
          <ac:chgData name="Ragnhild Halvorsrud" userId="917ea340-fd63-490f-a7db-68428d24cf32" providerId="ADAL" clId="{9B6050A4-F178-4018-9F62-4FCCA28DA093}" dt="2021-03-26T15:30:35.572" v="40551"/>
          <ac:spMkLst>
            <pc:docMk/>
            <pc:sldMk cId="3219094029" sldId="816"/>
            <ac:spMk id="36" creationId="{5A9429FB-C5DD-471A-A6B2-E4BEA6CB8CA5}"/>
          </ac:spMkLst>
        </pc:spChg>
        <pc:spChg chg="mod">
          <ac:chgData name="Ragnhild Halvorsrud" userId="917ea340-fd63-490f-a7db-68428d24cf32" providerId="ADAL" clId="{9B6050A4-F178-4018-9F62-4FCCA28DA093}" dt="2021-03-24T16:29:41.183" v="36709"/>
          <ac:spMkLst>
            <pc:docMk/>
            <pc:sldMk cId="3219094029" sldId="816"/>
            <ac:spMk id="37" creationId="{4F2DB8D7-1318-4858-883C-9BFAF5B4D6AB}"/>
          </ac:spMkLst>
        </pc:spChg>
        <pc:spChg chg="add del mod">
          <ac:chgData name="Ragnhild Halvorsrud" userId="917ea340-fd63-490f-a7db-68428d24cf32" providerId="ADAL" clId="{9B6050A4-F178-4018-9F62-4FCCA28DA093}" dt="2021-03-26T15:30:35.572" v="40551"/>
          <ac:spMkLst>
            <pc:docMk/>
            <pc:sldMk cId="3219094029" sldId="816"/>
            <ac:spMk id="37" creationId="{97E7AE1B-87EA-4813-B3C0-ECA53FB543CF}"/>
          </ac:spMkLst>
        </pc:spChg>
        <pc:spChg chg="mod">
          <ac:chgData name="Ragnhild Halvorsrud" userId="917ea340-fd63-490f-a7db-68428d24cf32" providerId="ADAL" clId="{9B6050A4-F178-4018-9F62-4FCCA28DA093}" dt="2021-03-24T16:29:41.183" v="36709"/>
          <ac:spMkLst>
            <pc:docMk/>
            <pc:sldMk cId="3219094029" sldId="816"/>
            <ac:spMk id="40" creationId="{41B659EF-012C-4B3F-9B26-A0592EF189C0}"/>
          </ac:spMkLst>
        </pc:spChg>
        <pc:spChg chg="mod">
          <ac:chgData name="Ragnhild Halvorsrud" userId="917ea340-fd63-490f-a7db-68428d24cf32" providerId="ADAL" clId="{9B6050A4-F178-4018-9F62-4FCCA28DA093}" dt="2021-03-26T15:30:30.253" v="40550"/>
          <ac:spMkLst>
            <pc:docMk/>
            <pc:sldMk cId="3219094029" sldId="816"/>
            <ac:spMk id="40" creationId="{F112A528-9568-4696-B8DB-774457FDC219}"/>
          </ac:spMkLst>
        </pc:spChg>
        <pc:spChg chg="mod">
          <ac:chgData name="Ragnhild Halvorsrud" userId="917ea340-fd63-490f-a7db-68428d24cf32" providerId="ADAL" clId="{9B6050A4-F178-4018-9F62-4FCCA28DA093}" dt="2021-03-26T15:30:30.253" v="40550"/>
          <ac:spMkLst>
            <pc:docMk/>
            <pc:sldMk cId="3219094029" sldId="816"/>
            <ac:spMk id="41" creationId="{5F547C0D-B12F-4857-88E7-9FE5E6E5EE76}"/>
          </ac:spMkLst>
        </pc:spChg>
        <pc:spChg chg="mod">
          <ac:chgData name="Ragnhild Halvorsrud" userId="917ea340-fd63-490f-a7db-68428d24cf32" providerId="ADAL" clId="{9B6050A4-F178-4018-9F62-4FCCA28DA093}" dt="2021-03-26T15:30:30.253" v="40550"/>
          <ac:spMkLst>
            <pc:docMk/>
            <pc:sldMk cId="3219094029" sldId="816"/>
            <ac:spMk id="42" creationId="{7FB182FA-B0FC-4F56-A092-2B2F24037423}"/>
          </ac:spMkLst>
        </pc:spChg>
        <pc:spChg chg="mod">
          <ac:chgData name="Ragnhild Halvorsrud" userId="917ea340-fd63-490f-a7db-68428d24cf32" providerId="ADAL" clId="{9B6050A4-F178-4018-9F62-4FCCA28DA093}" dt="2021-03-24T16:29:41.183" v="36709"/>
          <ac:spMkLst>
            <pc:docMk/>
            <pc:sldMk cId="3219094029" sldId="816"/>
            <ac:spMk id="42" creationId="{D0B354BB-5550-423F-8F8A-49E57A92E9C4}"/>
          </ac:spMkLst>
        </pc:spChg>
        <pc:spChg chg="add mod">
          <ac:chgData name="Ragnhild Halvorsrud" userId="917ea340-fd63-490f-a7db-68428d24cf32" providerId="ADAL" clId="{9B6050A4-F178-4018-9F62-4FCCA28DA093}" dt="2021-03-26T15:43:20.583" v="40860" actId="1037"/>
          <ac:spMkLst>
            <pc:docMk/>
            <pc:sldMk cId="3219094029" sldId="816"/>
            <ac:spMk id="43" creationId="{59CED5AB-B47B-4BAA-B98F-418921BBFC81}"/>
          </ac:spMkLst>
        </pc:spChg>
        <pc:spChg chg="add mod">
          <ac:chgData name="Ragnhild Halvorsrud" userId="917ea340-fd63-490f-a7db-68428d24cf32" providerId="ADAL" clId="{9B6050A4-F178-4018-9F62-4FCCA28DA093}" dt="2021-03-26T15:43:20.583" v="40860" actId="1037"/>
          <ac:spMkLst>
            <pc:docMk/>
            <pc:sldMk cId="3219094029" sldId="816"/>
            <ac:spMk id="45" creationId="{5468BCB8-51C1-4455-AD72-956B8154C444}"/>
          </ac:spMkLst>
        </pc:spChg>
        <pc:spChg chg="mod">
          <ac:chgData name="Ragnhild Halvorsrud" userId="917ea340-fd63-490f-a7db-68428d24cf32" providerId="ADAL" clId="{9B6050A4-F178-4018-9F62-4FCCA28DA093}" dt="2021-03-26T15:30:30.253" v="40550"/>
          <ac:spMkLst>
            <pc:docMk/>
            <pc:sldMk cId="3219094029" sldId="816"/>
            <ac:spMk id="47" creationId="{A44F6307-8E40-46A8-9DB7-E1831E8A9C4F}"/>
          </ac:spMkLst>
        </pc:spChg>
        <pc:spChg chg="mod">
          <ac:chgData name="Ragnhild Halvorsrud" userId="917ea340-fd63-490f-a7db-68428d24cf32" providerId="ADAL" clId="{9B6050A4-F178-4018-9F62-4FCCA28DA093}" dt="2021-03-26T15:30:30.253" v="40550"/>
          <ac:spMkLst>
            <pc:docMk/>
            <pc:sldMk cId="3219094029" sldId="816"/>
            <ac:spMk id="49" creationId="{D0B75644-7D75-4614-9C87-F0FDAA170EBA}"/>
          </ac:spMkLst>
        </pc:spChg>
        <pc:spChg chg="add mod">
          <ac:chgData name="Ragnhild Halvorsrud" userId="917ea340-fd63-490f-a7db-68428d24cf32" providerId="ADAL" clId="{9B6050A4-F178-4018-9F62-4FCCA28DA093}" dt="2021-03-26T15:43:20.583" v="40860" actId="1037"/>
          <ac:spMkLst>
            <pc:docMk/>
            <pc:sldMk cId="3219094029" sldId="816"/>
            <ac:spMk id="50" creationId="{13B4FEB3-2BB0-4F48-9C65-C0FF48F2A6E5}"/>
          </ac:spMkLst>
        </pc:spChg>
        <pc:spChg chg="add mod">
          <ac:chgData name="Ragnhild Halvorsrud" userId="917ea340-fd63-490f-a7db-68428d24cf32" providerId="ADAL" clId="{9B6050A4-F178-4018-9F62-4FCCA28DA093}" dt="2021-03-26T15:43:32.961" v="40875" actId="1035"/>
          <ac:spMkLst>
            <pc:docMk/>
            <pc:sldMk cId="3219094029" sldId="816"/>
            <ac:spMk id="51" creationId="{C6EE03F8-DE15-4CB4-9B84-3E29147D4379}"/>
          </ac:spMkLst>
        </pc:spChg>
        <pc:spChg chg="mod">
          <ac:chgData name="Ragnhild Halvorsrud" userId="917ea340-fd63-490f-a7db-68428d24cf32" providerId="ADAL" clId="{9B6050A4-F178-4018-9F62-4FCCA28DA093}" dt="2021-03-25T14:24:49.511" v="38956"/>
          <ac:spMkLst>
            <pc:docMk/>
            <pc:sldMk cId="3219094029" sldId="816"/>
            <ac:spMk id="53" creationId="{609E2086-471C-4F1F-BFE7-42D9735985CD}"/>
          </ac:spMkLst>
        </pc:spChg>
        <pc:spChg chg="mod">
          <ac:chgData name="Ragnhild Halvorsrud" userId="917ea340-fd63-490f-a7db-68428d24cf32" providerId="ADAL" clId="{9B6050A4-F178-4018-9F62-4FCCA28DA093}" dt="2021-03-25T14:24:49.511" v="38956"/>
          <ac:spMkLst>
            <pc:docMk/>
            <pc:sldMk cId="3219094029" sldId="816"/>
            <ac:spMk id="54" creationId="{278D3729-8EBC-4D67-9F14-4303818D993E}"/>
          </ac:spMkLst>
        </pc:spChg>
        <pc:spChg chg="mod">
          <ac:chgData name="Ragnhild Halvorsrud" userId="917ea340-fd63-490f-a7db-68428d24cf32" providerId="ADAL" clId="{9B6050A4-F178-4018-9F62-4FCCA28DA093}" dt="2021-03-25T14:24:49.511" v="38956"/>
          <ac:spMkLst>
            <pc:docMk/>
            <pc:sldMk cId="3219094029" sldId="816"/>
            <ac:spMk id="55" creationId="{4064DBB3-0A34-4227-BA40-CE4066BF36FE}"/>
          </ac:spMkLst>
        </pc:spChg>
        <pc:spChg chg="mod">
          <ac:chgData name="Ragnhild Halvorsrud" userId="917ea340-fd63-490f-a7db-68428d24cf32" providerId="ADAL" clId="{9B6050A4-F178-4018-9F62-4FCCA28DA093}" dt="2021-03-25T14:24:49.511" v="38956"/>
          <ac:spMkLst>
            <pc:docMk/>
            <pc:sldMk cId="3219094029" sldId="816"/>
            <ac:spMk id="56" creationId="{041A0E82-5C31-4735-A8FD-15703B24DD65}"/>
          </ac:spMkLst>
        </pc:spChg>
        <pc:spChg chg="mod">
          <ac:chgData name="Ragnhild Halvorsrud" userId="917ea340-fd63-490f-a7db-68428d24cf32" providerId="ADAL" clId="{9B6050A4-F178-4018-9F62-4FCCA28DA093}" dt="2021-03-26T15:30:30.253" v="40550"/>
          <ac:spMkLst>
            <pc:docMk/>
            <pc:sldMk cId="3219094029" sldId="816"/>
            <ac:spMk id="57" creationId="{31E578DF-DBE5-42D2-BE19-97B32E7CC48E}"/>
          </ac:spMkLst>
        </pc:spChg>
        <pc:spChg chg="mod">
          <ac:chgData name="Ragnhild Halvorsrud" userId="917ea340-fd63-490f-a7db-68428d24cf32" providerId="ADAL" clId="{9B6050A4-F178-4018-9F62-4FCCA28DA093}" dt="2021-03-26T15:30:30.253" v="40550"/>
          <ac:spMkLst>
            <pc:docMk/>
            <pc:sldMk cId="3219094029" sldId="816"/>
            <ac:spMk id="58" creationId="{B2ABA77E-99C7-4002-9BED-467EA036B44E}"/>
          </ac:spMkLst>
        </pc:spChg>
        <pc:spChg chg="mod">
          <ac:chgData name="Ragnhild Halvorsrud" userId="917ea340-fd63-490f-a7db-68428d24cf32" providerId="ADAL" clId="{9B6050A4-F178-4018-9F62-4FCCA28DA093}" dt="2021-03-26T15:30:30.253" v="40550"/>
          <ac:spMkLst>
            <pc:docMk/>
            <pc:sldMk cId="3219094029" sldId="816"/>
            <ac:spMk id="59" creationId="{6D945614-AD69-4B2B-8045-61D10D33BCC9}"/>
          </ac:spMkLst>
        </pc:spChg>
        <pc:spChg chg="add mod">
          <ac:chgData name="Ragnhild Halvorsrud" userId="917ea340-fd63-490f-a7db-68428d24cf32" providerId="ADAL" clId="{9B6050A4-F178-4018-9F62-4FCCA28DA093}" dt="2021-03-26T15:43:32.961" v="40875" actId="1035"/>
          <ac:spMkLst>
            <pc:docMk/>
            <pc:sldMk cId="3219094029" sldId="816"/>
            <ac:spMk id="63" creationId="{B77BADDC-F72D-4F0C-BABF-C45E08215EA9}"/>
          </ac:spMkLst>
        </pc:spChg>
        <pc:spChg chg="add mod">
          <ac:chgData name="Ragnhild Halvorsrud" userId="917ea340-fd63-490f-a7db-68428d24cf32" providerId="ADAL" clId="{9B6050A4-F178-4018-9F62-4FCCA28DA093}" dt="2021-03-26T15:43:32.961" v="40875" actId="1035"/>
          <ac:spMkLst>
            <pc:docMk/>
            <pc:sldMk cId="3219094029" sldId="816"/>
            <ac:spMk id="66" creationId="{D6E442C2-2D56-4863-A67B-FA5D09FA962E}"/>
          </ac:spMkLst>
        </pc:spChg>
        <pc:grpChg chg="add del mod">
          <ac:chgData name="Ragnhild Halvorsrud" userId="917ea340-fd63-490f-a7db-68428d24cf32" providerId="ADAL" clId="{9B6050A4-F178-4018-9F62-4FCCA28DA093}" dt="2021-03-24T16:29:44.703" v="36710"/>
          <ac:grpSpMkLst>
            <pc:docMk/>
            <pc:sldMk cId="3219094029" sldId="816"/>
            <ac:grpSpMk id="29" creationId="{FB83DD41-10F2-4D5B-B15A-A2D47A9643AA}"/>
          </ac:grpSpMkLst>
        </pc:grpChg>
        <pc:grpChg chg="add del mod">
          <ac:chgData name="Ragnhild Halvorsrud" userId="917ea340-fd63-490f-a7db-68428d24cf32" providerId="ADAL" clId="{9B6050A4-F178-4018-9F62-4FCCA28DA093}" dt="2021-03-24T16:29:44.703" v="36710"/>
          <ac:grpSpMkLst>
            <pc:docMk/>
            <pc:sldMk cId="3219094029" sldId="816"/>
            <ac:grpSpMk id="34" creationId="{C3F1C8CB-915C-4EEC-9C42-DD5E084A31B0}"/>
          </ac:grpSpMkLst>
        </pc:grpChg>
        <pc:grpChg chg="add del mod">
          <ac:chgData name="Ragnhild Halvorsrud" userId="917ea340-fd63-490f-a7db-68428d24cf32" providerId="ADAL" clId="{9B6050A4-F178-4018-9F62-4FCCA28DA093}" dt="2021-03-24T16:29:44.703" v="36710"/>
          <ac:grpSpMkLst>
            <pc:docMk/>
            <pc:sldMk cId="3219094029" sldId="816"/>
            <ac:grpSpMk id="39" creationId="{2268392D-30C7-4A6A-A140-710FAD28F171}"/>
          </ac:grpSpMkLst>
        </pc:grpChg>
        <pc:grpChg chg="add del mod">
          <ac:chgData name="Ragnhild Halvorsrud" userId="917ea340-fd63-490f-a7db-68428d24cf32" providerId="ADAL" clId="{9B6050A4-F178-4018-9F62-4FCCA28DA093}" dt="2021-03-26T15:30:35.572" v="40551"/>
          <ac:grpSpMkLst>
            <pc:docMk/>
            <pc:sldMk cId="3219094029" sldId="816"/>
            <ac:grpSpMk id="39" creationId="{A6BC22B9-0307-4697-A6F8-3670F83C048F}"/>
          </ac:grpSpMkLst>
        </pc:grpChg>
        <pc:grpChg chg="add del mod">
          <ac:chgData name="Ragnhild Halvorsrud" userId="917ea340-fd63-490f-a7db-68428d24cf32" providerId="ADAL" clId="{9B6050A4-F178-4018-9F62-4FCCA28DA093}" dt="2021-03-26T15:30:35.572" v="40551"/>
          <ac:grpSpMkLst>
            <pc:docMk/>
            <pc:sldMk cId="3219094029" sldId="816"/>
            <ac:grpSpMk id="48" creationId="{F507696F-7E1C-4B4E-A324-A72052611594}"/>
          </ac:grpSpMkLst>
        </pc:grpChg>
        <pc:grpChg chg="add mod">
          <ac:chgData name="Ragnhild Halvorsrud" userId="917ea340-fd63-490f-a7db-68428d24cf32" providerId="ADAL" clId="{9B6050A4-F178-4018-9F62-4FCCA28DA093}" dt="2021-03-25T14:24:49.511" v="38956"/>
          <ac:grpSpMkLst>
            <pc:docMk/>
            <pc:sldMk cId="3219094029" sldId="816"/>
            <ac:grpSpMk id="52" creationId="{4EF8B18C-3C6C-46F6-A632-AABBFEFEB6F1}"/>
          </ac:grpSpMkLst>
        </pc:grpChg>
        <pc:picChg chg="add mod">
          <ac:chgData name="Ragnhild Halvorsrud" userId="917ea340-fd63-490f-a7db-68428d24cf32" providerId="ADAL" clId="{9B6050A4-F178-4018-9F62-4FCCA28DA093}" dt="2021-03-26T15:43:20.583" v="40860" actId="1037"/>
          <ac:picMkLst>
            <pc:docMk/>
            <pc:sldMk cId="3219094029" sldId="816"/>
            <ac:picMk id="2" creationId="{D1CAD63C-3DDE-4A54-8652-2E81A766353C}"/>
          </ac:picMkLst>
        </pc:picChg>
        <pc:picChg chg="add del mod">
          <ac:chgData name="Ragnhild Halvorsrud" userId="917ea340-fd63-490f-a7db-68428d24cf32" providerId="ADAL" clId="{9B6050A4-F178-4018-9F62-4FCCA28DA093}" dt="2021-03-26T15:31:44.453" v="40556" actId="478"/>
          <ac:picMkLst>
            <pc:docMk/>
            <pc:sldMk cId="3219094029" sldId="816"/>
            <ac:picMk id="6" creationId="{FD4DE257-179F-44CC-9183-CD96C3705310}"/>
          </ac:picMkLst>
        </pc:picChg>
        <pc:picChg chg="add mod">
          <ac:chgData name="Ragnhild Halvorsrud" userId="917ea340-fd63-490f-a7db-68428d24cf32" providerId="ADAL" clId="{9B6050A4-F178-4018-9F62-4FCCA28DA093}" dt="2021-03-26T15:43:32.961" v="40875" actId="1035"/>
          <ac:picMkLst>
            <pc:docMk/>
            <pc:sldMk cId="3219094029" sldId="816"/>
            <ac:picMk id="7" creationId="{4DB82968-1A5A-47B2-B623-F1673404A90D}"/>
          </ac:picMkLst>
        </pc:picChg>
        <pc:picChg chg="add del mod">
          <ac:chgData name="Ragnhild Halvorsrud" userId="917ea340-fd63-490f-a7db-68428d24cf32" providerId="ADAL" clId="{9B6050A4-F178-4018-9F62-4FCCA28DA093}" dt="2021-03-26T15:30:51.117" v="40553" actId="478"/>
          <ac:picMkLst>
            <pc:docMk/>
            <pc:sldMk cId="3219094029" sldId="816"/>
            <ac:picMk id="9" creationId="{74CAEC98-765C-4274-A1D2-6BF142D2F47A}"/>
          </ac:picMkLst>
        </pc:picChg>
        <pc:picChg chg="add del mod">
          <ac:chgData name="Ragnhild Halvorsrud" userId="917ea340-fd63-490f-a7db-68428d24cf32" providerId="ADAL" clId="{9B6050A4-F178-4018-9F62-4FCCA28DA093}" dt="2021-03-25T15:57:34.803" v="39424" actId="478"/>
          <ac:picMkLst>
            <pc:docMk/>
            <pc:sldMk cId="3219094029" sldId="816"/>
            <ac:picMk id="10" creationId="{00416F65-2B77-4833-A67B-8664F0A76D98}"/>
          </ac:picMkLst>
        </pc:picChg>
        <pc:picChg chg="add del mod">
          <ac:chgData name="Ragnhild Halvorsrud" userId="917ea340-fd63-490f-a7db-68428d24cf32" providerId="ADAL" clId="{9B6050A4-F178-4018-9F62-4FCCA28DA093}" dt="2021-03-19T13:53:07.354" v="25784" actId="478"/>
          <ac:picMkLst>
            <pc:docMk/>
            <pc:sldMk cId="3219094029" sldId="816"/>
            <ac:picMk id="12" creationId="{7A1F4781-13C2-4EEC-BA03-6B8724D36683}"/>
          </ac:picMkLst>
        </pc:picChg>
        <pc:picChg chg="add del mod">
          <ac:chgData name="Ragnhild Halvorsrud" userId="917ea340-fd63-490f-a7db-68428d24cf32" providerId="ADAL" clId="{9B6050A4-F178-4018-9F62-4FCCA28DA093}" dt="2021-03-19T13:53:12.643" v="25785" actId="478"/>
          <ac:picMkLst>
            <pc:docMk/>
            <pc:sldMk cId="3219094029" sldId="816"/>
            <ac:picMk id="13" creationId="{DFEA13C4-B462-4FE3-9002-3F83237619E1}"/>
          </ac:picMkLst>
        </pc:picChg>
        <pc:picChg chg="add del mod">
          <ac:chgData name="Ragnhild Halvorsrud" userId="917ea340-fd63-490f-a7db-68428d24cf32" providerId="ADAL" clId="{9B6050A4-F178-4018-9F62-4FCCA28DA093}" dt="2021-03-19T13:54:37.758" v="25797" actId="478"/>
          <ac:picMkLst>
            <pc:docMk/>
            <pc:sldMk cId="3219094029" sldId="816"/>
            <ac:picMk id="14" creationId="{9A111C48-371E-45BC-B49D-A42FA6B3A2FC}"/>
          </ac:picMkLst>
        </pc:picChg>
        <pc:picChg chg="add del mod">
          <ac:chgData name="Ragnhild Halvorsrud" userId="917ea340-fd63-490f-a7db-68428d24cf32" providerId="ADAL" clId="{9B6050A4-F178-4018-9F62-4FCCA28DA093}" dt="2021-03-24T14:59:57.642" v="36702"/>
          <ac:picMkLst>
            <pc:docMk/>
            <pc:sldMk cId="3219094029" sldId="816"/>
            <ac:picMk id="17" creationId="{CDC6B4D7-F35C-4A38-A2D7-B10DEBA12865}"/>
          </ac:picMkLst>
        </pc:picChg>
        <pc:picChg chg="add del mod">
          <ac:chgData name="Ragnhild Halvorsrud" userId="917ea340-fd63-490f-a7db-68428d24cf32" providerId="ADAL" clId="{9B6050A4-F178-4018-9F62-4FCCA28DA093}" dt="2021-03-24T14:59:57.642" v="36702"/>
          <ac:picMkLst>
            <pc:docMk/>
            <pc:sldMk cId="3219094029" sldId="816"/>
            <ac:picMk id="18" creationId="{EE077816-A698-4559-8701-B32FE18AB11A}"/>
          </ac:picMkLst>
        </pc:picChg>
        <pc:picChg chg="add del mod">
          <ac:chgData name="Ragnhild Halvorsrud" userId="917ea340-fd63-490f-a7db-68428d24cf32" providerId="ADAL" clId="{9B6050A4-F178-4018-9F62-4FCCA28DA093}" dt="2021-03-24T14:59:57.642" v="36702"/>
          <ac:picMkLst>
            <pc:docMk/>
            <pc:sldMk cId="3219094029" sldId="816"/>
            <ac:picMk id="19" creationId="{23C5E31F-F4DB-498A-9DA8-C03C43C0AC41}"/>
          </ac:picMkLst>
        </pc:picChg>
        <pc:picChg chg="add del mod">
          <ac:chgData name="Ragnhild Halvorsrud" userId="917ea340-fd63-490f-a7db-68428d24cf32" providerId="ADAL" clId="{9B6050A4-F178-4018-9F62-4FCCA28DA093}" dt="2021-03-19T13:57:45.189" v="25803" actId="478"/>
          <ac:picMkLst>
            <pc:docMk/>
            <pc:sldMk cId="3219094029" sldId="816"/>
            <ac:picMk id="20" creationId="{35F3877A-85EF-425A-9A5E-B357C517698A}"/>
          </ac:picMkLst>
        </pc:picChg>
        <pc:picChg chg="mod">
          <ac:chgData name="Ragnhild Halvorsrud" userId="917ea340-fd63-490f-a7db-68428d24cf32" providerId="ADAL" clId="{9B6050A4-F178-4018-9F62-4FCCA28DA093}" dt="2021-03-26T15:38:14.734" v="40737" actId="1076"/>
          <ac:picMkLst>
            <pc:docMk/>
            <pc:sldMk cId="3219094029" sldId="816"/>
            <ac:picMk id="22" creationId="{73473192-F6A7-4810-B7FC-EFFFADBDF1CD}"/>
          </ac:picMkLst>
        </pc:picChg>
        <pc:picChg chg="add del mod">
          <ac:chgData name="Ragnhild Halvorsrud" userId="917ea340-fd63-490f-a7db-68428d24cf32" providerId="ADAL" clId="{9B6050A4-F178-4018-9F62-4FCCA28DA093}" dt="2021-03-24T14:59:57.642" v="36702"/>
          <ac:picMkLst>
            <pc:docMk/>
            <pc:sldMk cId="3219094029" sldId="816"/>
            <ac:picMk id="23" creationId="{6D536FC0-66CB-413B-9AEA-00085D4231D0}"/>
          </ac:picMkLst>
        </pc:picChg>
        <pc:picChg chg="add del mod">
          <ac:chgData name="Ragnhild Halvorsrud" userId="917ea340-fd63-490f-a7db-68428d24cf32" providerId="ADAL" clId="{9B6050A4-F178-4018-9F62-4FCCA28DA093}" dt="2021-03-24T14:59:57.642" v="36702"/>
          <ac:picMkLst>
            <pc:docMk/>
            <pc:sldMk cId="3219094029" sldId="816"/>
            <ac:picMk id="25" creationId="{433A363E-3A9D-421A-BA49-3F4D2BF0FC51}"/>
          </ac:picMkLst>
        </pc:picChg>
        <pc:picChg chg="add del mod">
          <ac:chgData name="Ragnhild Halvorsrud" userId="917ea340-fd63-490f-a7db-68428d24cf32" providerId="ADAL" clId="{9B6050A4-F178-4018-9F62-4FCCA28DA093}" dt="2021-03-24T16:29:44.703" v="36710"/>
          <ac:picMkLst>
            <pc:docMk/>
            <pc:sldMk cId="3219094029" sldId="816"/>
            <ac:picMk id="28" creationId="{E676A776-C2F0-4DAC-9EA3-70D3B0939C6F}"/>
          </ac:picMkLst>
        </pc:picChg>
        <pc:picChg chg="mod">
          <ac:chgData name="Ragnhild Halvorsrud" userId="917ea340-fd63-490f-a7db-68428d24cf32" providerId="ADAL" clId="{9B6050A4-F178-4018-9F62-4FCCA28DA093}" dt="2021-03-24T16:29:41.183" v="36709"/>
          <ac:picMkLst>
            <pc:docMk/>
            <pc:sldMk cId="3219094029" sldId="816"/>
            <ac:picMk id="31" creationId="{63BFDBAD-A834-4191-9F4C-396D1F66C0A2}"/>
          </ac:picMkLst>
        </pc:picChg>
        <pc:picChg chg="add del mod">
          <ac:chgData name="Ragnhild Halvorsrud" userId="917ea340-fd63-490f-a7db-68428d24cf32" providerId="ADAL" clId="{9B6050A4-F178-4018-9F62-4FCCA28DA093}" dt="2021-03-26T15:30:51.117" v="40553" actId="478"/>
          <ac:picMkLst>
            <pc:docMk/>
            <pc:sldMk cId="3219094029" sldId="816"/>
            <ac:picMk id="32" creationId="{AB94B0BD-5F24-4CC1-AE11-C1DAF8C2DA17}"/>
          </ac:picMkLst>
        </pc:picChg>
        <pc:picChg chg="mod">
          <ac:chgData name="Ragnhild Halvorsrud" userId="917ea340-fd63-490f-a7db-68428d24cf32" providerId="ADAL" clId="{9B6050A4-F178-4018-9F62-4FCCA28DA093}" dt="2021-03-24T16:29:41.183" v="36709"/>
          <ac:picMkLst>
            <pc:docMk/>
            <pc:sldMk cId="3219094029" sldId="816"/>
            <ac:picMk id="36" creationId="{C88253DA-0A0D-4F59-82D7-13DFA31A0E63}"/>
          </ac:picMkLst>
        </pc:picChg>
        <pc:picChg chg="add del mod">
          <ac:chgData name="Ragnhild Halvorsrud" userId="917ea340-fd63-490f-a7db-68428d24cf32" providerId="ADAL" clId="{9B6050A4-F178-4018-9F62-4FCCA28DA093}" dt="2021-03-26T15:30:35.572" v="40551"/>
          <ac:picMkLst>
            <pc:docMk/>
            <pc:sldMk cId="3219094029" sldId="816"/>
            <ac:picMk id="38" creationId="{0B85880F-28C7-4870-92F0-3585579582DA}"/>
          </ac:picMkLst>
        </pc:picChg>
        <pc:picChg chg="del mod">
          <ac:chgData name="Ragnhild Halvorsrud" userId="917ea340-fd63-490f-a7db-68428d24cf32" providerId="ADAL" clId="{9B6050A4-F178-4018-9F62-4FCCA28DA093}" dt="2021-03-24T14:58:21.541" v="36696" actId="478"/>
          <ac:picMkLst>
            <pc:docMk/>
            <pc:sldMk cId="3219094029" sldId="816"/>
            <ac:picMk id="38" creationId="{BA2D4461-576D-49EC-9279-E098FDD99193}"/>
          </ac:picMkLst>
        </pc:picChg>
        <pc:picChg chg="mod">
          <ac:chgData name="Ragnhild Halvorsrud" userId="917ea340-fd63-490f-a7db-68428d24cf32" providerId="ADAL" clId="{9B6050A4-F178-4018-9F62-4FCCA28DA093}" dt="2021-03-24T16:29:41.183" v="36709"/>
          <ac:picMkLst>
            <pc:docMk/>
            <pc:sldMk cId="3219094029" sldId="816"/>
            <ac:picMk id="41" creationId="{11D577CC-4FEF-4A2F-A695-323BB38E147F}"/>
          </ac:picMkLst>
        </pc:picChg>
        <pc:cxnChg chg="add del mod">
          <ac:chgData name="Ragnhild Halvorsrud" userId="917ea340-fd63-490f-a7db-68428d24cf32" providerId="ADAL" clId="{9B6050A4-F178-4018-9F62-4FCCA28DA093}" dt="2021-03-19T13:57:45.189" v="25803" actId="478"/>
          <ac:cxnSpMkLst>
            <pc:docMk/>
            <pc:sldMk cId="3219094029" sldId="816"/>
            <ac:cxnSpMk id="27" creationId="{48F4EFEA-5855-40EE-8CFF-BA66A9C014D8}"/>
          </ac:cxnSpMkLst>
        </pc:cxnChg>
        <pc:cxnChg chg="add del mod">
          <ac:chgData name="Ragnhild Halvorsrud" userId="917ea340-fd63-490f-a7db-68428d24cf32" providerId="ADAL" clId="{9B6050A4-F178-4018-9F62-4FCCA28DA093}" dt="2021-03-26T15:30:35.572" v="40551"/>
          <ac:cxnSpMkLst>
            <pc:docMk/>
            <pc:sldMk cId="3219094029" sldId="816"/>
            <ac:cxnSpMk id="27" creationId="{99D4C5C6-FD7A-41DC-97AA-19C4025B3340}"/>
          </ac:cxnSpMkLst>
        </pc:cxnChg>
        <pc:cxnChg chg="add del mod">
          <ac:chgData name="Ragnhild Halvorsrud" userId="917ea340-fd63-490f-a7db-68428d24cf32" providerId="ADAL" clId="{9B6050A4-F178-4018-9F62-4FCCA28DA093}" dt="2021-03-26T15:30:35.572" v="40551"/>
          <ac:cxnSpMkLst>
            <pc:docMk/>
            <pc:sldMk cId="3219094029" sldId="816"/>
            <ac:cxnSpMk id="28" creationId="{2325992B-47DA-401E-8D81-D690D8F0B8C4}"/>
          </ac:cxnSpMkLst>
        </pc:cxnChg>
        <pc:cxnChg chg="add del mod">
          <ac:chgData name="Ragnhild Halvorsrud" userId="917ea340-fd63-490f-a7db-68428d24cf32" providerId="ADAL" clId="{9B6050A4-F178-4018-9F62-4FCCA28DA093}" dt="2021-03-19T13:57:45.189" v="25803" actId="478"/>
          <ac:cxnSpMkLst>
            <pc:docMk/>
            <pc:sldMk cId="3219094029" sldId="816"/>
            <ac:cxnSpMk id="29" creationId="{0294EBB3-9361-4970-940C-C2010E763B62}"/>
          </ac:cxnSpMkLst>
        </pc:cxnChg>
        <pc:cxnChg chg="add del mod">
          <ac:chgData name="Ragnhild Halvorsrud" userId="917ea340-fd63-490f-a7db-68428d24cf32" providerId="ADAL" clId="{9B6050A4-F178-4018-9F62-4FCCA28DA093}" dt="2021-03-26T15:30:35.572" v="40551"/>
          <ac:cxnSpMkLst>
            <pc:docMk/>
            <pc:sldMk cId="3219094029" sldId="816"/>
            <ac:cxnSpMk id="30" creationId="{281699CE-E0E1-49CF-8BD3-91BD4050B4E1}"/>
          </ac:cxnSpMkLst>
        </pc:cxnChg>
        <pc:cxnChg chg="add del mod">
          <ac:chgData name="Ragnhild Halvorsrud" userId="917ea340-fd63-490f-a7db-68428d24cf32" providerId="ADAL" clId="{9B6050A4-F178-4018-9F62-4FCCA28DA093}" dt="2021-03-19T13:57:45.189" v="25803" actId="478"/>
          <ac:cxnSpMkLst>
            <pc:docMk/>
            <pc:sldMk cId="3219094029" sldId="816"/>
            <ac:cxnSpMk id="31" creationId="{5F29F1A6-DFE7-4EA8-BDA1-8C953FD7676A}"/>
          </ac:cxnSpMkLst>
        </pc:cxnChg>
        <pc:cxnChg chg="add del mod">
          <ac:chgData name="Ragnhild Halvorsrud" userId="917ea340-fd63-490f-a7db-68428d24cf32" providerId="ADAL" clId="{9B6050A4-F178-4018-9F62-4FCCA28DA093}" dt="2021-03-26T15:30:35.572" v="40551"/>
          <ac:cxnSpMkLst>
            <pc:docMk/>
            <pc:sldMk cId="3219094029" sldId="816"/>
            <ac:cxnSpMk id="33" creationId="{3D80AF1C-15D8-4D0B-82C8-18CC9D06B678}"/>
          </ac:cxnSpMkLst>
        </pc:cxnChg>
        <pc:cxnChg chg="add del mod">
          <ac:chgData name="Ragnhild Halvorsrud" userId="917ea340-fd63-490f-a7db-68428d24cf32" providerId="ADAL" clId="{9B6050A4-F178-4018-9F62-4FCCA28DA093}" dt="2021-03-26T15:30:35.572" v="40551"/>
          <ac:cxnSpMkLst>
            <pc:docMk/>
            <pc:sldMk cId="3219094029" sldId="816"/>
            <ac:cxnSpMk id="34" creationId="{29FE8029-3574-43DC-80A9-056DED6F4611}"/>
          </ac:cxnSpMkLst>
        </pc:cxnChg>
        <pc:cxnChg chg="add del mod">
          <ac:chgData name="Ragnhild Halvorsrud" userId="917ea340-fd63-490f-a7db-68428d24cf32" providerId="ADAL" clId="{9B6050A4-F178-4018-9F62-4FCCA28DA093}" dt="2021-03-26T15:30:35.572" v="40551"/>
          <ac:cxnSpMkLst>
            <pc:docMk/>
            <pc:sldMk cId="3219094029" sldId="816"/>
            <ac:cxnSpMk id="35" creationId="{6384E889-9EB6-4D1F-BB92-A44C537D5D26}"/>
          </ac:cxnSpMkLst>
        </pc:cxnChg>
        <pc:cxnChg chg="add mod">
          <ac:chgData name="Ragnhild Halvorsrud" userId="917ea340-fd63-490f-a7db-68428d24cf32" providerId="ADAL" clId="{9B6050A4-F178-4018-9F62-4FCCA28DA093}" dt="2021-03-26T15:43:20.583" v="40860" actId="1037"/>
          <ac:cxnSpMkLst>
            <pc:docMk/>
            <pc:sldMk cId="3219094029" sldId="816"/>
            <ac:cxnSpMk id="44" creationId="{759D51DF-E02E-4572-9C3E-9E0637546A9F}"/>
          </ac:cxnSpMkLst>
        </pc:cxnChg>
        <pc:cxnChg chg="add mod">
          <ac:chgData name="Ragnhild Halvorsrud" userId="917ea340-fd63-490f-a7db-68428d24cf32" providerId="ADAL" clId="{9B6050A4-F178-4018-9F62-4FCCA28DA093}" dt="2021-03-26T15:43:20.583" v="40860" actId="1037"/>
          <ac:cxnSpMkLst>
            <pc:docMk/>
            <pc:sldMk cId="3219094029" sldId="816"/>
            <ac:cxnSpMk id="46" creationId="{36DA7BA1-B186-44A9-AC3A-D9BCAD17A2DE}"/>
          </ac:cxnSpMkLst>
        </pc:cxnChg>
        <pc:cxnChg chg="add mod">
          <ac:chgData name="Ragnhild Halvorsrud" userId="917ea340-fd63-490f-a7db-68428d24cf32" providerId="ADAL" clId="{9B6050A4-F178-4018-9F62-4FCCA28DA093}" dt="2021-03-26T15:43:32.961" v="40875" actId="1035"/>
          <ac:cxnSpMkLst>
            <pc:docMk/>
            <pc:sldMk cId="3219094029" sldId="816"/>
            <ac:cxnSpMk id="64" creationId="{24D69E2B-3452-4C80-93B6-887531DCC328}"/>
          </ac:cxnSpMkLst>
        </pc:cxnChg>
        <pc:cxnChg chg="add mod">
          <ac:chgData name="Ragnhild Halvorsrud" userId="917ea340-fd63-490f-a7db-68428d24cf32" providerId="ADAL" clId="{9B6050A4-F178-4018-9F62-4FCCA28DA093}" dt="2021-03-26T15:43:32.961" v="40875" actId="1035"/>
          <ac:cxnSpMkLst>
            <pc:docMk/>
            <pc:sldMk cId="3219094029" sldId="816"/>
            <ac:cxnSpMk id="67" creationId="{62122773-5DEB-4DD5-9141-BD3CEED26048}"/>
          </ac:cxnSpMkLst>
        </pc:cxnChg>
      </pc:sldChg>
      <pc:sldChg chg="modSp del mod modNotes">
        <pc:chgData name="Ragnhild Halvorsrud" userId="917ea340-fd63-490f-a7db-68428d24cf32" providerId="ADAL" clId="{9B6050A4-F178-4018-9F62-4FCCA28DA093}" dt="2021-03-19T16:44:00.146" v="27960" actId="2696"/>
        <pc:sldMkLst>
          <pc:docMk/>
          <pc:sldMk cId="2291341939" sldId="818"/>
        </pc:sldMkLst>
        <pc:spChg chg="mod">
          <ac:chgData name="Ragnhild Halvorsrud" userId="917ea340-fd63-490f-a7db-68428d24cf32" providerId="ADAL" clId="{9B6050A4-F178-4018-9F62-4FCCA28DA093}" dt="2021-03-19T15:11:40.391" v="27492" actId="790"/>
          <ac:spMkLst>
            <pc:docMk/>
            <pc:sldMk cId="2291341939" sldId="818"/>
            <ac:spMk id="2" creationId="{00000000-0000-0000-0000-000000000000}"/>
          </ac:spMkLst>
        </pc:spChg>
        <pc:spChg chg="mod">
          <ac:chgData name="Ragnhild Halvorsrud" userId="917ea340-fd63-490f-a7db-68428d24cf32" providerId="ADAL" clId="{9B6050A4-F178-4018-9F62-4FCCA28DA093}" dt="2021-03-19T15:11:40.395" v="27494" actId="790"/>
          <ac:spMkLst>
            <pc:docMk/>
            <pc:sldMk cId="2291341939" sldId="818"/>
            <ac:spMk id="3" creationId="{00000000-0000-0000-0000-000000000000}"/>
          </ac:spMkLst>
        </pc:spChg>
        <pc:spChg chg="mod">
          <ac:chgData name="Ragnhild Halvorsrud" userId="917ea340-fd63-490f-a7db-68428d24cf32" providerId="ADAL" clId="{9B6050A4-F178-4018-9F62-4FCCA28DA093}" dt="2021-03-19T15:11:40.395" v="27495" actId="790"/>
          <ac:spMkLst>
            <pc:docMk/>
            <pc:sldMk cId="2291341939" sldId="818"/>
            <ac:spMk id="4" creationId="{00000000-0000-0000-0000-000000000000}"/>
          </ac:spMkLst>
        </pc:spChg>
        <pc:spChg chg="mod">
          <ac:chgData name="Ragnhild Halvorsrud" userId="917ea340-fd63-490f-a7db-68428d24cf32" providerId="ADAL" clId="{9B6050A4-F178-4018-9F62-4FCCA28DA093}" dt="2021-03-19T15:11:40.396" v="27496" actId="790"/>
          <ac:spMkLst>
            <pc:docMk/>
            <pc:sldMk cId="2291341939" sldId="818"/>
            <ac:spMk id="5" creationId="{00000000-0000-0000-0000-000000000000}"/>
          </ac:spMkLst>
        </pc:spChg>
        <pc:spChg chg="mod">
          <ac:chgData name="Ragnhild Halvorsrud" userId="917ea340-fd63-490f-a7db-68428d24cf32" providerId="ADAL" clId="{9B6050A4-F178-4018-9F62-4FCCA28DA093}" dt="2021-03-19T15:11:40.397" v="27497" actId="790"/>
          <ac:spMkLst>
            <pc:docMk/>
            <pc:sldMk cId="2291341939" sldId="818"/>
            <ac:spMk id="11" creationId="{00000000-0000-0000-0000-000000000000}"/>
          </ac:spMkLst>
        </pc:spChg>
        <pc:spChg chg="mod">
          <ac:chgData name="Ragnhild Halvorsrud" userId="917ea340-fd63-490f-a7db-68428d24cf32" providerId="ADAL" clId="{9B6050A4-F178-4018-9F62-4FCCA28DA093}" dt="2021-03-19T15:11:40.398" v="27498" actId="790"/>
          <ac:spMkLst>
            <pc:docMk/>
            <pc:sldMk cId="2291341939" sldId="818"/>
            <ac:spMk id="14" creationId="{00000000-0000-0000-0000-000000000000}"/>
          </ac:spMkLst>
        </pc:spChg>
        <pc:spChg chg="mod">
          <ac:chgData name="Ragnhild Halvorsrud" userId="917ea340-fd63-490f-a7db-68428d24cf32" providerId="ADAL" clId="{9B6050A4-F178-4018-9F62-4FCCA28DA093}" dt="2021-03-19T15:11:40.392" v="27493" actId="790"/>
          <ac:spMkLst>
            <pc:docMk/>
            <pc:sldMk cId="2291341939" sldId="818"/>
            <ac:spMk id="29" creationId="{00000000-0000-0000-0000-000000000000}"/>
          </ac:spMkLst>
        </pc:spChg>
        <pc:spChg chg="mod">
          <ac:chgData name="Ragnhild Halvorsrud" userId="917ea340-fd63-490f-a7db-68428d24cf32" providerId="ADAL" clId="{9B6050A4-F178-4018-9F62-4FCCA28DA093}" dt="2021-03-19T15:11:40.399" v="27499" actId="790"/>
          <ac:spMkLst>
            <pc:docMk/>
            <pc:sldMk cId="2291341939" sldId="818"/>
            <ac:spMk id="90" creationId="{9BBE918A-F742-4E3D-B8B4-7F9B8F60F0D6}"/>
          </ac:spMkLst>
        </pc:spChg>
        <pc:spChg chg="mod">
          <ac:chgData name="Ragnhild Halvorsrud" userId="917ea340-fd63-490f-a7db-68428d24cf32" providerId="ADAL" clId="{9B6050A4-F178-4018-9F62-4FCCA28DA093}" dt="2021-03-19T15:11:40.399" v="27500" actId="790"/>
          <ac:spMkLst>
            <pc:docMk/>
            <pc:sldMk cId="2291341939" sldId="818"/>
            <ac:spMk id="91" creationId="{F92D4C85-E4C7-44A7-B067-E37F5B86CDC6}"/>
          </ac:spMkLst>
        </pc:spChg>
        <pc:spChg chg="mod">
          <ac:chgData name="Ragnhild Halvorsrud" userId="917ea340-fd63-490f-a7db-68428d24cf32" providerId="ADAL" clId="{9B6050A4-F178-4018-9F62-4FCCA28DA093}" dt="2021-03-19T15:11:40.400" v="27501" actId="790"/>
          <ac:spMkLst>
            <pc:docMk/>
            <pc:sldMk cId="2291341939" sldId="818"/>
            <ac:spMk id="92" creationId="{B6CA42B7-8CE2-4238-970D-350937A48198}"/>
          </ac:spMkLst>
        </pc:spChg>
        <pc:spChg chg="mod">
          <ac:chgData name="Ragnhild Halvorsrud" userId="917ea340-fd63-490f-a7db-68428d24cf32" providerId="ADAL" clId="{9B6050A4-F178-4018-9F62-4FCCA28DA093}" dt="2021-03-19T15:11:40.400" v="27502" actId="790"/>
          <ac:spMkLst>
            <pc:docMk/>
            <pc:sldMk cId="2291341939" sldId="818"/>
            <ac:spMk id="93" creationId="{532D1E97-15C4-4A7D-B9F2-6C84DFC36AB6}"/>
          </ac:spMkLst>
        </pc:spChg>
        <pc:spChg chg="mod">
          <ac:chgData name="Ragnhild Halvorsrud" userId="917ea340-fd63-490f-a7db-68428d24cf32" providerId="ADAL" clId="{9B6050A4-F178-4018-9F62-4FCCA28DA093}" dt="2021-03-19T15:11:40.401" v="27503" actId="790"/>
          <ac:spMkLst>
            <pc:docMk/>
            <pc:sldMk cId="2291341939" sldId="818"/>
            <ac:spMk id="94" creationId="{32D02293-D6CB-4D79-9FA4-BA13FCFEB9E4}"/>
          </ac:spMkLst>
        </pc:spChg>
        <pc:spChg chg="mod">
          <ac:chgData name="Ragnhild Halvorsrud" userId="917ea340-fd63-490f-a7db-68428d24cf32" providerId="ADAL" clId="{9B6050A4-F178-4018-9F62-4FCCA28DA093}" dt="2021-03-19T15:11:40.402" v="27504" actId="790"/>
          <ac:spMkLst>
            <pc:docMk/>
            <pc:sldMk cId="2291341939" sldId="818"/>
            <ac:spMk id="97" creationId="{419C616A-2079-44FC-9E59-B4FEB9DD69B9}"/>
          </ac:spMkLst>
        </pc:spChg>
        <pc:spChg chg="mod">
          <ac:chgData name="Ragnhild Halvorsrud" userId="917ea340-fd63-490f-a7db-68428d24cf32" providerId="ADAL" clId="{9B6050A4-F178-4018-9F62-4FCCA28DA093}" dt="2021-03-19T15:11:40.403" v="27505" actId="790"/>
          <ac:spMkLst>
            <pc:docMk/>
            <pc:sldMk cId="2291341939" sldId="818"/>
            <ac:spMk id="98" creationId="{E58FB0D8-6372-43FA-927D-1BE2C37DDD78}"/>
          </ac:spMkLst>
        </pc:spChg>
        <pc:spChg chg="mod">
          <ac:chgData name="Ragnhild Halvorsrud" userId="917ea340-fd63-490f-a7db-68428d24cf32" providerId="ADAL" clId="{9B6050A4-F178-4018-9F62-4FCCA28DA093}" dt="2021-03-19T15:11:40.403" v="27506" actId="790"/>
          <ac:spMkLst>
            <pc:docMk/>
            <pc:sldMk cId="2291341939" sldId="818"/>
            <ac:spMk id="99" creationId="{8BD57449-FC75-4F20-874E-91BE532EB4A1}"/>
          </ac:spMkLst>
        </pc:spChg>
        <pc:spChg chg="mod">
          <ac:chgData name="Ragnhild Halvorsrud" userId="917ea340-fd63-490f-a7db-68428d24cf32" providerId="ADAL" clId="{9B6050A4-F178-4018-9F62-4FCCA28DA093}" dt="2021-03-19T15:11:40.404" v="27507" actId="790"/>
          <ac:spMkLst>
            <pc:docMk/>
            <pc:sldMk cId="2291341939" sldId="818"/>
            <ac:spMk id="100" creationId="{CC22BC16-9699-4560-B436-E234392CFF83}"/>
          </ac:spMkLst>
        </pc:spChg>
        <pc:spChg chg="mod">
          <ac:chgData name="Ragnhild Halvorsrud" userId="917ea340-fd63-490f-a7db-68428d24cf32" providerId="ADAL" clId="{9B6050A4-F178-4018-9F62-4FCCA28DA093}" dt="2021-03-19T15:11:40.405" v="27508" actId="790"/>
          <ac:spMkLst>
            <pc:docMk/>
            <pc:sldMk cId="2291341939" sldId="818"/>
            <ac:spMk id="101" creationId="{7BAF3697-5D42-46DB-A0FE-21E19123B063}"/>
          </ac:spMkLst>
        </pc:spChg>
        <pc:spChg chg="mod">
          <ac:chgData name="Ragnhild Halvorsrud" userId="917ea340-fd63-490f-a7db-68428d24cf32" providerId="ADAL" clId="{9B6050A4-F178-4018-9F62-4FCCA28DA093}" dt="2021-03-19T15:11:40.406" v="27509" actId="790"/>
          <ac:spMkLst>
            <pc:docMk/>
            <pc:sldMk cId="2291341939" sldId="818"/>
            <ac:spMk id="102" creationId="{011A290A-8D8D-4EA0-8036-10D21FD412F3}"/>
          </ac:spMkLst>
        </pc:spChg>
        <pc:spChg chg="mod">
          <ac:chgData name="Ragnhild Halvorsrud" userId="917ea340-fd63-490f-a7db-68428d24cf32" providerId="ADAL" clId="{9B6050A4-F178-4018-9F62-4FCCA28DA093}" dt="2021-03-19T15:11:40.407" v="27510" actId="790"/>
          <ac:spMkLst>
            <pc:docMk/>
            <pc:sldMk cId="2291341939" sldId="818"/>
            <ac:spMk id="103" creationId="{8D56C199-E7EC-44BF-80D4-B6330E587412}"/>
          </ac:spMkLst>
        </pc:spChg>
        <pc:spChg chg="mod">
          <ac:chgData name="Ragnhild Halvorsrud" userId="917ea340-fd63-490f-a7db-68428d24cf32" providerId="ADAL" clId="{9B6050A4-F178-4018-9F62-4FCCA28DA093}" dt="2021-03-19T15:11:40.408" v="27511" actId="790"/>
          <ac:spMkLst>
            <pc:docMk/>
            <pc:sldMk cId="2291341939" sldId="818"/>
            <ac:spMk id="104" creationId="{CABC45D6-B85D-4DD6-A75F-2BBEF4B3BF1B}"/>
          </ac:spMkLst>
        </pc:spChg>
        <pc:spChg chg="mod">
          <ac:chgData name="Ragnhild Halvorsrud" userId="917ea340-fd63-490f-a7db-68428d24cf32" providerId="ADAL" clId="{9B6050A4-F178-4018-9F62-4FCCA28DA093}" dt="2021-03-19T15:11:40.409" v="27512" actId="790"/>
          <ac:spMkLst>
            <pc:docMk/>
            <pc:sldMk cId="2291341939" sldId="818"/>
            <ac:spMk id="105" creationId="{F0E71C75-D213-4265-898B-0CD785A61535}"/>
          </ac:spMkLst>
        </pc:spChg>
        <pc:spChg chg="mod">
          <ac:chgData name="Ragnhild Halvorsrud" userId="917ea340-fd63-490f-a7db-68428d24cf32" providerId="ADAL" clId="{9B6050A4-F178-4018-9F62-4FCCA28DA093}" dt="2021-03-19T15:11:40.411" v="27513" actId="790"/>
          <ac:spMkLst>
            <pc:docMk/>
            <pc:sldMk cId="2291341939" sldId="818"/>
            <ac:spMk id="106" creationId="{5AEA5C9E-F013-4F27-9BF9-B9D5A3BC3E8B}"/>
          </ac:spMkLst>
        </pc:spChg>
        <pc:spChg chg="mod">
          <ac:chgData name="Ragnhild Halvorsrud" userId="917ea340-fd63-490f-a7db-68428d24cf32" providerId="ADAL" clId="{9B6050A4-F178-4018-9F62-4FCCA28DA093}" dt="2021-03-19T15:11:40.414" v="27514" actId="790"/>
          <ac:spMkLst>
            <pc:docMk/>
            <pc:sldMk cId="2291341939" sldId="818"/>
            <ac:spMk id="107" creationId="{F785B5CD-F25F-4C69-A338-57C7591FB96C}"/>
          </ac:spMkLst>
        </pc:spChg>
        <pc:spChg chg="mod">
          <ac:chgData name="Ragnhild Halvorsrud" userId="917ea340-fd63-490f-a7db-68428d24cf32" providerId="ADAL" clId="{9B6050A4-F178-4018-9F62-4FCCA28DA093}" dt="2021-03-19T15:11:40.415" v="27515" actId="790"/>
          <ac:spMkLst>
            <pc:docMk/>
            <pc:sldMk cId="2291341939" sldId="818"/>
            <ac:spMk id="108" creationId="{B4B1FC13-4A90-432E-95F8-2DFDDE662788}"/>
          </ac:spMkLst>
        </pc:spChg>
        <pc:spChg chg="mod">
          <ac:chgData name="Ragnhild Halvorsrud" userId="917ea340-fd63-490f-a7db-68428d24cf32" providerId="ADAL" clId="{9B6050A4-F178-4018-9F62-4FCCA28DA093}" dt="2021-03-19T15:11:40.415" v="27516" actId="790"/>
          <ac:spMkLst>
            <pc:docMk/>
            <pc:sldMk cId="2291341939" sldId="818"/>
            <ac:spMk id="110" creationId="{5EA381CE-A539-4125-B34B-B9E6775BDE8C}"/>
          </ac:spMkLst>
        </pc:spChg>
        <pc:spChg chg="mod">
          <ac:chgData name="Ragnhild Halvorsrud" userId="917ea340-fd63-490f-a7db-68428d24cf32" providerId="ADAL" clId="{9B6050A4-F178-4018-9F62-4FCCA28DA093}" dt="2021-03-19T15:11:40.416" v="27517" actId="790"/>
          <ac:spMkLst>
            <pc:docMk/>
            <pc:sldMk cId="2291341939" sldId="818"/>
            <ac:spMk id="112" creationId="{E2A58BA7-CFBA-4BB3-B9B7-8161FC07EEE9}"/>
          </ac:spMkLst>
        </pc:spChg>
        <pc:spChg chg="mod">
          <ac:chgData name="Ragnhild Halvorsrud" userId="917ea340-fd63-490f-a7db-68428d24cf32" providerId="ADAL" clId="{9B6050A4-F178-4018-9F62-4FCCA28DA093}" dt="2021-03-19T15:11:40.417" v="27518" actId="790"/>
          <ac:spMkLst>
            <pc:docMk/>
            <pc:sldMk cId="2291341939" sldId="818"/>
            <ac:spMk id="117" creationId="{4B475DDC-BB7E-40A6-8FD7-9B1B7E46F019}"/>
          </ac:spMkLst>
        </pc:spChg>
        <pc:spChg chg="mod">
          <ac:chgData name="Ragnhild Halvorsrud" userId="917ea340-fd63-490f-a7db-68428d24cf32" providerId="ADAL" clId="{9B6050A4-F178-4018-9F62-4FCCA28DA093}" dt="2021-03-19T15:11:40.418" v="27519" actId="790"/>
          <ac:spMkLst>
            <pc:docMk/>
            <pc:sldMk cId="2291341939" sldId="818"/>
            <ac:spMk id="119" creationId="{DFF8A689-D35B-4578-95C1-0A667238B71D}"/>
          </ac:spMkLst>
        </pc:spChg>
        <pc:spChg chg="mod">
          <ac:chgData name="Ragnhild Halvorsrud" userId="917ea340-fd63-490f-a7db-68428d24cf32" providerId="ADAL" clId="{9B6050A4-F178-4018-9F62-4FCCA28DA093}" dt="2021-03-19T15:11:40.419" v="27520" actId="790"/>
          <ac:spMkLst>
            <pc:docMk/>
            <pc:sldMk cId="2291341939" sldId="818"/>
            <ac:spMk id="120" creationId="{DC4BEF73-8C68-4210-A130-7EEB782E30FB}"/>
          </ac:spMkLst>
        </pc:spChg>
      </pc:sldChg>
      <pc:sldChg chg="addSp delSp modSp mod chgLayout modNotes">
        <pc:chgData name="Ragnhild Halvorsrud" userId="917ea340-fd63-490f-a7db-68428d24cf32" providerId="ADAL" clId="{9B6050A4-F178-4018-9F62-4FCCA28DA093}" dt="2021-03-25T13:12:43.157" v="38630" actId="790"/>
        <pc:sldMkLst>
          <pc:docMk/>
          <pc:sldMk cId="1360155283" sldId="819"/>
        </pc:sldMkLst>
        <pc:spChg chg="mod ord">
          <ac:chgData name="Ragnhild Halvorsrud" userId="917ea340-fd63-490f-a7db-68428d24cf32" providerId="ADAL" clId="{9B6050A4-F178-4018-9F62-4FCCA28DA093}" dt="2021-03-25T13:12:43.154" v="38627" actId="790"/>
          <ac:spMkLst>
            <pc:docMk/>
            <pc:sldMk cId="1360155283" sldId="819"/>
            <ac:spMk id="2" creationId="{DCB348A2-7F13-47EA-ADE4-1AFBBFF42C28}"/>
          </ac:spMkLst>
        </pc:spChg>
        <pc:spChg chg="del mod">
          <ac:chgData name="Ragnhild Halvorsrud" userId="917ea340-fd63-490f-a7db-68428d24cf32" providerId="ADAL" clId="{9B6050A4-F178-4018-9F62-4FCCA28DA093}" dt="2021-03-20T18:03:42.553" v="29965" actId="6264"/>
          <ac:spMkLst>
            <pc:docMk/>
            <pc:sldMk cId="1360155283" sldId="819"/>
            <ac:spMk id="3" creationId="{A2F883B5-F66B-403A-9B45-6B582E356FA4}"/>
          </ac:spMkLst>
        </pc:spChg>
        <pc:spChg chg="add del mod">
          <ac:chgData name="Ragnhild Halvorsrud" userId="917ea340-fd63-490f-a7db-68428d24cf32" providerId="ADAL" clId="{9B6050A4-F178-4018-9F62-4FCCA28DA093}" dt="2021-03-20T18:03:42.553" v="29965" actId="6264"/>
          <ac:spMkLst>
            <pc:docMk/>
            <pc:sldMk cId="1360155283" sldId="819"/>
            <ac:spMk id="4" creationId="{A731B30E-FFCD-4FE9-9D37-C1C076F0E2AC}"/>
          </ac:spMkLst>
        </pc:spChg>
        <pc:spChg chg="add mod ord">
          <ac:chgData name="Ragnhild Halvorsrud" userId="917ea340-fd63-490f-a7db-68428d24cf32" providerId="ADAL" clId="{9B6050A4-F178-4018-9F62-4FCCA28DA093}" dt="2021-03-25T13:12:43.156" v="38628" actId="790"/>
          <ac:spMkLst>
            <pc:docMk/>
            <pc:sldMk cId="1360155283" sldId="819"/>
            <ac:spMk id="5" creationId="{0966E19A-30A0-4F91-9FE0-6D9C5647B956}"/>
          </ac:spMkLst>
        </pc:spChg>
      </pc:sldChg>
      <pc:sldChg chg="modSp del mod modNotes">
        <pc:chgData name="Ragnhild Halvorsrud" userId="917ea340-fd63-490f-a7db-68428d24cf32" providerId="ADAL" clId="{9B6050A4-F178-4018-9F62-4FCCA28DA093}" dt="2021-03-16T17:05:44.970" v="15394" actId="47"/>
        <pc:sldMkLst>
          <pc:docMk/>
          <pc:sldMk cId="1156441030" sldId="821"/>
        </pc:sldMkLst>
        <pc:spChg chg="mod">
          <ac:chgData name="Ragnhild Halvorsrud" userId="917ea340-fd63-490f-a7db-68428d24cf32" providerId="ADAL" clId="{9B6050A4-F178-4018-9F62-4FCCA28DA093}" dt="2021-03-16T17:01:11.706" v="15078" actId="790"/>
          <ac:spMkLst>
            <pc:docMk/>
            <pc:sldMk cId="1156441030" sldId="821"/>
            <ac:spMk id="2" creationId="{9236E612-BBE1-4598-9D6F-B6CA31D904A3}"/>
          </ac:spMkLst>
        </pc:spChg>
        <pc:spChg chg="mod">
          <ac:chgData name="Ragnhild Halvorsrud" userId="917ea340-fd63-490f-a7db-68428d24cf32" providerId="ADAL" clId="{9B6050A4-F178-4018-9F62-4FCCA28DA093}" dt="2021-03-16T17:01:11.707" v="15079" actId="790"/>
          <ac:spMkLst>
            <pc:docMk/>
            <pc:sldMk cId="1156441030" sldId="821"/>
            <ac:spMk id="3" creationId="{14772DF9-338E-4753-BBD2-B8B36C92116D}"/>
          </ac:spMkLst>
        </pc:spChg>
        <pc:spChg chg="mod">
          <ac:chgData name="Ragnhild Halvorsrud" userId="917ea340-fd63-490f-a7db-68428d24cf32" providerId="ADAL" clId="{9B6050A4-F178-4018-9F62-4FCCA28DA093}" dt="2021-03-16T17:01:11.708" v="15080" actId="790"/>
          <ac:spMkLst>
            <pc:docMk/>
            <pc:sldMk cId="1156441030" sldId="821"/>
            <ac:spMk id="4" creationId="{24FD878C-3E6A-4809-9107-65F89F99CD39}"/>
          </ac:spMkLst>
        </pc:spChg>
        <pc:spChg chg="mod">
          <ac:chgData name="Ragnhild Halvorsrud" userId="917ea340-fd63-490f-a7db-68428d24cf32" providerId="ADAL" clId="{9B6050A4-F178-4018-9F62-4FCCA28DA093}" dt="2021-03-16T17:01:11.709" v="15081" actId="790"/>
          <ac:spMkLst>
            <pc:docMk/>
            <pc:sldMk cId="1156441030" sldId="821"/>
            <ac:spMk id="5" creationId="{9D29B016-9884-4B7B-B277-56FC0ADD8782}"/>
          </ac:spMkLst>
        </pc:spChg>
        <pc:spChg chg="mod">
          <ac:chgData name="Ragnhild Halvorsrud" userId="917ea340-fd63-490f-a7db-68428d24cf32" providerId="ADAL" clId="{9B6050A4-F178-4018-9F62-4FCCA28DA093}" dt="2021-03-16T17:01:11.710" v="15082" actId="790"/>
          <ac:spMkLst>
            <pc:docMk/>
            <pc:sldMk cId="1156441030" sldId="821"/>
            <ac:spMk id="6" creationId="{EB3BFAD0-24F9-42CE-8AD3-DCF5C0481196}"/>
          </ac:spMkLst>
        </pc:spChg>
        <pc:spChg chg="mod">
          <ac:chgData name="Ragnhild Halvorsrud" userId="917ea340-fd63-490f-a7db-68428d24cf32" providerId="ADAL" clId="{9B6050A4-F178-4018-9F62-4FCCA28DA093}" dt="2021-03-16T17:01:11.711" v="15083" actId="790"/>
          <ac:spMkLst>
            <pc:docMk/>
            <pc:sldMk cId="1156441030" sldId="821"/>
            <ac:spMk id="7" creationId="{E5313F3F-2496-403D-B4EB-EB44689C8078}"/>
          </ac:spMkLst>
        </pc:spChg>
        <pc:spChg chg="mod">
          <ac:chgData name="Ragnhild Halvorsrud" userId="917ea340-fd63-490f-a7db-68428d24cf32" providerId="ADAL" clId="{9B6050A4-F178-4018-9F62-4FCCA28DA093}" dt="2021-03-16T17:01:11.711" v="15084"/>
          <ac:spMkLst>
            <pc:docMk/>
            <pc:sldMk cId="1156441030" sldId="821"/>
            <ac:spMk id="8" creationId="{68C1A199-9FB7-4418-8F27-6E87B33B5642}"/>
          </ac:spMkLst>
        </pc:spChg>
        <pc:spChg chg="mod">
          <ac:chgData name="Ragnhild Halvorsrud" userId="917ea340-fd63-490f-a7db-68428d24cf32" providerId="ADAL" clId="{9B6050A4-F178-4018-9F62-4FCCA28DA093}" dt="2021-03-16T17:01:11.712" v="15085"/>
          <ac:spMkLst>
            <pc:docMk/>
            <pc:sldMk cId="1156441030" sldId="821"/>
            <ac:spMk id="9" creationId="{6CD19EA1-3116-4185-A25A-C2910D099034}"/>
          </ac:spMkLst>
        </pc:spChg>
        <pc:spChg chg="mod">
          <ac:chgData name="Ragnhild Halvorsrud" userId="917ea340-fd63-490f-a7db-68428d24cf32" providerId="ADAL" clId="{9B6050A4-F178-4018-9F62-4FCCA28DA093}" dt="2021-03-16T17:01:11.713" v="15086"/>
          <ac:spMkLst>
            <pc:docMk/>
            <pc:sldMk cId="1156441030" sldId="821"/>
            <ac:spMk id="11" creationId="{DFD56B44-572E-4840-9CCF-9AD31ED20994}"/>
          </ac:spMkLst>
        </pc:spChg>
        <pc:spChg chg="mod">
          <ac:chgData name="Ragnhild Halvorsrud" userId="917ea340-fd63-490f-a7db-68428d24cf32" providerId="ADAL" clId="{9B6050A4-F178-4018-9F62-4FCCA28DA093}" dt="2021-03-16T17:01:11.714" v="15087" actId="790"/>
          <ac:spMkLst>
            <pc:docMk/>
            <pc:sldMk cId="1156441030" sldId="821"/>
            <ac:spMk id="12" creationId="{B953DBC1-AD47-441E-BABD-C9E81527A58B}"/>
          </ac:spMkLst>
        </pc:spChg>
        <pc:spChg chg="mod">
          <ac:chgData name="Ragnhild Halvorsrud" userId="917ea340-fd63-490f-a7db-68428d24cf32" providerId="ADAL" clId="{9B6050A4-F178-4018-9F62-4FCCA28DA093}" dt="2021-03-16T17:01:11.714" v="15088" actId="790"/>
          <ac:spMkLst>
            <pc:docMk/>
            <pc:sldMk cId="1156441030" sldId="821"/>
            <ac:spMk id="13" creationId="{9A9EA639-E3CB-463D-BB6F-DFBB30807C4A}"/>
          </ac:spMkLst>
        </pc:spChg>
        <pc:spChg chg="mod">
          <ac:chgData name="Ragnhild Halvorsrud" userId="917ea340-fd63-490f-a7db-68428d24cf32" providerId="ADAL" clId="{9B6050A4-F178-4018-9F62-4FCCA28DA093}" dt="2021-03-16T17:01:11.715" v="15089" actId="790"/>
          <ac:spMkLst>
            <pc:docMk/>
            <pc:sldMk cId="1156441030" sldId="821"/>
            <ac:spMk id="14" creationId="{4C22B3F0-F565-4A24-BB3A-7C09F463F15E}"/>
          </ac:spMkLst>
        </pc:spChg>
        <pc:spChg chg="mod">
          <ac:chgData name="Ragnhild Halvorsrud" userId="917ea340-fd63-490f-a7db-68428d24cf32" providerId="ADAL" clId="{9B6050A4-F178-4018-9F62-4FCCA28DA093}" dt="2021-03-16T17:01:11.716" v="15090" actId="790"/>
          <ac:spMkLst>
            <pc:docMk/>
            <pc:sldMk cId="1156441030" sldId="821"/>
            <ac:spMk id="18" creationId="{7A148063-001A-4D41-9577-A285449F0BDD}"/>
          </ac:spMkLst>
        </pc:spChg>
        <pc:spChg chg="mod">
          <ac:chgData name="Ragnhild Halvorsrud" userId="917ea340-fd63-490f-a7db-68428d24cf32" providerId="ADAL" clId="{9B6050A4-F178-4018-9F62-4FCCA28DA093}" dt="2021-03-16T17:01:11.717" v="15091" actId="790"/>
          <ac:spMkLst>
            <pc:docMk/>
            <pc:sldMk cId="1156441030" sldId="821"/>
            <ac:spMk id="19" creationId="{A33A2407-ADE6-4C51-9323-7688FC252082}"/>
          </ac:spMkLst>
        </pc:spChg>
        <pc:spChg chg="mod">
          <ac:chgData name="Ragnhild Halvorsrud" userId="917ea340-fd63-490f-a7db-68428d24cf32" providerId="ADAL" clId="{9B6050A4-F178-4018-9F62-4FCCA28DA093}" dt="2021-03-16T17:01:11.717" v="15092" actId="790"/>
          <ac:spMkLst>
            <pc:docMk/>
            <pc:sldMk cId="1156441030" sldId="821"/>
            <ac:spMk id="20" creationId="{07F576A3-AE63-4C67-9241-D03423D5BD80}"/>
          </ac:spMkLst>
        </pc:spChg>
        <pc:spChg chg="mod">
          <ac:chgData name="Ragnhild Halvorsrud" userId="917ea340-fd63-490f-a7db-68428d24cf32" providerId="ADAL" clId="{9B6050A4-F178-4018-9F62-4FCCA28DA093}" dt="2021-03-16T17:01:11.718" v="15093" actId="790"/>
          <ac:spMkLst>
            <pc:docMk/>
            <pc:sldMk cId="1156441030" sldId="821"/>
            <ac:spMk id="27" creationId="{3A8588A6-8324-4EB8-9347-98588F5E33C3}"/>
          </ac:spMkLst>
        </pc:spChg>
        <pc:spChg chg="mod">
          <ac:chgData name="Ragnhild Halvorsrud" userId="917ea340-fd63-490f-a7db-68428d24cf32" providerId="ADAL" clId="{9B6050A4-F178-4018-9F62-4FCCA28DA093}" dt="2021-03-16T17:01:11.719" v="15094" actId="790"/>
          <ac:spMkLst>
            <pc:docMk/>
            <pc:sldMk cId="1156441030" sldId="821"/>
            <ac:spMk id="28" creationId="{B5C0023E-16A7-45AA-A1FD-453FBCA6BCF7}"/>
          </ac:spMkLst>
        </pc:spChg>
        <pc:spChg chg="mod">
          <ac:chgData name="Ragnhild Halvorsrud" userId="917ea340-fd63-490f-a7db-68428d24cf32" providerId="ADAL" clId="{9B6050A4-F178-4018-9F62-4FCCA28DA093}" dt="2021-03-16T17:01:11.720" v="15095"/>
          <ac:spMkLst>
            <pc:docMk/>
            <pc:sldMk cId="1156441030" sldId="821"/>
            <ac:spMk id="32" creationId="{F276C807-890C-4B2A-AAC4-5CB390332ABA}"/>
          </ac:spMkLst>
        </pc:spChg>
        <pc:spChg chg="mod">
          <ac:chgData name="Ragnhild Halvorsrud" userId="917ea340-fd63-490f-a7db-68428d24cf32" providerId="ADAL" clId="{9B6050A4-F178-4018-9F62-4FCCA28DA093}" dt="2021-03-16T17:01:11.720" v="15096" actId="790"/>
          <ac:spMkLst>
            <pc:docMk/>
            <pc:sldMk cId="1156441030" sldId="821"/>
            <ac:spMk id="35" creationId="{0E88ACDD-32C7-4D49-AC9B-9C44F9F89CFC}"/>
          </ac:spMkLst>
        </pc:spChg>
        <pc:spChg chg="mod">
          <ac:chgData name="Ragnhild Halvorsrud" userId="917ea340-fd63-490f-a7db-68428d24cf32" providerId="ADAL" clId="{9B6050A4-F178-4018-9F62-4FCCA28DA093}" dt="2021-03-16T17:01:11.721" v="15097" actId="790"/>
          <ac:spMkLst>
            <pc:docMk/>
            <pc:sldMk cId="1156441030" sldId="821"/>
            <ac:spMk id="36" creationId="{FAF9ED93-560E-4F99-ADA3-33CAC41A9DDE}"/>
          </ac:spMkLst>
        </pc:spChg>
        <pc:spChg chg="mod">
          <ac:chgData name="Ragnhild Halvorsrud" userId="917ea340-fd63-490f-a7db-68428d24cf32" providerId="ADAL" clId="{9B6050A4-F178-4018-9F62-4FCCA28DA093}" dt="2021-03-16T17:01:11.722" v="15098" actId="790"/>
          <ac:spMkLst>
            <pc:docMk/>
            <pc:sldMk cId="1156441030" sldId="821"/>
            <ac:spMk id="40" creationId="{D03D4DD4-38DF-4551-A232-49DDA12BE89F}"/>
          </ac:spMkLst>
        </pc:spChg>
      </pc:sldChg>
      <pc:sldChg chg="addSp delSp modSp add del mod modNotes">
        <pc:chgData name="Ragnhild Halvorsrud" userId="917ea340-fd63-490f-a7db-68428d24cf32" providerId="ADAL" clId="{9B6050A4-F178-4018-9F62-4FCCA28DA093}" dt="2021-03-26T14:24:03.405" v="39915" actId="47"/>
        <pc:sldMkLst>
          <pc:docMk/>
          <pc:sldMk cId="1074803643" sldId="823"/>
        </pc:sldMkLst>
        <pc:spChg chg="mod">
          <ac:chgData name="Ragnhild Halvorsrud" userId="917ea340-fd63-490f-a7db-68428d24cf32" providerId="ADAL" clId="{9B6050A4-F178-4018-9F62-4FCCA28DA093}" dt="2021-03-25T13:12:43.056" v="38531" actId="790"/>
          <ac:spMkLst>
            <pc:docMk/>
            <pc:sldMk cId="1074803643" sldId="823"/>
            <ac:spMk id="2" creationId="{00000000-0000-0000-0000-000000000000}"/>
          </ac:spMkLst>
        </pc:spChg>
        <pc:spChg chg="add del mod">
          <ac:chgData name="Ragnhild Halvorsrud" userId="917ea340-fd63-490f-a7db-68428d24cf32" providerId="ADAL" clId="{9B6050A4-F178-4018-9F62-4FCCA28DA093}" dt="2021-03-25T13:12:43.056" v="38530" actId="790"/>
          <ac:spMkLst>
            <pc:docMk/>
            <pc:sldMk cId="1074803643" sldId="823"/>
            <ac:spMk id="3" creationId="{453ACBE8-823D-41F9-AB3E-355A051FA475}"/>
          </ac:spMkLst>
        </pc:spChg>
        <pc:spChg chg="del mod">
          <ac:chgData name="Ragnhild Halvorsrud" userId="917ea340-fd63-490f-a7db-68428d24cf32" providerId="ADAL" clId="{9B6050A4-F178-4018-9F62-4FCCA28DA093}" dt="2021-03-25T11:23:47.756" v="37187" actId="478"/>
          <ac:spMkLst>
            <pc:docMk/>
            <pc:sldMk cId="1074803643" sldId="823"/>
            <ac:spMk id="9" creationId="{20DA8136-B82E-44E4-AB75-BE1F27594A95}"/>
          </ac:spMkLst>
        </pc:spChg>
        <pc:spChg chg="add mod">
          <ac:chgData name="Ragnhild Halvorsrud" userId="917ea340-fd63-490f-a7db-68428d24cf32" providerId="ADAL" clId="{9B6050A4-F178-4018-9F62-4FCCA28DA093}" dt="2021-03-19T16:22:07.264" v="27909" actId="1076"/>
          <ac:spMkLst>
            <pc:docMk/>
            <pc:sldMk cId="1074803643" sldId="823"/>
            <ac:spMk id="9" creationId="{C64408C3-465D-4C6B-B9A3-788F27741992}"/>
          </ac:spMkLst>
        </pc:spChg>
        <pc:spChg chg="del">
          <ac:chgData name="Ragnhild Halvorsrud" userId="917ea340-fd63-490f-a7db-68428d24cf32" providerId="ADAL" clId="{9B6050A4-F178-4018-9F62-4FCCA28DA093}" dt="2021-03-23T16:17:02.692" v="34359" actId="478"/>
          <ac:spMkLst>
            <pc:docMk/>
            <pc:sldMk cId="1074803643" sldId="823"/>
            <ac:spMk id="11" creationId="{3382C54D-1DCE-402C-A6F9-526AA42B23EC}"/>
          </ac:spMkLst>
        </pc:spChg>
        <pc:spChg chg="add mod">
          <ac:chgData name="Ragnhild Halvorsrud" userId="917ea340-fd63-490f-a7db-68428d24cf32" providerId="ADAL" clId="{9B6050A4-F178-4018-9F62-4FCCA28DA093}" dt="2021-03-25T13:12:43.062" v="38534" actId="790"/>
          <ac:spMkLst>
            <pc:docMk/>
            <pc:sldMk cId="1074803643" sldId="823"/>
            <ac:spMk id="12" creationId="{32BA8A6F-6EF1-4511-81E4-1720140085ED}"/>
          </ac:spMkLst>
        </pc:spChg>
        <pc:spChg chg="add del mod">
          <ac:chgData name="Ragnhild Halvorsrud" userId="917ea340-fd63-490f-a7db-68428d24cf32" providerId="ADAL" clId="{9B6050A4-F178-4018-9F62-4FCCA28DA093}" dt="2021-03-25T11:16:55.157" v="36994"/>
          <ac:spMkLst>
            <pc:docMk/>
            <pc:sldMk cId="1074803643" sldId="823"/>
            <ac:spMk id="13" creationId="{2F1600E7-00ED-41EC-BFB5-DE9490ABADDF}"/>
          </ac:spMkLst>
        </pc:spChg>
        <pc:spChg chg="mod">
          <ac:chgData name="Ragnhild Halvorsrud" userId="917ea340-fd63-490f-a7db-68428d24cf32" providerId="ADAL" clId="{9B6050A4-F178-4018-9F62-4FCCA28DA093}" dt="2021-03-25T13:12:43.054" v="38529" actId="790"/>
          <ac:spMkLst>
            <pc:docMk/>
            <pc:sldMk cId="1074803643" sldId="823"/>
            <ac:spMk id="15" creationId="{39CD7E99-6C69-4AEE-A4F2-7E08FE90ADC3}"/>
          </ac:spMkLst>
        </pc:spChg>
        <pc:spChg chg="add del mod">
          <ac:chgData name="Ragnhild Halvorsrud" userId="917ea340-fd63-490f-a7db-68428d24cf32" providerId="ADAL" clId="{9B6050A4-F178-4018-9F62-4FCCA28DA093}" dt="2021-03-25T11:16:55.157" v="36994"/>
          <ac:spMkLst>
            <pc:docMk/>
            <pc:sldMk cId="1074803643" sldId="823"/>
            <ac:spMk id="18" creationId="{9E043F34-5276-4A72-B29F-498E04F4822D}"/>
          </ac:spMkLst>
        </pc:spChg>
        <pc:spChg chg="add del mod">
          <ac:chgData name="Ragnhild Halvorsrud" userId="917ea340-fd63-490f-a7db-68428d24cf32" providerId="ADAL" clId="{9B6050A4-F178-4018-9F62-4FCCA28DA093}" dt="2021-03-25T11:23:59.082" v="37190" actId="478"/>
          <ac:spMkLst>
            <pc:docMk/>
            <pc:sldMk cId="1074803643" sldId="823"/>
            <ac:spMk id="20" creationId="{3FD153FD-A8D1-475C-BDC9-6C750A55CEED}"/>
          </ac:spMkLst>
        </pc:spChg>
        <pc:spChg chg="add del mod">
          <ac:chgData name="Ragnhild Halvorsrud" userId="917ea340-fd63-490f-a7db-68428d24cf32" providerId="ADAL" clId="{9B6050A4-F178-4018-9F62-4FCCA28DA093}" dt="2021-03-25T11:24:00.805" v="37191" actId="478"/>
          <ac:spMkLst>
            <pc:docMk/>
            <pc:sldMk cId="1074803643" sldId="823"/>
            <ac:spMk id="21" creationId="{EB82FA5B-B184-4A29-BE35-F193677CB514}"/>
          </ac:spMkLst>
        </pc:spChg>
        <pc:spChg chg="mod">
          <ac:chgData name="Ragnhild Halvorsrud" userId="917ea340-fd63-490f-a7db-68428d24cf32" providerId="ADAL" clId="{9B6050A4-F178-4018-9F62-4FCCA28DA093}" dt="2021-03-25T13:12:43.059" v="38532" actId="790"/>
          <ac:spMkLst>
            <pc:docMk/>
            <pc:sldMk cId="1074803643" sldId="823"/>
            <ac:spMk id="32" creationId="{B9ABE375-8729-492C-94B7-D6B27ABF776A}"/>
          </ac:spMkLst>
        </pc:spChg>
        <pc:spChg chg="mod">
          <ac:chgData name="Ragnhild Halvorsrud" userId="917ea340-fd63-490f-a7db-68428d24cf32" providerId="ADAL" clId="{9B6050A4-F178-4018-9F62-4FCCA28DA093}" dt="2021-03-25T13:12:43.061" v="38533" actId="790"/>
          <ac:spMkLst>
            <pc:docMk/>
            <pc:sldMk cId="1074803643" sldId="823"/>
            <ac:spMk id="33" creationId="{98D6F79C-3C8E-4119-8F87-4C0FFEC74FF5}"/>
          </ac:spMkLst>
        </pc:spChg>
        <pc:spChg chg="add mod">
          <ac:chgData name="Ragnhild Halvorsrud" userId="917ea340-fd63-490f-a7db-68428d24cf32" providerId="ADAL" clId="{9B6050A4-F178-4018-9F62-4FCCA28DA093}" dt="2021-03-25T13:13:05.227" v="38658" actId="14100"/>
          <ac:spMkLst>
            <pc:docMk/>
            <pc:sldMk cId="1074803643" sldId="823"/>
            <ac:spMk id="35" creationId="{5EADBE05-8D15-47B4-B1DB-F758E88376F7}"/>
          </ac:spMkLst>
        </pc:spChg>
        <pc:spChg chg="add mod">
          <ac:chgData name="Ragnhild Halvorsrud" userId="917ea340-fd63-490f-a7db-68428d24cf32" providerId="ADAL" clId="{9B6050A4-F178-4018-9F62-4FCCA28DA093}" dt="2021-03-25T13:13:15.622" v="38659" actId="20577"/>
          <ac:spMkLst>
            <pc:docMk/>
            <pc:sldMk cId="1074803643" sldId="823"/>
            <ac:spMk id="36" creationId="{75829A7A-3961-4B1D-BA5F-C3FEB24A594D}"/>
          </ac:spMkLst>
        </pc:spChg>
        <pc:spChg chg="add del mod">
          <ac:chgData name="Ragnhild Halvorsrud" userId="917ea340-fd63-490f-a7db-68428d24cf32" providerId="ADAL" clId="{9B6050A4-F178-4018-9F62-4FCCA28DA093}" dt="2021-03-25T13:13:20.806" v="38660" actId="478"/>
          <ac:spMkLst>
            <pc:docMk/>
            <pc:sldMk cId="1074803643" sldId="823"/>
            <ac:spMk id="38" creationId="{A544608C-6955-403D-B4CC-CD2244F8BE52}"/>
          </ac:spMkLst>
        </pc:spChg>
        <pc:spChg chg="mod topLvl">
          <ac:chgData name="Ragnhild Halvorsrud" userId="917ea340-fd63-490f-a7db-68428d24cf32" providerId="ADAL" clId="{9B6050A4-F178-4018-9F62-4FCCA28DA093}" dt="2021-03-25T14:24:34.044" v="38952" actId="164"/>
          <ac:spMkLst>
            <pc:docMk/>
            <pc:sldMk cId="1074803643" sldId="823"/>
            <ac:spMk id="41" creationId="{7A218A44-A747-41DB-A6B5-38B10A4D6D75}"/>
          </ac:spMkLst>
        </pc:spChg>
        <pc:spChg chg="mod topLvl">
          <ac:chgData name="Ragnhild Halvorsrud" userId="917ea340-fd63-490f-a7db-68428d24cf32" providerId="ADAL" clId="{9B6050A4-F178-4018-9F62-4FCCA28DA093}" dt="2021-03-25T14:24:34.044" v="38952" actId="164"/>
          <ac:spMkLst>
            <pc:docMk/>
            <pc:sldMk cId="1074803643" sldId="823"/>
            <ac:spMk id="42" creationId="{6913F67F-44EA-4FA1-A697-68DA5429FC77}"/>
          </ac:spMkLst>
        </pc:spChg>
        <pc:spChg chg="mod topLvl">
          <ac:chgData name="Ragnhild Halvorsrud" userId="917ea340-fd63-490f-a7db-68428d24cf32" providerId="ADAL" clId="{9B6050A4-F178-4018-9F62-4FCCA28DA093}" dt="2021-03-25T14:24:34.044" v="38952" actId="164"/>
          <ac:spMkLst>
            <pc:docMk/>
            <pc:sldMk cId="1074803643" sldId="823"/>
            <ac:spMk id="43" creationId="{36A114A3-F67E-49B0-83EA-50A524D58C2B}"/>
          </ac:spMkLst>
        </pc:spChg>
        <pc:spChg chg="mod topLvl">
          <ac:chgData name="Ragnhild Halvorsrud" userId="917ea340-fd63-490f-a7db-68428d24cf32" providerId="ADAL" clId="{9B6050A4-F178-4018-9F62-4FCCA28DA093}" dt="2021-03-25T14:24:34.044" v="38952" actId="164"/>
          <ac:spMkLst>
            <pc:docMk/>
            <pc:sldMk cId="1074803643" sldId="823"/>
            <ac:spMk id="44" creationId="{38537C95-6171-4A85-A739-20EE6D6AE0B9}"/>
          </ac:spMkLst>
        </pc:spChg>
        <pc:grpChg chg="add mod">
          <ac:chgData name="Ragnhild Halvorsrud" userId="917ea340-fd63-490f-a7db-68428d24cf32" providerId="ADAL" clId="{9B6050A4-F178-4018-9F62-4FCCA28DA093}" dt="2021-03-19T16:21:35.835" v="27906" actId="1076"/>
          <ac:grpSpMkLst>
            <pc:docMk/>
            <pc:sldMk cId="1074803643" sldId="823"/>
            <ac:grpSpMk id="4" creationId="{A3BCB493-B42A-4C70-87ED-16C089D59C0B}"/>
          </ac:grpSpMkLst>
        </pc:grpChg>
        <pc:grpChg chg="add del mod">
          <ac:chgData name="Ragnhild Halvorsrud" userId="917ea340-fd63-490f-a7db-68428d24cf32" providerId="ADAL" clId="{9B6050A4-F178-4018-9F62-4FCCA28DA093}" dt="2021-03-25T14:24:18.210" v="38949" actId="165"/>
          <ac:grpSpMkLst>
            <pc:docMk/>
            <pc:sldMk cId="1074803643" sldId="823"/>
            <ac:grpSpMk id="40" creationId="{68BF47D6-EE36-4365-A14E-4A2074287278}"/>
          </ac:grpSpMkLst>
        </pc:grpChg>
        <pc:grpChg chg="add mod">
          <ac:chgData name="Ragnhild Halvorsrud" userId="917ea340-fd63-490f-a7db-68428d24cf32" providerId="ADAL" clId="{9B6050A4-F178-4018-9F62-4FCCA28DA093}" dt="2021-03-25T14:24:34.044" v="38952" actId="164"/>
          <ac:grpSpMkLst>
            <pc:docMk/>
            <pc:sldMk cId="1074803643" sldId="823"/>
            <ac:grpSpMk id="45" creationId="{28A90129-6D03-448B-8EB8-9140E35D79E1}"/>
          </ac:grpSpMkLst>
        </pc:grpChg>
        <pc:picChg chg="mod">
          <ac:chgData name="Ragnhild Halvorsrud" userId="917ea340-fd63-490f-a7db-68428d24cf32" providerId="ADAL" clId="{9B6050A4-F178-4018-9F62-4FCCA28DA093}" dt="2021-03-25T11:20:18.942" v="37168" actId="1036"/>
          <ac:picMkLst>
            <pc:docMk/>
            <pc:sldMk cId="1074803643" sldId="823"/>
            <ac:picMk id="8" creationId="{53BC47A0-B8F5-4F0E-B93F-28835C0570E0}"/>
          </ac:picMkLst>
        </pc:picChg>
        <pc:picChg chg="del mod">
          <ac:chgData name="Ragnhild Halvorsrud" userId="917ea340-fd63-490f-a7db-68428d24cf32" providerId="ADAL" clId="{9B6050A4-F178-4018-9F62-4FCCA28DA093}" dt="2021-03-25T11:23:47.756" v="37187" actId="478"/>
          <ac:picMkLst>
            <pc:docMk/>
            <pc:sldMk cId="1074803643" sldId="823"/>
            <ac:picMk id="10" creationId="{259648D9-DF2E-48A3-A498-57B195CB8CDD}"/>
          </ac:picMkLst>
        </pc:picChg>
        <pc:picChg chg="add mod">
          <ac:chgData name="Ragnhild Halvorsrud" userId="917ea340-fd63-490f-a7db-68428d24cf32" providerId="ADAL" clId="{9B6050A4-F178-4018-9F62-4FCCA28DA093}" dt="2021-03-19T16:22:07.264" v="27909" actId="1076"/>
          <ac:picMkLst>
            <pc:docMk/>
            <pc:sldMk cId="1074803643" sldId="823"/>
            <ac:picMk id="10" creationId="{5E8821AE-BC6E-4883-966F-6F167C753961}"/>
          </ac:picMkLst>
        </pc:picChg>
        <pc:picChg chg="add mod">
          <ac:chgData name="Ragnhild Halvorsrud" userId="917ea340-fd63-490f-a7db-68428d24cf32" providerId="ADAL" clId="{9B6050A4-F178-4018-9F62-4FCCA28DA093}" dt="2021-03-19T16:20:43.985" v="27903"/>
          <ac:picMkLst>
            <pc:docMk/>
            <pc:sldMk cId="1074803643" sldId="823"/>
            <ac:picMk id="11" creationId="{44B3F2B5-9F76-4E32-B413-ACD2DBBFAEFE}"/>
          </ac:picMkLst>
        </pc:picChg>
        <pc:picChg chg="mod">
          <ac:chgData name="Ragnhild Halvorsrud" userId="917ea340-fd63-490f-a7db-68428d24cf32" providerId="ADAL" clId="{9B6050A4-F178-4018-9F62-4FCCA28DA093}" dt="2021-03-19T16:21:20.972" v="27904" actId="164"/>
          <ac:picMkLst>
            <pc:docMk/>
            <pc:sldMk cId="1074803643" sldId="823"/>
            <ac:picMk id="16" creationId="{815913A9-99A5-4828-97A8-A992EB54EEAD}"/>
          </ac:picMkLst>
        </pc:picChg>
        <pc:picChg chg="add del mod">
          <ac:chgData name="Ragnhild Halvorsrud" userId="917ea340-fd63-490f-a7db-68428d24cf32" providerId="ADAL" clId="{9B6050A4-F178-4018-9F62-4FCCA28DA093}" dt="2021-03-25T11:16:55.157" v="36994"/>
          <ac:picMkLst>
            <pc:docMk/>
            <pc:sldMk cId="1074803643" sldId="823"/>
            <ac:picMk id="17" creationId="{170C9AB9-1A92-498F-BA58-125ABAB0D9D4}"/>
          </ac:picMkLst>
        </pc:picChg>
        <pc:picChg chg="add mod">
          <ac:chgData name="Ragnhild Halvorsrud" userId="917ea340-fd63-490f-a7db-68428d24cf32" providerId="ADAL" clId="{9B6050A4-F178-4018-9F62-4FCCA28DA093}" dt="2021-03-25T13:10:42.382" v="37532" actId="1076"/>
          <ac:picMkLst>
            <pc:docMk/>
            <pc:sldMk cId="1074803643" sldId="823"/>
            <ac:picMk id="37" creationId="{5E70CCB8-3C11-47EA-B8CC-014260CF90D6}"/>
          </ac:picMkLst>
        </pc:picChg>
        <pc:picChg chg="add del mod">
          <ac:chgData name="Ragnhild Halvorsrud" userId="917ea340-fd63-490f-a7db-68428d24cf32" providerId="ADAL" clId="{9B6050A4-F178-4018-9F62-4FCCA28DA093}" dt="2021-03-25T13:13:20.806" v="38660" actId="478"/>
          <ac:picMkLst>
            <pc:docMk/>
            <pc:sldMk cId="1074803643" sldId="823"/>
            <ac:picMk id="39" creationId="{F95B63E0-E45A-4266-8DB9-73459F050A4E}"/>
          </ac:picMkLst>
        </pc:picChg>
        <pc:cxnChg chg="add del mod">
          <ac:chgData name="Ragnhild Halvorsrud" userId="917ea340-fd63-490f-a7db-68428d24cf32" providerId="ADAL" clId="{9B6050A4-F178-4018-9F62-4FCCA28DA093}" dt="2021-03-25T11:16:55.157" v="36994"/>
          <ac:cxnSpMkLst>
            <pc:docMk/>
            <pc:sldMk cId="1074803643" sldId="823"/>
            <ac:cxnSpMk id="14" creationId="{76FA5E8A-0BDB-418F-AA20-3A4EFA18278A}"/>
          </ac:cxnSpMkLst>
        </pc:cxnChg>
        <pc:cxnChg chg="add del mod">
          <ac:chgData name="Ragnhild Halvorsrud" userId="917ea340-fd63-490f-a7db-68428d24cf32" providerId="ADAL" clId="{9B6050A4-F178-4018-9F62-4FCCA28DA093}" dt="2021-03-25T11:23:47.756" v="37187" actId="478"/>
          <ac:cxnSpMkLst>
            <pc:docMk/>
            <pc:sldMk cId="1074803643" sldId="823"/>
            <ac:cxnSpMk id="19" creationId="{DB7C8224-42B2-4686-9527-88187DCE3C13}"/>
          </ac:cxnSpMkLst>
        </pc:cxnChg>
        <pc:cxnChg chg="add del mod">
          <ac:chgData name="Ragnhild Halvorsrud" userId="917ea340-fd63-490f-a7db-68428d24cf32" providerId="ADAL" clId="{9B6050A4-F178-4018-9F62-4FCCA28DA093}" dt="2021-03-25T11:23:47.756" v="37187" actId="478"/>
          <ac:cxnSpMkLst>
            <pc:docMk/>
            <pc:sldMk cId="1074803643" sldId="823"/>
            <ac:cxnSpMk id="22" creationId="{DD052B61-BB83-4848-81C2-9B03F5B7274A}"/>
          </ac:cxnSpMkLst>
        </pc:cxnChg>
      </pc:sldChg>
      <pc:sldChg chg="addSp modSp add del mod modNotes">
        <pc:chgData name="Ragnhild Halvorsrud" userId="917ea340-fd63-490f-a7db-68428d24cf32" providerId="ADAL" clId="{9B6050A4-F178-4018-9F62-4FCCA28DA093}" dt="2021-03-19T17:03:52.771" v="28054" actId="2696"/>
        <pc:sldMkLst>
          <pc:docMk/>
          <pc:sldMk cId="3784897966" sldId="825"/>
        </pc:sldMkLst>
        <pc:spChg chg="mod">
          <ac:chgData name="Ragnhild Halvorsrud" userId="917ea340-fd63-490f-a7db-68428d24cf32" providerId="ADAL" clId="{9B6050A4-F178-4018-9F62-4FCCA28DA093}" dt="2021-03-19T16:21:58.076" v="27908" actId="6549"/>
          <ac:spMkLst>
            <pc:docMk/>
            <pc:sldMk cId="3784897966" sldId="825"/>
            <ac:spMk id="2" creationId="{00000000-0000-0000-0000-000000000000}"/>
          </ac:spMkLst>
        </pc:spChg>
        <pc:spChg chg="mod">
          <ac:chgData name="Ragnhild Halvorsrud" userId="917ea340-fd63-490f-a7db-68428d24cf32" providerId="ADAL" clId="{9B6050A4-F178-4018-9F62-4FCCA28DA093}" dt="2021-03-19T16:21:41.474" v="27907" actId="1076"/>
          <ac:spMkLst>
            <pc:docMk/>
            <pc:sldMk cId="3784897966" sldId="825"/>
            <ac:spMk id="3" creationId="{453ACBE8-823D-41F9-AB3E-355A051FA475}"/>
          </ac:spMkLst>
        </pc:spChg>
        <pc:spChg chg="mod">
          <ac:chgData name="Ragnhild Halvorsrud" userId="917ea340-fd63-490f-a7db-68428d24cf32" providerId="ADAL" clId="{9B6050A4-F178-4018-9F62-4FCCA28DA093}" dt="2021-03-19T16:21:41.474" v="27907" actId="1076"/>
          <ac:spMkLst>
            <pc:docMk/>
            <pc:sldMk cId="3784897966" sldId="825"/>
            <ac:spMk id="15" creationId="{39CD7E99-6C69-4AEE-A4F2-7E08FE90ADC3}"/>
          </ac:spMkLst>
        </pc:spChg>
        <pc:spChg chg="mod">
          <ac:chgData name="Ragnhild Halvorsrud" userId="917ea340-fd63-490f-a7db-68428d24cf32" providerId="ADAL" clId="{9B6050A4-F178-4018-9F62-4FCCA28DA093}" dt="2021-03-19T16:21:41.474" v="27907" actId="1076"/>
          <ac:spMkLst>
            <pc:docMk/>
            <pc:sldMk cId="3784897966" sldId="825"/>
            <ac:spMk id="32" creationId="{B9ABE375-8729-492C-94B7-D6B27ABF776A}"/>
          </ac:spMkLst>
        </pc:spChg>
        <pc:spChg chg="mod">
          <ac:chgData name="Ragnhild Halvorsrud" userId="917ea340-fd63-490f-a7db-68428d24cf32" providerId="ADAL" clId="{9B6050A4-F178-4018-9F62-4FCCA28DA093}" dt="2021-03-19T16:21:41.474" v="27907" actId="1076"/>
          <ac:spMkLst>
            <pc:docMk/>
            <pc:sldMk cId="3784897966" sldId="825"/>
            <ac:spMk id="33" creationId="{98D6F79C-3C8E-4119-8F87-4C0FFEC74FF5}"/>
          </ac:spMkLst>
        </pc:spChg>
        <pc:spChg chg="mod">
          <ac:chgData name="Ragnhild Halvorsrud" userId="917ea340-fd63-490f-a7db-68428d24cf32" providerId="ADAL" clId="{9B6050A4-F178-4018-9F62-4FCCA28DA093}" dt="2021-03-19T16:21:41.474" v="27907" actId="1076"/>
          <ac:spMkLst>
            <pc:docMk/>
            <pc:sldMk cId="3784897966" sldId="825"/>
            <ac:spMk id="34" creationId="{C3B9448D-E2C7-41EC-AB6D-37A0B54892CE}"/>
          </ac:spMkLst>
        </pc:spChg>
        <pc:spChg chg="mod">
          <ac:chgData name="Ragnhild Halvorsrud" userId="917ea340-fd63-490f-a7db-68428d24cf32" providerId="ADAL" clId="{9B6050A4-F178-4018-9F62-4FCCA28DA093}" dt="2021-03-19T16:21:41.474" v="27907" actId="1076"/>
          <ac:spMkLst>
            <pc:docMk/>
            <pc:sldMk cId="3784897966" sldId="825"/>
            <ac:spMk id="35" creationId="{32BD4AA9-CF39-476E-A689-6CA8D01E6D07}"/>
          </ac:spMkLst>
        </pc:spChg>
        <pc:spChg chg="mod">
          <ac:chgData name="Ragnhild Halvorsrud" userId="917ea340-fd63-490f-a7db-68428d24cf32" providerId="ADAL" clId="{9B6050A4-F178-4018-9F62-4FCCA28DA093}" dt="2021-03-19T16:21:41.474" v="27907" actId="1076"/>
          <ac:spMkLst>
            <pc:docMk/>
            <pc:sldMk cId="3784897966" sldId="825"/>
            <ac:spMk id="39" creationId="{EE2ABEDD-07D7-4A61-8A5C-06311693ADDB}"/>
          </ac:spMkLst>
        </pc:spChg>
        <pc:spChg chg="mod">
          <ac:chgData name="Ragnhild Halvorsrud" userId="917ea340-fd63-490f-a7db-68428d24cf32" providerId="ADAL" clId="{9B6050A4-F178-4018-9F62-4FCCA28DA093}" dt="2021-03-19T16:22:33.056" v="27913" actId="1076"/>
          <ac:spMkLst>
            <pc:docMk/>
            <pc:sldMk cId="3784897966" sldId="825"/>
            <ac:spMk id="40" creationId="{3D6F36A9-FC94-46FC-B7D0-4001F5900F55}"/>
          </ac:spMkLst>
        </pc:spChg>
        <pc:grpChg chg="add mod">
          <ac:chgData name="Ragnhild Halvorsrud" userId="917ea340-fd63-490f-a7db-68428d24cf32" providerId="ADAL" clId="{9B6050A4-F178-4018-9F62-4FCCA28DA093}" dt="2021-03-19T16:21:41.474" v="27907" actId="1076"/>
          <ac:grpSpMkLst>
            <pc:docMk/>
            <pc:sldMk cId="3784897966" sldId="825"/>
            <ac:grpSpMk id="7" creationId="{906112D8-C611-41D6-A64B-39D3BAFA228D}"/>
          </ac:grpSpMkLst>
        </pc:grpChg>
        <pc:picChg chg="mod">
          <ac:chgData name="Ragnhild Halvorsrud" userId="917ea340-fd63-490f-a7db-68428d24cf32" providerId="ADAL" clId="{9B6050A4-F178-4018-9F62-4FCCA28DA093}" dt="2021-03-19T16:21:41.474" v="27907" actId="1076"/>
          <ac:picMkLst>
            <pc:docMk/>
            <pc:sldMk cId="3784897966" sldId="825"/>
            <ac:picMk id="4" creationId="{31D705C4-10C3-4746-A431-745791C2F82F}"/>
          </ac:picMkLst>
        </pc:picChg>
        <pc:picChg chg="mod">
          <ac:chgData name="Ragnhild Halvorsrud" userId="917ea340-fd63-490f-a7db-68428d24cf32" providerId="ADAL" clId="{9B6050A4-F178-4018-9F62-4FCCA28DA093}" dt="2021-03-19T16:21:41.474" v="27907" actId="1076"/>
          <ac:picMkLst>
            <pc:docMk/>
            <pc:sldMk cId="3784897966" sldId="825"/>
            <ac:picMk id="5" creationId="{66941CF8-196C-49F2-8340-46D97E11F368}"/>
          </ac:picMkLst>
        </pc:picChg>
        <pc:picChg chg="mod">
          <ac:chgData name="Ragnhild Halvorsrud" userId="917ea340-fd63-490f-a7db-68428d24cf32" providerId="ADAL" clId="{9B6050A4-F178-4018-9F62-4FCCA28DA093}" dt="2021-03-19T16:21:41.474" v="27907" actId="1076"/>
          <ac:picMkLst>
            <pc:docMk/>
            <pc:sldMk cId="3784897966" sldId="825"/>
            <ac:picMk id="6" creationId="{9C948DA0-3668-4BE6-BE88-C3C9F6500739}"/>
          </ac:picMkLst>
        </pc:picChg>
        <pc:picChg chg="mod">
          <ac:chgData name="Ragnhild Halvorsrud" userId="917ea340-fd63-490f-a7db-68428d24cf32" providerId="ADAL" clId="{9B6050A4-F178-4018-9F62-4FCCA28DA093}" dt="2021-03-19T16:21:41.474" v="27907" actId="1076"/>
          <ac:picMkLst>
            <pc:docMk/>
            <pc:sldMk cId="3784897966" sldId="825"/>
            <ac:picMk id="125" creationId="{6711E994-5820-4BDB-9C87-026DA6514BE4}"/>
          </ac:picMkLst>
        </pc:picChg>
        <pc:cxnChg chg="mod">
          <ac:chgData name="Ragnhild Halvorsrud" userId="917ea340-fd63-490f-a7db-68428d24cf32" providerId="ADAL" clId="{9B6050A4-F178-4018-9F62-4FCCA28DA093}" dt="2021-03-19T16:22:35.405" v="27914" actId="14100"/>
          <ac:cxnSpMkLst>
            <pc:docMk/>
            <pc:sldMk cId="3784897966" sldId="825"/>
            <ac:cxnSpMk id="41" creationId="{39B99E0B-3891-49A0-9D88-F7B603E373F0}"/>
          </ac:cxnSpMkLst>
        </pc:cxnChg>
      </pc:sldChg>
      <pc:sldChg chg="modSp add del mod modAnim modShow modNotes">
        <pc:chgData name="Ragnhild Halvorsrud" userId="917ea340-fd63-490f-a7db-68428d24cf32" providerId="ADAL" clId="{9B6050A4-F178-4018-9F62-4FCCA28DA093}" dt="2021-03-16T16:46:52.176" v="12934" actId="2696"/>
        <pc:sldMkLst>
          <pc:docMk/>
          <pc:sldMk cId="1241180502" sldId="3790"/>
        </pc:sldMkLst>
        <pc:spChg chg="mod">
          <ac:chgData name="Ragnhild Halvorsrud" userId="917ea340-fd63-490f-a7db-68428d24cf32" providerId="ADAL" clId="{9B6050A4-F178-4018-9F62-4FCCA28DA093}" dt="2021-03-16T12:52:16.360" v="10688" actId="790"/>
          <ac:spMkLst>
            <pc:docMk/>
            <pc:sldMk cId="1241180502" sldId="3790"/>
            <ac:spMk id="11" creationId="{826124AC-6A60-4955-AFCF-6FCA9B62C4D6}"/>
          </ac:spMkLst>
        </pc:spChg>
        <pc:spChg chg="mod">
          <ac:chgData name="Ragnhild Halvorsrud" userId="917ea340-fd63-490f-a7db-68428d24cf32" providerId="ADAL" clId="{9B6050A4-F178-4018-9F62-4FCCA28DA093}" dt="2021-03-16T12:52:16.360" v="10686" actId="790"/>
          <ac:spMkLst>
            <pc:docMk/>
            <pc:sldMk cId="1241180502" sldId="3790"/>
            <ac:spMk id="50" creationId="{5E20E35A-8B67-4906-885D-ACCAF47A0A48}"/>
          </ac:spMkLst>
        </pc:spChg>
        <pc:spChg chg="mod">
          <ac:chgData name="Ragnhild Halvorsrud" userId="917ea340-fd63-490f-a7db-68428d24cf32" providerId="ADAL" clId="{9B6050A4-F178-4018-9F62-4FCCA28DA093}" dt="2021-03-16T12:52:16.376" v="10698" actId="790"/>
          <ac:spMkLst>
            <pc:docMk/>
            <pc:sldMk cId="1241180502" sldId="3790"/>
            <ac:spMk id="68" creationId="{B50ABE2F-AC05-46B7-8E63-3CD4939F7FC3}"/>
          </ac:spMkLst>
        </pc:spChg>
        <pc:spChg chg="mod">
          <ac:chgData name="Ragnhild Halvorsrud" userId="917ea340-fd63-490f-a7db-68428d24cf32" providerId="ADAL" clId="{9B6050A4-F178-4018-9F62-4FCCA28DA093}" dt="2021-03-16T12:52:16.360" v="10684" actId="790"/>
          <ac:spMkLst>
            <pc:docMk/>
            <pc:sldMk cId="1241180502" sldId="3790"/>
            <ac:spMk id="69" creationId="{97EE4B1F-D704-43E2-BADC-22E25F20F09C}"/>
          </ac:spMkLst>
        </pc:spChg>
        <pc:spChg chg="mod">
          <ac:chgData name="Ragnhild Halvorsrud" userId="917ea340-fd63-490f-a7db-68428d24cf32" providerId="ADAL" clId="{9B6050A4-F178-4018-9F62-4FCCA28DA093}" dt="2021-03-16T12:52:16.376" v="10699" actId="790"/>
          <ac:spMkLst>
            <pc:docMk/>
            <pc:sldMk cId="1241180502" sldId="3790"/>
            <ac:spMk id="79" creationId="{AB2A211D-58A8-49DB-A326-683D0F50F9AC}"/>
          </ac:spMkLst>
        </pc:spChg>
        <pc:spChg chg="mod">
          <ac:chgData name="Ragnhild Halvorsrud" userId="917ea340-fd63-490f-a7db-68428d24cf32" providerId="ADAL" clId="{9B6050A4-F178-4018-9F62-4FCCA28DA093}" dt="2021-03-16T12:52:16.360" v="10687" actId="790"/>
          <ac:spMkLst>
            <pc:docMk/>
            <pc:sldMk cId="1241180502" sldId="3790"/>
            <ac:spMk id="82" creationId="{8B1EA486-F51C-4F3A-8CD5-AAF52242404A}"/>
          </ac:spMkLst>
        </pc:spChg>
        <pc:spChg chg="mod">
          <ac:chgData name="Ragnhild Halvorsrud" userId="917ea340-fd63-490f-a7db-68428d24cf32" providerId="ADAL" clId="{9B6050A4-F178-4018-9F62-4FCCA28DA093}" dt="2021-03-16T12:52:16.376" v="10700" actId="790"/>
          <ac:spMkLst>
            <pc:docMk/>
            <pc:sldMk cId="1241180502" sldId="3790"/>
            <ac:spMk id="83" creationId="{D417D289-AF7F-4455-BC3F-8C015A96ED9E}"/>
          </ac:spMkLst>
        </pc:spChg>
        <pc:spChg chg="mod">
          <ac:chgData name="Ragnhild Halvorsrud" userId="917ea340-fd63-490f-a7db-68428d24cf32" providerId="ADAL" clId="{9B6050A4-F178-4018-9F62-4FCCA28DA093}" dt="2021-03-16T12:52:16.376" v="10701" actId="790"/>
          <ac:spMkLst>
            <pc:docMk/>
            <pc:sldMk cId="1241180502" sldId="3790"/>
            <ac:spMk id="84" creationId="{4F50521A-B3AB-4590-9C41-DED0A7C908E6}"/>
          </ac:spMkLst>
        </pc:spChg>
        <pc:spChg chg="mod">
          <ac:chgData name="Ragnhild Halvorsrud" userId="917ea340-fd63-490f-a7db-68428d24cf32" providerId="ADAL" clId="{9B6050A4-F178-4018-9F62-4FCCA28DA093}" dt="2021-03-16T12:52:16.376" v="10702" actId="790"/>
          <ac:spMkLst>
            <pc:docMk/>
            <pc:sldMk cId="1241180502" sldId="3790"/>
            <ac:spMk id="87" creationId="{C7AA58F2-3AEB-4326-AD19-E0ECA80B5E53}"/>
          </ac:spMkLst>
        </pc:spChg>
        <pc:spChg chg="mod">
          <ac:chgData name="Ragnhild Halvorsrud" userId="917ea340-fd63-490f-a7db-68428d24cf32" providerId="ADAL" clId="{9B6050A4-F178-4018-9F62-4FCCA28DA093}" dt="2021-03-16T12:52:16.392" v="10729" actId="790"/>
          <ac:spMkLst>
            <pc:docMk/>
            <pc:sldMk cId="1241180502" sldId="3790"/>
            <ac:spMk id="90" creationId="{CC2EF0F1-DBD5-493E-93B9-4B42208F59FF}"/>
          </ac:spMkLst>
        </pc:spChg>
        <pc:spChg chg="mod">
          <ac:chgData name="Ragnhild Halvorsrud" userId="917ea340-fd63-490f-a7db-68428d24cf32" providerId="ADAL" clId="{9B6050A4-F178-4018-9F62-4FCCA28DA093}" dt="2021-03-16T12:52:16.392" v="10730" actId="790"/>
          <ac:spMkLst>
            <pc:docMk/>
            <pc:sldMk cId="1241180502" sldId="3790"/>
            <ac:spMk id="92" creationId="{363B169A-79A3-43E3-A889-B71F4F00CE62}"/>
          </ac:spMkLst>
        </pc:spChg>
        <pc:spChg chg="mod">
          <ac:chgData name="Ragnhild Halvorsrud" userId="917ea340-fd63-490f-a7db-68428d24cf32" providerId="ADAL" clId="{9B6050A4-F178-4018-9F62-4FCCA28DA093}" dt="2021-03-16T12:52:16.392" v="10731" actId="790"/>
          <ac:spMkLst>
            <pc:docMk/>
            <pc:sldMk cId="1241180502" sldId="3790"/>
            <ac:spMk id="98" creationId="{4688A535-4F2A-40A2-8B74-35D364FE3ED7}"/>
          </ac:spMkLst>
        </pc:spChg>
        <pc:spChg chg="mod">
          <ac:chgData name="Ragnhild Halvorsrud" userId="917ea340-fd63-490f-a7db-68428d24cf32" providerId="ADAL" clId="{9B6050A4-F178-4018-9F62-4FCCA28DA093}" dt="2021-03-16T12:52:16.376" v="10703" actId="790"/>
          <ac:spMkLst>
            <pc:docMk/>
            <pc:sldMk cId="1241180502" sldId="3790"/>
            <ac:spMk id="99" creationId="{5831BBBE-F253-4150-B7C1-D83C4C9BCD69}"/>
          </ac:spMkLst>
        </pc:spChg>
        <pc:spChg chg="mod">
          <ac:chgData name="Ragnhild Halvorsrud" userId="917ea340-fd63-490f-a7db-68428d24cf32" providerId="ADAL" clId="{9B6050A4-F178-4018-9F62-4FCCA28DA093}" dt="2021-03-16T12:52:16.392" v="10732" actId="790"/>
          <ac:spMkLst>
            <pc:docMk/>
            <pc:sldMk cId="1241180502" sldId="3790"/>
            <ac:spMk id="101" creationId="{0E7AFD6D-9941-449F-BAA5-EA76A6C5B013}"/>
          </ac:spMkLst>
        </pc:spChg>
        <pc:spChg chg="mod">
          <ac:chgData name="Ragnhild Halvorsrud" userId="917ea340-fd63-490f-a7db-68428d24cf32" providerId="ADAL" clId="{9B6050A4-F178-4018-9F62-4FCCA28DA093}" dt="2021-03-16T12:52:16.376" v="10704" actId="790"/>
          <ac:spMkLst>
            <pc:docMk/>
            <pc:sldMk cId="1241180502" sldId="3790"/>
            <ac:spMk id="106" creationId="{627C5FB9-9F36-4EFA-B8ED-BEF5329B8BDC}"/>
          </ac:spMkLst>
        </pc:spChg>
        <pc:spChg chg="mod">
          <ac:chgData name="Ragnhild Halvorsrud" userId="917ea340-fd63-490f-a7db-68428d24cf32" providerId="ADAL" clId="{9B6050A4-F178-4018-9F62-4FCCA28DA093}" dt="2021-03-16T12:52:16.376" v="10705" actId="790"/>
          <ac:spMkLst>
            <pc:docMk/>
            <pc:sldMk cId="1241180502" sldId="3790"/>
            <ac:spMk id="111" creationId="{0D80B2B4-E582-4D24-B4EE-32A19312A51C}"/>
          </ac:spMkLst>
        </pc:spChg>
        <pc:spChg chg="mod">
          <ac:chgData name="Ragnhild Halvorsrud" userId="917ea340-fd63-490f-a7db-68428d24cf32" providerId="ADAL" clId="{9B6050A4-F178-4018-9F62-4FCCA28DA093}" dt="2021-03-16T12:52:16.360" v="10685" actId="790"/>
          <ac:spMkLst>
            <pc:docMk/>
            <pc:sldMk cId="1241180502" sldId="3790"/>
            <ac:spMk id="113" creationId="{69FCD9D6-1E40-47AB-82E8-5C771273B4CB}"/>
          </ac:spMkLst>
        </pc:spChg>
        <pc:spChg chg="mod">
          <ac:chgData name="Ragnhild Halvorsrud" userId="917ea340-fd63-490f-a7db-68428d24cf32" providerId="ADAL" clId="{9B6050A4-F178-4018-9F62-4FCCA28DA093}" dt="2021-03-16T12:52:16.376" v="10706" actId="790"/>
          <ac:spMkLst>
            <pc:docMk/>
            <pc:sldMk cId="1241180502" sldId="3790"/>
            <ac:spMk id="114" creationId="{439CE571-23AE-4E46-93CA-6BB8658599E0}"/>
          </ac:spMkLst>
        </pc:spChg>
        <pc:spChg chg="mod">
          <ac:chgData name="Ragnhild Halvorsrud" userId="917ea340-fd63-490f-a7db-68428d24cf32" providerId="ADAL" clId="{9B6050A4-F178-4018-9F62-4FCCA28DA093}" dt="2021-03-16T12:52:16.376" v="10707" actId="790"/>
          <ac:spMkLst>
            <pc:docMk/>
            <pc:sldMk cId="1241180502" sldId="3790"/>
            <ac:spMk id="115" creationId="{A7525AE8-4BFD-4773-9B70-6A77FA648E2C}"/>
          </ac:spMkLst>
        </pc:spChg>
        <pc:spChg chg="mod">
          <ac:chgData name="Ragnhild Halvorsrud" userId="917ea340-fd63-490f-a7db-68428d24cf32" providerId="ADAL" clId="{9B6050A4-F178-4018-9F62-4FCCA28DA093}" dt="2021-03-16T12:52:16.376" v="10708" actId="790"/>
          <ac:spMkLst>
            <pc:docMk/>
            <pc:sldMk cId="1241180502" sldId="3790"/>
            <ac:spMk id="116" creationId="{575218DA-6A62-433A-BF84-251FACDDD12F}"/>
          </ac:spMkLst>
        </pc:spChg>
        <pc:spChg chg="mod">
          <ac:chgData name="Ragnhild Halvorsrud" userId="917ea340-fd63-490f-a7db-68428d24cf32" providerId="ADAL" clId="{9B6050A4-F178-4018-9F62-4FCCA28DA093}" dt="2021-03-16T12:52:16.376" v="10709" actId="790"/>
          <ac:spMkLst>
            <pc:docMk/>
            <pc:sldMk cId="1241180502" sldId="3790"/>
            <ac:spMk id="117" creationId="{F29B8FB7-8171-45DA-8496-CB7378065688}"/>
          </ac:spMkLst>
        </pc:spChg>
        <pc:spChg chg="mod">
          <ac:chgData name="Ragnhild Halvorsrud" userId="917ea340-fd63-490f-a7db-68428d24cf32" providerId="ADAL" clId="{9B6050A4-F178-4018-9F62-4FCCA28DA093}" dt="2021-03-16T12:52:16.376" v="10710" actId="790"/>
          <ac:spMkLst>
            <pc:docMk/>
            <pc:sldMk cId="1241180502" sldId="3790"/>
            <ac:spMk id="118" creationId="{FC57D8A2-AC3B-4525-867B-F1E5CC0D006B}"/>
          </ac:spMkLst>
        </pc:spChg>
        <pc:spChg chg="mod">
          <ac:chgData name="Ragnhild Halvorsrud" userId="917ea340-fd63-490f-a7db-68428d24cf32" providerId="ADAL" clId="{9B6050A4-F178-4018-9F62-4FCCA28DA093}" dt="2021-03-16T12:52:16.360" v="10689" actId="790"/>
          <ac:spMkLst>
            <pc:docMk/>
            <pc:sldMk cId="1241180502" sldId="3790"/>
            <ac:spMk id="121" creationId="{EDE313F1-3032-432F-ADBA-76A807C531ED}"/>
          </ac:spMkLst>
        </pc:spChg>
        <pc:spChg chg="mod">
          <ac:chgData name="Ragnhild Halvorsrud" userId="917ea340-fd63-490f-a7db-68428d24cf32" providerId="ADAL" clId="{9B6050A4-F178-4018-9F62-4FCCA28DA093}" dt="2021-03-16T12:52:16.360" v="10690" actId="790"/>
          <ac:spMkLst>
            <pc:docMk/>
            <pc:sldMk cId="1241180502" sldId="3790"/>
            <ac:spMk id="123" creationId="{ECF2015B-9D06-48F9-B342-752DE78B82D9}"/>
          </ac:spMkLst>
        </pc:spChg>
        <pc:spChg chg="mod">
          <ac:chgData name="Ragnhild Halvorsrud" userId="917ea340-fd63-490f-a7db-68428d24cf32" providerId="ADAL" clId="{9B6050A4-F178-4018-9F62-4FCCA28DA093}" dt="2021-03-16T12:52:16.360" v="10691" actId="790"/>
          <ac:spMkLst>
            <pc:docMk/>
            <pc:sldMk cId="1241180502" sldId="3790"/>
            <ac:spMk id="126" creationId="{BB2ABF22-D201-4DD7-9923-32B85D7A4C7E}"/>
          </ac:spMkLst>
        </pc:spChg>
        <pc:spChg chg="mod">
          <ac:chgData name="Ragnhild Halvorsrud" userId="917ea340-fd63-490f-a7db-68428d24cf32" providerId="ADAL" clId="{9B6050A4-F178-4018-9F62-4FCCA28DA093}" dt="2021-03-16T12:52:16.360" v="10692" actId="790"/>
          <ac:spMkLst>
            <pc:docMk/>
            <pc:sldMk cId="1241180502" sldId="3790"/>
            <ac:spMk id="128" creationId="{8E37139D-7B1F-4538-8C35-AE23C16E36C9}"/>
          </ac:spMkLst>
        </pc:spChg>
        <pc:spChg chg="mod">
          <ac:chgData name="Ragnhild Halvorsrud" userId="917ea340-fd63-490f-a7db-68428d24cf32" providerId="ADAL" clId="{9B6050A4-F178-4018-9F62-4FCCA28DA093}" dt="2021-03-16T12:52:16.360" v="10693" actId="790"/>
          <ac:spMkLst>
            <pc:docMk/>
            <pc:sldMk cId="1241180502" sldId="3790"/>
            <ac:spMk id="129" creationId="{50145E12-003C-46B0-927A-CA5DE119617A}"/>
          </ac:spMkLst>
        </pc:spChg>
        <pc:spChg chg="mod">
          <ac:chgData name="Ragnhild Halvorsrud" userId="917ea340-fd63-490f-a7db-68428d24cf32" providerId="ADAL" clId="{9B6050A4-F178-4018-9F62-4FCCA28DA093}" dt="2021-03-16T12:52:16.376" v="10694" actId="790"/>
          <ac:spMkLst>
            <pc:docMk/>
            <pc:sldMk cId="1241180502" sldId="3790"/>
            <ac:spMk id="130" creationId="{7F63917F-2E87-4FBE-862D-2E71B39F6073}"/>
          </ac:spMkLst>
        </pc:spChg>
        <pc:spChg chg="mod">
          <ac:chgData name="Ragnhild Halvorsrud" userId="917ea340-fd63-490f-a7db-68428d24cf32" providerId="ADAL" clId="{9B6050A4-F178-4018-9F62-4FCCA28DA093}" dt="2021-03-16T12:52:16.376" v="10695" actId="790"/>
          <ac:spMkLst>
            <pc:docMk/>
            <pc:sldMk cId="1241180502" sldId="3790"/>
            <ac:spMk id="131" creationId="{2F3F0CAC-70D3-494F-9682-007932921431}"/>
          </ac:spMkLst>
        </pc:spChg>
        <pc:spChg chg="mod">
          <ac:chgData name="Ragnhild Halvorsrud" userId="917ea340-fd63-490f-a7db-68428d24cf32" providerId="ADAL" clId="{9B6050A4-F178-4018-9F62-4FCCA28DA093}" dt="2021-03-16T12:52:16.376" v="10696" actId="790"/>
          <ac:spMkLst>
            <pc:docMk/>
            <pc:sldMk cId="1241180502" sldId="3790"/>
            <ac:spMk id="132" creationId="{B7AC13E5-C2F8-4DE4-878F-E1718AD432F0}"/>
          </ac:spMkLst>
        </pc:spChg>
        <pc:spChg chg="mod">
          <ac:chgData name="Ragnhild Halvorsrud" userId="917ea340-fd63-490f-a7db-68428d24cf32" providerId="ADAL" clId="{9B6050A4-F178-4018-9F62-4FCCA28DA093}" dt="2021-03-16T12:52:16.376" v="10697" actId="790"/>
          <ac:spMkLst>
            <pc:docMk/>
            <pc:sldMk cId="1241180502" sldId="3790"/>
            <ac:spMk id="134" creationId="{40CE4934-7FDF-4CB1-87AF-6A0A8337C07B}"/>
          </ac:spMkLst>
        </pc:spChg>
        <pc:spChg chg="mod">
          <ac:chgData name="Ragnhild Halvorsrud" userId="917ea340-fd63-490f-a7db-68428d24cf32" providerId="ADAL" clId="{9B6050A4-F178-4018-9F62-4FCCA28DA093}" dt="2021-03-16T12:52:16.376" v="10711" actId="790"/>
          <ac:spMkLst>
            <pc:docMk/>
            <pc:sldMk cId="1241180502" sldId="3790"/>
            <ac:spMk id="136" creationId="{C2065779-AB0B-4C3F-B9B4-7278ACF10251}"/>
          </ac:spMkLst>
        </pc:spChg>
        <pc:spChg chg="mod">
          <ac:chgData name="Ragnhild Halvorsrud" userId="917ea340-fd63-490f-a7db-68428d24cf32" providerId="ADAL" clId="{9B6050A4-F178-4018-9F62-4FCCA28DA093}" dt="2021-03-16T12:52:16.376" v="10712" actId="790"/>
          <ac:spMkLst>
            <pc:docMk/>
            <pc:sldMk cId="1241180502" sldId="3790"/>
            <ac:spMk id="137" creationId="{6097D16D-B2C5-4469-9172-66CD9F12737B}"/>
          </ac:spMkLst>
        </pc:spChg>
        <pc:spChg chg="mod">
          <ac:chgData name="Ragnhild Halvorsrud" userId="917ea340-fd63-490f-a7db-68428d24cf32" providerId="ADAL" clId="{9B6050A4-F178-4018-9F62-4FCCA28DA093}" dt="2021-03-16T12:52:16.376" v="10713" actId="790"/>
          <ac:spMkLst>
            <pc:docMk/>
            <pc:sldMk cId="1241180502" sldId="3790"/>
            <ac:spMk id="138" creationId="{6D52D536-C302-4C94-BA1B-0711F0BA795F}"/>
          </ac:spMkLst>
        </pc:spChg>
        <pc:spChg chg="mod">
          <ac:chgData name="Ragnhild Halvorsrud" userId="917ea340-fd63-490f-a7db-68428d24cf32" providerId="ADAL" clId="{9B6050A4-F178-4018-9F62-4FCCA28DA093}" dt="2021-03-16T12:52:16.376" v="10714" actId="790"/>
          <ac:spMkLst>
            <pc:docMk/>
            <pc:sldMk cId="1241180502" sldId="3790"/>
            <ac:spMk id="139" creationId="{251A07E9-47AB-42D4-97C5-6F682C4319B5}"/>
          </ac:spMkLst>
        </pc:spChg>
        <pc:spChg chg="mod">
          <ac:chgData name="Ragnhild Halvorsrud" userId="917ea340-fd63-490f-a7db-68428d24cf32" providerId="ADAL" clId="{9B6050A4-F178-4018-9F62-4FCCA28DA093}" dt="2021-03-16T12:52:16.376" v="10715" actId="790"/>
          <ac:spMkLst>
            <pc:docMk/>
            <pc:sldMk cId="1241180502" sldId="3790"/>
            <ac:spMk id="140" creationId="{887CCAD6-2AA0-4CB6-B8B2-A0AA65E17BBC}"/>
          </ac:spMkLst>
        </pc:spChg>
        <pc:spChg chg="mod">
          <ac:chgData name="Ragnhild Halvorsrud" userId="917ea340-fd63-490f-a7db-68428d24cf32" providerId="ADAL" clId="{9B6050A4-F178-4018-9F62-4FCCA28DA093}" dt="2021-03-16T12:52:16.376" v="10716" actId="790"/>
          <ac:spMkLst>
            <pc:docMk/>
            <pc:sldMk cId="1241180502" sldId="3790"/>
            <ac:spMk id="141" creationId="{86EB0968-1A7C-4CD3-95D0-0B8ABC3E12EC}"/>
          </ac:spMkLst>
        </pc:spChg>
        <pc:spChg chg="mod">
          <ac:chgData name="Ragnhild Halvorsrud" userId="917ea340-fd63-490f-a7db-68428d24cf32" providerId="ADAL" clId="{9B6050A4-F178-4018-9F62-4FCCA28DA093}" dt="2021-03-16T12:52:16.392" v="10717" actId="790"/>
          <ac:spMkLst>
            <pc:docMk/>
            <pc:sldMk cId="1241180502" sldId="3790"/>
            <ac:spMk id="142" creationId="{E3904E0C-BD99-45F2-8F54-82F18CEEB071}"/>
          </ac:spMkLst>
        </pc:spChg>
        <pc:spChg chg="mod">
          <ac:chgData name="Ragnhild Halvorsrud" userId="917ea340-fd63-490f-a7db-68428d24cf32" providerId="ADAL" clId="{9B6050A4-F178-4018-9F62-4FCCA28DA093}" dt="2021-03-16T12:52:16.392" v="10718" actId="790"/>
          <ac:spMkLst>
            <pc:docMk/>
            <pc:sldMk cId="1241180502" sldId="3790"/>
            <ac:spMk id="143" creationId="{C4B85D2D-562A-494D-949D-BF8E2C164D18}"/>
          </ac:spMkLst>
        </pc:spChg>
        <pc:spChg chg="mod">
          <ac:chgData name="Ragnhild Halvorsrud" userId="917ea340-fd63-490f-a7db-68428d24cf32" providerId="ADAL" clId="{9B6050A4-F178-4018-9F62-4FCCA28DA093}" dt="2021-03-16T12:52:16.392" v="10719" actId="790"/>
          <ac:spMkLst>
            <pc:docMk/>
            <pc:sldMk cId="1241180502" sldId="3790"/>
            <ac:spMk id="144" creationId="{B66BF5DA-AC61-48B7-8A77-BC1A0147E57B}"/>
          </ac:spMkLst>
        </pc:spChg>
        <pc:spChg chg="mod">
          <ac:chgData name="Ragnhild Halvorsrud" userId="917ea340-fd63-490f-a7db-68428d24cf32" providerId="ADAL" clId="{9B6050A4-F178-4018-9F62-4FCCA28DA093}" dt="2021-03-16T12:52:16.392" v="10720" actId="790"/>
          <ac:spMkLst>
            <pc:docMk/>
            <pc:sldMk cId="1241180502" sldId="3790"/>
            <ac:spMk id="145" creationId="{D5410782-FA2D-43FD-B764-5F3DC50449AA}"/>
          </ac:spMkLst>
        </pc:spChg>
        <pc:spChg chg="mod">
          <ac:chgData name="Ragnhild Halvorsrud" userId="917ea340-fd63-490f-a7db-68428d24cf32" providerId="ADAL" clId="{9B6050A4-F178-4018-9F62-4FCCA28DA093}" dt="2021-03-16T12:52:16.392" v="10721" actId="790"/>
          <ac:spMkLst>
            <pc:docMk/>
            <pc:sldMk cId="1241180502" sldId="3790"/>
            <ac:spMk id="146" creationId="{EC6BEAC4-531E-497E-82A9-11D8D4F6F63D}"/>
          </ac:spMkLst>
        </pc:spChg>
        <pc:spChg chg="mod">
          <ac:chgData name="Ragnhild Halvorsrud" userId="917ea340-fd63-490f-a7db-68428d24cf32" providerId="ADAL" clId="{9B6050A4-F178-4018-9F62-4FCCA28DA093}" dt="2021-03-16T12:52:16.392" v="10722" actId="790"/>
          <ac:spMkLst>
            <pc:docMk/>
            <pc:sldMk cId="1241180502" sldId="3790"/>
            <ac:spMk id="148" creationId="{16980EE2-E139-460E-81D9-2ABD20145245}"/>
          </ac:spMkLst>
        </pc:spChg>
        <pc:spChg chg="mod">
          <ac:chgData name="Ragnhild Halvorsrud" userId="917ea340-fd63-490f-a7db-68428d24cf32" providerId="ADAL" clId="{9B6050A4-F178-4018-9F62-4FCCA28DA093}" dt="2021-03-16T12:52:16.392" v="10723" actId="790"/>
          <ac:spMkLst>
            <pc:docMk/>
            <pc:sldMk cId="1241180502" sldId="3790"/>
            <ac:spMk id="150" creationId="{0413EFAB-B4D7-40B4-868A-500167A60585}"/>
          </ac:spMkLst>
        </pc:spChg>
        <pc:spChg chg="mod">
          <ac:chgData name="Ragnhild Halvorsrud" userId="917ea340-fd63-490f-a7db-68428d24cf32" providerId="ADAL" clId="{9B6050A4-F178-4018-9F62-4FCCA28DA093}" dt="2021-03-16T12:52:16.392" v="10724" actId="790"/>
          <ac:spMkLst>
            <pc:docMk/>
            <pc:sldMk cId="1241180502" sldId="3790"/>
            <ac:spMk id="158" creationId="{100EB87F-280D-423C-8EE1-84D57145BF31}"/>
          </ac:spMkLst>
        </pc:spChg>
        <pc:spChg chg="mod">
          <ac:chgData name="Ragnhild Halvorsrud" userId="917ea340-fd63-490f-a7db-68428d24cf32" providerId="ADAL" clId="{9B6050A4-F178-4018-9F62-4FCCA28DA093}" dt="2021-03-16T12:52:16.392" v="10725" actId="790"/>
          <ac:spMkLst>
            <pc:docMk/>
            <pc:sldMk cId="1241180502" sldId="3790"/>
            <ac:spMk id="159" creationId="{C908C4F3-983B-43C2-8C86-3FE5E576F675}"/>
          </ac:spMkLst>
        </pc:spChg>
        <pc:spChg chg="mod">
          <ac:chgData name="Ragnhild Halvorsrud" userId="917ea340-fd63-490f-a7db-68428d24cf32" providerId="ADAL" clId="{9B6050A4-F178-4018-9F62-4FCCA28DA093}" dt="2021-03-16T12:52:16.392" v="10726" actId="790"/>
          <ac:spMkLst>
            <pc:docMk/>
            <pc:sldMk cId="1241180502" sldId="3790"/>
            <ac:spMk id="160" creationId="{8C560B90-B053-47AF-B058-EFEA9850FA94}"/>
          </ac:spMkLst>
        </pc:spChg>
        <pc:spChg chg="mod">
          <ac:chgData name="Ragnhild Halvorsrud" userId="917ea340-fd63-490f-a7db-68428d24cf32" providerId="ADAL" clId="{9B6050A4-F178-4018-9F62-4FCCA28DA093}" dt="2021-03-16T12:52:16.392" v="10727" actId="790"/>
          <ac:spMkLst>
            <pc:docMk/>
            <pc:sldMk cId="1241180502" sldId="3790"/>
            <ac:spMk id="161" creationId="{FAC806D7-77BB-4E90-835A-5FAB93E39ADA}"/>
          </ac:spMkLst>
        </pc:spChg>
        <pc:spChg chg="mod">
          <ac:chgData name="Ragnhild Halvorsrud" userId="917ea340-fd63-490f-a7db-68428d24cf32" providerId="ADAL" clId="{9B6050A4-F178-4018-9F62-4FCCA28DA093}" dt="2021-03-16T12:52:16.392" v="10728" actId="790"/>
          <ac:spMkLst>
            <pc:docMk/>
            <pc:sldMk cId="1241180502" sldId="3790"/>
            <ac:spMk id="162" creationId="{D2856E08-D167-44C4-AC35-5A7A0F5D4517}"/>
          </ac:spMkLst>
        </pc:spChg>
        <pc:cxnChg chg="mod">
          <ac:chgData name="Ragnhild Halvorsrud" userId="917ea340-fd63-490f-a7db-68428d24cf32" providerId="ADAL" clId="{9B6050A4-F178-4018-9F62-4FCCA28DA093}" dt="2021-03-08T16:07:45.617" v="182" actId="14100"/>
          <ac:cxnSpMkLst>
            <pc:docMk/>
            <pc:sldMk cId="1241180502" sldId="3790"/>
            <ac:cxnSpMk id="72" creationId="{76E8A58C-249F-4A5E-80CA-7503BFCC9738}"/>
          </ac:cxnSpMkLst>
        </pc:cxnChg>
      </pc:sldChg>
      <pc:sldChg chg="addSp delSp modSp add del mod">
        <pc:chgData name="Ragnhild Halvorsrud" userId="917ea340-fd63-490f-a7db-68428d24cf32" providerId="ADAL" clId="{9B6050A4-F178-4018-9F62-4FCCA28DA093}" dt="2021-03-15T11:33:11.640" v="253" actId="47"/>
        <pc:sldMkLst>
          <pc:docMk/>
          <pc:sldMk cId="1513294256" sldId="3791"/>
        </pc:sldMkLst>
        <pc:spChg chg="mod">
          <ac:chgData name="Ragnhild Halvorsrud" userId="917ea340-fd63-490f-a7db-68428d24cf32" providerId="ADAL" clId="{9B6050A4-F178-4018-9F62-4FCCA28DA093}" dt="2021-03-09T10:29:23.868" v="238" actId="14100"/>
          <ac:spMkLst>
            <pc:docMk/>
            <pc:sldMk cId="1513294256" sldId="3791"/>
            <ac:spMk id="6" creationId="{00000000-0000-0000-0000-000000000000}"/>
          </ac:spMkLst>
        </pc:spChg>
        <pc:spChg chg="mod">
          <ac:chgData name="Ragnhild Halvorsrud" userId="917ea340-fd63-490f-a7db-68428d24cf32" providerId="ADAL" clId="{9B6050A4-F178-4018-9F62-4FCCA28DA093}" dt="2021-03-09T10:29:33.824" v="240" actId="14100"/>
          <ac:spMkLst>
            <pc:docMk/>
            <pc:sldMk cId="1513294256" sldId="3791"/>
            <ac:spMk id="8" creationId="{00000000-0000-0000-0000-000000000000}"/>
          </ac:spMkLst>
        </pc:spChg>
        <pc:spChg chg="add del mod">
          <ac:chgData name="Ragnhild Halvorsrud" userId="917ea340-fd63-490f-a7db-68428d24cf32" providerId="ADAL" clId="{9B6050A4-F178-4018-9F62-4FCCA28DA093}" dt="2021-03-09T10:24:59.519" v="227" actId="478"/>
          <ac:spMkLst>
            <pc:docMk/>
            <pc:sldMk cId="1513294256" sldId="3791"/>
            <ac:spMk id="14" creationId="{B937B129-6CDD-4D2F-9F02-A435880F1F9A}"/>
          </ac:spMkLst>
        </pc:spChg>
        <pc:spChg chg="add del mod">
          <ac:chgData name="Ragnhild Halvorsrud" userId="917ea340-fd63-490f-a7db-68428d24cf32" providerId="ADAL" clId="{9B6050A4-F178-4018-9F62-4FCCA28DA093}" dt="2021-03-09T10:24:59.519" v="227" actId="478"/>
          <ac:spMkLst>
            <pc:docMk/>
            <pc:sldMk cId="1513294256" sldId="3791"/>
            <ac:spMk id="15" creationId="{9CE554FF-F1F7-4B3B-A120-6AFDDCEE9000}"/>
          </ac:spMkLst>
        </pc:spChg>
        <pc:spChg chg="add del mod">
          <ac:chgData name="Ragnhild Halvorsrud" userId="917ea340-fd63-490f-a7db-68428d24cf32" providerId="ADAL" clId="{9B6050A4-F178-4018-9F62-4FCCA28DA093}" dt="2021-03-09T10:24:59.519" v="227" actId="478"/>
          <ac:spMkLst>
            <pc:docMk/>
            <pc:sldMk cId="1513294256" sldId="3791"/>
            <ac:spMk id="16" creationId="{7FD0FEEF-F8D3-4B10-A2F9-3CC885403B11}"/>
          </ac:spMkLst>
        </pc:spChg>
        <pc:spChg chg="add del mod">
          <ac:chgData name="Ragnhild Halvorsrud" userId="917ea340-fd63-490f-a7db-68428d24cf32" providerId="ADAL" clId="{9B6050A4-F178-4018-9F62-4FCCA28DA093}" dt="2021-03-09T10:24:59.519" v="227" actId="478"/>
          <ac:spMkLst>
            <pc:docMk/>
            <pc:sldMk cId="1513294256" sldId="3791"/>
            <ac:spMk id="17" creationId="{483B3250-626D-42A4-BED8-82926CE66BCA}"/>
          </ac:spMkLst>
        </pc:spChg>
        <pc:spChg chg="add del mod">
          <ac:chgData name="Ragnhild Halvorsrud" userId="917ea340-fd63-490f-a7db-68428d24cf32" providerId="ADAL" clId="{9B6050A4-F178-4018-9F62-4FCCA28DA093}" dt="2021-03-09T10:24:59.519" v="227" actId="478"/>
          <ac:spMkLst>
            <pc:docMk/>
            <pc:sldMk cId="1513294256" sldId="3791"/>
            <ac:spMk id="18" creationId="{F9279DFC-7C3E-408D-AE32-3D0130BD6B3D}"/>
          </ac:spMkLst>
        </pc:spChg>
        <pc:spChg chg="add mod">
          <ac:chgData name="Ragnhild Halvorsrud" userId="917ea340-fd63-490f-a7db-68428d24cf32" providerId="ADAL" clId="{9B6050A4-F178-4018-9F62-4FCCA28DA093}" dt="2021-03-09T10:29:03.522" v="236" actId="1076"/>
          <ac:spMkLst>
            <pc:docMk/>
            <pc:sldMk cId="1513294256" sldId="3791"/>
            <ac:spMk id="19" creationId="{D3737C6C-8159-4B7E-A711-6958531729CF}"/>
          </ac:spMkLst>
        </pc:spChg>
        <pc:spChg chg="add mod">
          <ac:chgData name="Ragnhild Halvorsrud" userId="917ea340-fd63-490f-a7db-68428d24cf32" providerId="ADAL" clId="{9B6050A4-F178-4018-9F62-4FCCA28DA093}" dt="2021-03-09T10:25:02.241" v="228" actId="164"/>
          <ac:spMkLst>
            <pc:docMk/>
            <pc:sldMk cId="1513294256" sldId="3791"/>
            <ac:spMk id="25" creationId="{D57102CA-695D-499D-8904-67A0AD48B717}"/>
          </ac:spMkLst>
        </pc:spChg>
        <pc:spChg chg="add mod">
          <ac:chgData name="Ragnhild Halvorsrud" userId="917ea340-fd63-490f-a7db-68428d24cf32" providerId="ADAL" clId="{9B6050A4-F178-4018-9F62-4FCCA28DA093}" dt="2021-03-09T10:25:02.241" v="228" actId="164"/>
          <ac:spMkLst>
            <pc:docMk/>
            <pc:sldMk cId="1513294256" sldId="3791"/>
            <ac:spMk id="26" creationId="{29CF4A8E-96B3-4E36-B887-AD96A80CA046}"/>
          </ac:spMkLst>
        </pc:spChg>
        <pc:spChg chg="add mod">
          <ac:chgData name="Ragnhild Halvorsrud" userId="917ea340-fd63-490f-a7db-68428d24cf32" providerId="ADAL" clId="{9B6050A4-F178-4018-9F62-4FCCA28DA093}" dt="2021-03-09T10:25:02.241" v="228" actId="164"/>
          <ac:spMkLst>
            <pc:docMk/>
            <pc:sldMk cId="1513294256" sldId="3791"/>
            <ac:spMk id="27" creationId="{A53C7307-471E-4058-B0D3-AB83FCDD7B6C}"/>
          </ac:spMkLst>
        </pc:spChg>
        <pc:spChg chg="add mod">
          <ac:chgData name="Ragnhild Halvorsrud" userId="917ea340-fd63-490f-a7db-68428d24cf32" providerId="ADAL" clId="{9B6050A4-F178-4018-9F62-4FCCA28DA093}" dt="2021-03-09T10:25:02.241" v="228" actId="164"/>
          <ac:spMkLst>
            <pc:docMk/>
            <pc:sldMk cId="1513294256" sldId="3791"/>
            <ac:spMk id="28" creationId="{3D820AA0-B0DC-498E-AABF-9342A658BB1D}"/>
          </ac:spMkLst>
        </pc:spChg>
        <pc:spChg chg="add mod">
          <ac:chgData name="Ragnhild Halvorsrud" userId="917ea340-fd63-490f-a7db-68428d24cf32" providerId="ADAL" clId="{9B6050A4-F178-4018-9F62-4FCCA28DA093}" dt="2021-03-09T10:25:02.241" v="228" actId="164"/>
          <ac:spMkLst>
            <pc:docMk/>
            <pc:sldMk cId="1513294256" sldId="3791"/>
            <ac:spMk id="29" creationId="{18A61F68-9D8C-4170-BDE1-15DBB9EF192A}"/>
          </ac:spMkLst>
        </pc:spChg>
        <pc:grpChg chg="add mod">
          <ac:chgData name="Ragnhild Halvorsrud" userId="917ea340-fd63-490f-a7db-68428d24cf32" providerId="ADAL" clId="{9B6050A4-F178-4018-9F62-4FCCA28DA093}" dt="2021-03-09T10:29:08.953" v="237" actId="1076"/>
          <ac:grpSpMkLst>
            <pc:docMk/>
            <pc:sldMk cId="1513294256" sldId="3791"/>
            <ac:grpSpMk id="2" creationId="{00DD5BA3-5DF7-40F0-AB53-13D5B6D6CD62}"/>
          </ac:grpSpMkLst>
        </pc:grpChg>
        <pc:picChg chg="add mod">
          <ac:chgData name="Ragnhild Halvorsrud" userId="917ea340-fd63-490f-a7db-68428d24cf32" providerId="ADAL" clId="{9B6050A4-F178-4018-9F62-4FCCA28DA093}" dt="2021-03-09T10:29:00.115" v="235" actId="1076"/>
          <ac:picMkLst>
            <pc:docMk/>
            <pc:sldMk cId="1513294256" sldId="3791"/>
            <ac:picMk id="7" creationId="{085F9F43-8276-4E53-AD55-6B87BF3E8E29}"/>
          </ac:picMkLst>
        </pc:picChg>
        <pc:picChg chg="add del mod">
          <ac:chgData name="Ragnhild Halvorsrud" userId="917ea340-fd63-490f-a7db-68428d24cf32" providerId="ADAL" clId="{9B6050A4-F178-4018-9F62-4FCCA28DA093}" dt="2021-03-09T09:29:33.109" v="200" actId="21"/>
          <ac:picMkLst>
            <pc:docMk/>
            <pc:sldMk cId="1513294256" sldId="3791"/>
            <ac:picMk id="7" creationId="{2F55337B-B364-4FD4-947D-46BD93197F2C}"/>
          </ac:picMkLst>
        </pc:picChg>
        <pc:picChg chg="add del mod">
          <ac:chgData name="Ragnhild Halvorsrud" userId="917ea340-fd63-490f-a7db-68428d24cf32" providerId="ADAL" clId="{9B6050A4-F178-4018-9F62-4FCCA28DA093}" dt="2021-03-09T09:29:53.447" v="202"/>
          <ac:picMkLst>
            <pc:docMk/>
            <pc:sldMk cId="1513294256" sldId="3791"/>
            <ac:picMk id="9" creationId="{99728CC2-1BEA-49CE-AB42-DB57C5D5101E}"/>
          </ac:picMkLst>
        </pc:picChg>
        <pc:picChg chg="add del mod">
          <ac:chgData name="Ragnhild Halvorsrud" userId="917ea340-fd63-490f-a7db-68428d24cf32" providerId="ADAL" clId="{9B6050A4-F178-4018-9F62-4FCCA28DA093}" dt="2021-03-09T10:24:59.519" v="227" actId="478"/>
          <ac:picMkLst>
            <pc:docMk/>
            <pc:sldMk cId="1513294256" sldId="3791"/>
            <ac:picMk id="9" creationId="{9E73332F-726F-4E9C-AE9E-ED494F667083}"/>
          </ac:picMkLst>
        </pc:picChg>
        <pc:picChg chg="add del mod">
          <ac:chgData name="Ragnhild Halvorsrud" userId="917ea340-fd63-490f-a7db-68428d24cf32" providerId="ADAL" clId="{9B6050A4-F178-4018-9F62-4FCCA28DA093}" dt="2021-03-09T10:24:59.519" v="227" actId="478"/>
          <ac:picMkLst>
            <pc:docMk/>
            <pc:sldMk cId="1513294256" sldId="3791"/>
            <ac:picMk id="10" creationId="{745F8EE6-0B8F-4F60-9F6F-9BED820AD60D}"/>
          </ac:picMkLst>
        </pc:picChg>
        <pc:picChg chg="add del mod">
          <ac:chgData name="Ragnhild Halvorsrud" userId="917ea340-fd63-490f-a7db-68428d24cf32" providerId="ADAL" clId="{9B6050A4-F178-4018-9F62-4FCCA28DA093}" dt="2021-03-09T10:24:59.519" v="227" actId="478"/>
          <ac:picMkLst>
            <pc:docMk/>
            <pc:sldMk cId="1513294256" sldId="3791"/>
            <ac:picMk id="11" creationId="{C9ECD390-1925-4750-8EAF-D1BFE3BF89AD}"/>
          </ac:picMkLst>
        </pc:picChg>
        <pc:picChg chg="add del mod">
          <ac:chgData name="Ragnhild Halvorsrud" userId="917ea340-fd63-490f-a7db-68428d24cf32" providerId="ADAL" clId="{9B6050A4-F178-4018-9F62-4FCCA28DA093}" dt="2021-03-09T10:24:59.519" v="227" actId="478"/>
          <ac:picMkLst>
            <pc:docMk/>
            <pc:sldMk cId="1513294256" sldId="3791"/>
            <ac:picMk id="12" creationId="{FF1F8713-7798-43C5-866C-80553FE568DE}"/>
          </ac:picMkLst>
        </pc:picChg>
        <pc:picChg chg="add del mod">
          <ac:chgData name="Ragnhild Halvorsrud" userId="917ea340-fd63-490f-a7db-68428d24cf32" providerId="ADAL" clId="{9B6050A4-F178-4018-9F62-4FCCA28DA093}" dt="2021-03-09T10:24:59.519" v="227" actId="478"/>
          <ac:picMkLst>
            <pc:docMk/>
            <pc:sldMk cId="1513294256" sldId="3791"/>
            <ac:picMk id="13" creationId="{B16D0896-6480-4A07-987C-995502ED6A7B}"/>
          </ac:picMkLst>
        </pc:picChg>
        <pc:picChg chg="add mod">
          <ac:chgData name="Ragnhild Halvorsrud" userId="917ea340-fd63-490f-a7db-68428d24cf32" providerId="ADAL" clId="{9B6050A4-F178-4018-9F62-4FCCA28DA093}" dt="2021-03-09T10:25:02.241" v="228" actId="164"/>
          <ac:picMkLst>
            <pc:docMk/>
            <pc:sldMk cId="1513294256" sldId="3791"/>
            <ac:picMk id="20" creationId="{F0DDB3C3-883A-43BB-8AA8-31203E6EE3A3}"/>
          </ac:picMkLst>
        </pc:picChg>
        <pc:picChg chg="add mod">
          <ac:chgData name="Ragnhild Halvorsrud" userId="917ea340-fd63-490f-a7db-68428d24cf32" providerId="ADAL" clId="{9B6050A4-F178-4018-9F62-4FCCA28DA093}" dt="2021-03-09T10:25:02.241" v="228" actId="164"/>
          <ac:picMkLst>
            <pc:docMk/>
            <pc:sldMk cId="1513294256" sldId="3791"/>
            <ac:picMk id="21" creationId="{4795B95F-2CE9-43E0-BDCB-D206054591AE}"/>
          </ac:picMkLst>
        </pc:picChg>
        <pc:picChg chg="add mod">
          <ac:chgData name="Ragnhild Halvorsrud" userId="917ea340-fd63-490f-a7db-68428d24cf32" providerId="ADAL" clId="{9B6050A4-F178-4018-9F62-4FCCA28DA093}" dt="2021-03-09T10:25:02.241" v="228" actId="164"/>
          <ac:picMkLst>
            <pc:docMk/>
            <pc:sldMk cId="1513294256" sldId="3791"/>
            <ac:picMk id="22" creationId="{B6CA4D2F-8EE8-4A69-B187-12CB930AFF69}"/>
          </ac:picMkLst>
        </pc:picChg>
        <pc:picChg chg="add mod">
          <ac:chgData name="Ragnhild Halvorsrud" userId="917ea340-fd63-490f-a7db-68428d24cf32" providerId="ADAL" clId="{9B6050A4-F178-4018-9F62-4FCCA28DA093}" dt="2021-03-09T10:25:02.241" v="228" actId="164"/>
          <ac:picMkLst>
            <pc:docMk/>
            <pc:sldMk cId="1513294256" sldId="3791"/>
            <ac:picMk id="23" creationId="{FA56CCE6-E66B-4C64-B8E1-76AB310E2B77}"/>
          </ac:picMkLst>
        </pc:picChg>
        <pc:picChg chg="add mod">
          <ac:chgData name="Ragnhild Halvorsrud" userId="917ea340-fd63-490f-a7db-68428d24cf32" providerId="ADAL" clId="{9B6050A4-F178-4018-9F62-4FCCA28DA093}" dt="2021-03-09T10:25:02.241" v="228" actId="164"/>
          <ac:picMkLst>
            <pc:docMk/>
            <pc:sldMk cId="1513294256" sldId="3791"/>
            <ac:picMk id="24" creationId="{0FA1E244-BC6B-49C7-908C-CDA676AED6CA}"/>
          </ac:picMkLst>
        </pc:picChg>
      </pc:sldChg>
      <pc:sldChg chg="addSp delSp modSp add del mod modClrScheme chgLayout modNotes">
        <pc:chgData name="Ragnhild Halvorsrud" userId="917ea340-fd63-490f-a7db-68428d24cf32" providerId="ADAL" clId="{9B6050A4-F178-4018-9F62-4FCCA28DA093}" dt="2021-03-16T16:43:32.522" v="12871" actId="2696"/>
        <pc:sldMkLst>
          <pc:docMk/>
          <pc:sldMk cId="2442393577" sldId="3791"/>
        </pc:sldMkLst>
        <pc:spChg chg="mod ord">
          <ac:chgData name="Ragnhild Halvorsrud" userId="917ea340-fd63-490f-a7db-68428d24cf32" providerId="ADAL" clId="{9B6050A4-F178-4018-9F62-4FCCA28DA093}" dt="2021-03-16T12:52:16.291" v="10609" actId="790"/>
          <ac:spMkLst>
            <pc:docMk/>
            <pc:sldMk cId="2442393577" sldId="3791"/>
            <ac:spMk id="2" creationId="{00000000-0000-0000-0000-000000000000}"/>
          </ac:spMkLst>
        </pc:spChg>
        <pc:spChg chg="del mod">
          <ac:chgData name="Ragnhild Halvorsrud" userId="917ea340-fd63-490f-a7db-68428d24cf32" providerId="ADAL" clId="{9B6050A4-F178-4018-9F62-4FCCA28DA093}" dt="2021-03-15T14:15:06.192" v="448" actId="478"/>
          <ac:spMkLst>
            <pc:docMk/>
            <pc:sldMk cId="2442393577" sldId="3791"/>
            <ac:spMk id="3" creationId="{00000000-0000-0000-0000-000000000000}"/>
          </ac:spMkLst>
        </pc:spChg>
        <pc:spChg chg="del">
          <ac:chgData name="Ragnhild Halvorsrud" userId="917ea340-fd63-490f-a7db-68428d24cf32" providerId="ADAL" clId="{9B6050A4-F178-4018-9F62-4FCCA28DA093}" dt="2021-03-15T14:13:03.344" v="436" actId="478"/>
          <ac:spMkLst>
            <pc:docMk/>
            <pc:sldMk cId="2442393577" sldId="3791"/>
            <ac:spMk id="5" creationId="{55BE7ABB-9FDF-4153-AE7F-F0C7132B0E1D}"/>
          </ac:spMkLst>
        </pc:spChg>
        <pc:spChg chg="add del mod">
          <ac:chgData name="Ragnhild Halvorsrud" userId="917ea340-fd63-490f-a7db-68428d24cf32" providerId="ADAL" clId="{9B6050A4-F178-4018-9F62-4FCCA28DA093}" dt="2021-03-15T14:15:11.279" v="449" actId="700"/>
          <ac:spMkLst>
            <pc:docMk/>
            <pc:sldMk cId="2442393577" sldId="3791"/>
            <ac:spMk id="6" creationId="{DFE38A34-35D7-443A-83F4-286B4321A742}"/>
          </ac:spMkLst>
        </pc:spChg>
        <pc:spChg chg="mod ord">
          <ac:chgData name="Ragnhild Halvorsrud" userId="917ea340-fd63-490f-a7db-68428d24cf32" providerId="ADAL" clId="{9B6050A4-F178-4018-9F62-4FCCA28DA093}" dt="2021-03-16T12:52:16.291" v="10610" actId="790"/>
          <ac:spMkLst>
            <pc:docMk/>
            <pc:sldMk cId="2442393577" sldId="3791"/>
            <ac:spMk id="8" creationId="{00000000-0000-0000-0000-000000000000}"/>
          </ac:spMkLst>
        </pc:spChg>
        <pc:spChg chg="del mod topLvl">
          <ac:chgData name="Ragnhild Halvorsrud" userId="917ea340-fd63-490f-a7db-68428d24cf32" providerId="ADAL" clId="{9B6050A4-F178-4018-9F62-4FCCA28DA093}" dt="2021-03-15T14:29:35.199" v="3027" actId="478"/>
          <ac:spMkLst>
            <pc:docMk/>
            <pc:sldMk cId="2442393577" sldId="3791"/>
            <ac:spMk id="10" creationId="{F23E09A8-DCD4-4B4F-A8A5-A5EF6442CFEA}"/>
          </ac:spMkLst>
        </pc:spChg>
        <pc:spChg chg="add del mod">
          <ac:chgData name="Ragnhild Halvorsrud" userId="917ea340-fd63-490f-a7db-68428d24cf32" providerId="ADAL" clId="{9B6050A4-F178-4018-9F62-4FCCA28DA093}" dt="2021-03-15T14:12:57.510" v="435"/>
          <ac:spMkLst>
            <pc:docMk/>
            <pc:sldMk cId="2442393577" sldId="3791"/>
            <ac:spMk id="11" creationId="{3AC0AB3F-2A27-4C4A-B725-834BCADB183E}"/>
          </ac:spMkLst>
        </pc:spChg>
        <pc:spChg chg="add del mod">
          <ac:chgData name="Ragnhild Halvorsrud" userId="917ea340-fd63-490f-a7db-68428d24cf32" providerId="ADAL" clId="{9B6050A4-F178-4018-9F62-4FCCA28DA093}" dt="2021-03-15T14:12:57.510" v="435"/>
          <ac:spMkLst>
            <pc:docMk/>
            <pc:sldMk cId="2442393577" sldId="3791"/>
            <ac:spMk id="12" creationId="{4C678DF0-3629-4E0F-8724-F4B88C2D6521}"/>
          </ac:spMkLst>
        </pc:spChg>
        <pc:spChg chg="add del mod">
          <ac:chgData name="Ragnhild Halvorsrud" userId="917ea340-fd63-490f-a7db-68428d24cf32" providerId="ADAL" clId="{9B6050A4-F178-4018-9F62-4FCCA28DA093}" dt="2021-03-15T14:12:57.510" v="435"/>
          <ac:spMkLst>
            <pc:docMk/>
            <pc:sldMk cId="2442393577" sldId="3791"/>
            <ac:spMk id="13" creationId="{0395E8E5-A861-4B4F-9AFC-20E451C30334}"/>
          </ac:spMkLst>
        </pc:spChg>
        <pc:spChg chg="add del mod">
          <ac:chgData name="Ragnhild Halvorsrud" userId="917ea340-fd63-490f-a7db-68428d24cf32" providerId="ADAL" clId="{9B6050A4-F178-4018-9F62-4FCCA28DA093}" dt="2021-03-15T14:12:57.510" v="435"/>
          <ac:spMkLst>
            <pc:docMk/>
            <pc:sldMk cId="2442393577" sldId="3791"/>
            <ac:spMk id="14" creationId="{7F96FD18-2DFE-42EB-AA84-6B4AAF74781A}"/>
          </ac:spMkLst>
        </pc:spChg>
        <pc:spChg chg="add del mod">
          <ac:chgData name="Ragnhild Halvorsrud" userId="917ea340-fd63-490f-a7db-68428d24cf32" providerId="ADAL" clId="{9B6050A4-F178-4018-9F62-4FCCA28DA093}" dt="2021-03-15T14:12:57.510" v="435"/>
          <ac:spMkLst>
            <pc:docMk/>
            <pc:sldMk cId="2442393577" sldId="3791"/>
            <ac:spMk id="15" creationId="{2446FEC9-0C4B-435C-BFA2-4EB76885080F}"/>
          </ac:spMkLst>
        </pc:spChg>
        <pc:spChg chg="add del mod">
          <ac:chgData name="Ragnhild Halvorsrud" userId="917ea340-fd63-490f-a7db-68428d24cf32" providerId="ADAL" clId="{9B6050A4-F178-4018-9F62-4FCCA28DA093}" dt="2021-03-15T14:12:57.510" v="435"/>
          <ac:spMkLst>
            <pc:docMk/>
            <pc:sldMk cId="2442393577" sldId="3791"/>
            <ac:spMk id="16" creationId="{FFFBCFCB-1181-416A-BC8F-D37AED02C918}"/>
          </ac:spMkLst>
        </pc:spChg>
        <pc:spChg chg="add del mod">
          <ac:chgData name="Ragnhild Halvorsrud" userId="917ea340-fd63-490f-a7db-68428d24cf32" providerId="ADAL" clId="{9B6050A4-F178-4018-9F62-4FCCA28DA093}" dt="2021-03-15T14:12:57.510" v="435"/>
          <ac:spMkLst>
            <pc:docMk/>
            <pc:sldMk cId="2442393577" sldId="3791"/>
            <ac:spMk id="17" creationId="{683A7F70-E6B4-4C05-82BA-A87BA4987CF3}"/>
          </ac:spMkLst>
        </pc:spChg>
        <pc:spChg chg="add del mod">
          <ac:chgData name="Ragnhild Halvorsrud" userId="917ea340-fd63-490f-a7db-68428d24cf32" providerId="ADAL" clId="{9B6050A4-F178-4018-9F62-4FCCA28DA093}" dt="2021-03-15T14:12:57.510" v="435"/>
          <ac:spMkLst>
            <pc:docMk/>
            <pc:sldMk cId="2442393577" sldId="3791"/>
            <ac:spMk id="18" creationId="{314E7730-AC4D-4A33-8012-E1CEBD7F8C12}"/>
          </ac:spMkLst>
        </pc:spChg>
        <pc:spChg chg="mod">
          <ac:chgData name="Ragnhild Halvorsrud" userId="917ea340-fd63-490f-a7db-68428d24cf32" providerId="ADAL" clId="{9B6050A4-F178-4018-9F62-4FCCA28DA093}" dt="2021-03-15T14:12:49.110" v="434"/>
          <ac:spMkLst>
            <pc:docMk/>
            <pc:sldMk cId="2442393577" sldId="3791"/>
            <ac:spMk id="25" creationId="{7E8D694D-37EF-4203-8B6F-580A785AF302}"/>
          </ac:spMkLst>
        </pc:spChg>
        <pc:spChg chg="add del mod">
          <ac:chgData name="Ragnhild Halvorsrud" userId="917ea340-fd63-490f-a7db-68428d24cf32" providerId="ADAL" clId="{9B6050A4-F178-4018-9F62-4FCCA28DA093}" dt="2021-03-15T14:12:57.510" v="435"/>
          <ac:spMkLst>
            <pc:docMk/>
            <pc:sldMk cId="2442393577" sldId="3791"/>
            <ac:spMk id="27" creationId="{280D5D35-F567-4359-B7DC-AFC492094AC6}"/>
          </ac:spMkLst>
        </pc:spChg>
        <pc:spChg chg="mod">
          <ac:chgData name="Ragnhild Halvorsrud" userId="917ea340-fd63-490f-a7db-68428d24cf32" providerId="ADAL" clId="{9B6050A4-F178-4018-9F62-4FCCA28DA093}" dt="2021-03-15T16:11:17.703" v="9081"/>
          <ac:spMkLst>
            <pc:docMk/>
            <pc:sldMk cId="2442393577" sldId="3791"/>
            <ac:spMk id="27" creationId="{CD4639E3-34ED-4403-9294-581DF980C32B}"/>
          </ac:spMkLst>
        </pc:spChg>
        <pc:spChg chg="add del mod">
          <ac:chgData name="Ragnhild Halvorsrud" userId="917ea340-fd63-490f-a7db-68428d24cf32" providerId="ADAL" clId="{9B6050A4-F178-4018-9F62-4FCCA28DA093}" dt="2021-03-15T14:12:57.510" v="435"/>
          <ac:spMkLst>
            <pc:docMk/>
            <pc:sldMk cId="2442393577" sldId="3791"/>
            <ac:spMk id="28" creationId="{BB28AFA0-4CFC-493F-ACBC-E3A9D2F999DE}"/>
          </ac:spMkLst>
        </pc:spChg>
        <pc:spChg chg="add del mod">
          <ac:chgData name="Ragnhild Halvorsrud" userId="917ea340-fd63-490f-a7db-68428d24cf32" providerId="ADAL" clId="{9B6050A4-F178-4018-9F62-4FCCA28DA093}" dt="2021-03-15T14:12:57.510" v="435"/>
          <ac:spMkLst>
            <pc:docMk/>
            <pc:sldMk cId="2442393577" sldId="3791"/>
            <ac:spMk id="29" creationId="{84521BFE-7AC5-41F6-9DD9-511BEBECEB6C}"/>
          </ac:spMkLst>
        </pc:spChg>
        <pc:spChg chg="add del mod">
          <ac:chgData name="Ragnhild Halvorsrud" userId="917ea340-fd63-490f-a7db-68428d24cf32" providerId="ADAL" clId="{9B6050A4-F178-4018-9F62-4FCCA28DA093}" dt="2021-03-15T14:12:57.510" v="435"/>
          <ac:spMkLst>
            <pc:docMk/>
            <pc:sldMk cId="2442393577" sldId="3791"/>
            <ac:spMk id="30" creationId="{8A22CB22-D8D8-46EC-AF93-B83DAA8EDA17}"/>
          </ac:spMkLst>
        </pc:spChg>
        <pc:spChg chg="mod">
          <ac:chgData name="Ragnhild Halvorsrud" userId="917ea340-fd63-490f-a7db-68428d24cf32" providerId="ADAL" clId="{9B6050A4-F178-4018-9F62-4FCCA28DA093}" dt="2021-03-15T16:11:17.703" v="9081"/>
          <ac:spMkLst>
            <pc:docMk/>
            <pc:sldMk cId="2442393577" sldId="3791"/>
            <ac:spMk id="30" creationId="{E8E16637-FE45-43F9-B4D8-DB33E942C8A7}"/>
          </ac:spMkLst>
        </pc:spChg>
        <pc:spChg chg="add del mod">
          <ac:chgData name="Ragnhild Halvorsrud" userId="917ea340-fd63-490f-a7db-68428d24cf32" providerId="ADAL" clId="{9B6050A4-F178-4018-9F62-4FCCA28DA093}" dt="2021-03-15T14:12:57.510" v="435"/>
          <ac:spMkLst>
            <pc:docMk/>
            <pc:sldMk cId="2442393577" sldId="3791"/>
            <ac:spMk id="31" creationId="{CA68D03D-7A27-4E0A-90DF-D2F52BE0D9B2}"/>
          </ac:spMkLst>
        </pc:spChg>
        <pc:spChg chg="add del mod">
          <ac:chgData name="Ragnhild Halvorsrud" userId="917ea340-fd63-490f-a7db-68428d24cf32" providerId="ADAL" clId="{9B6050A4-F178-4018-9F62-4FCCA28DA093}" dt="2021-03-15T14:12:57.510" v="435"/>
          <ac:spMkLst>
            <pc:docMk/>
            <pc:sldMk cId="2442393577" sldId="3791"/>
            <ac:spMk id="32" creationId="{E7E28F13-06C0-4153-96F9-90951A580702}"/>
          </ac:spMkLst>
        </pc:spChg>
        <pc:spChg chg="mod">
          <ac:chgData name="Ragnhild Halvorsrud" userId="917ea340-fd63-490f-a7db-68428d24cf32" providerId="ADAL" clId="{9B6050A4-F178-4018-9F62-4FCCA28DA093}" dt="2021-03-15T16:11:17.703" v="9081"/>
          <ac:spMkLst>
            <pc:docMk/>
            <pc:sldMk cId="2442393577" sldId="3791"/>
            <ac:spMk id="33" creationId="{0F2B7AED-7D77-4DEE-99F6-145C4FBB498C}"/>
          </ac:spMkLst>
        </pc:spChg>
        <pc:spChg chg="mod">
          <ac:chgData name="Ragnhild Halvorsrud" userId="917ea340-fd63-490f-a7db-68428d24cf32" providerId="ADAL" clId="{9B6050A4-F178-4018-9F62-4FCCA28DA093}" dt="2021-03-15T14:12:49.110" v="434"/>
          <ac:spMkLst>
            <pc:docMk/>
            <pc:sldMk cId="2442393577" sldId="3791"/>
            <ac:spMk id="34" creationId="{6E24B538-AB4B-4D8B-ABB2-5F5200328810}"/>
          </ac:spMkLst>
        </pc:spChg>
        <pc:spChg chg="mod">
          <ac:chgData name="Ragnhild Halvorsrud" userId="917ea340-fd63-490f-a7db-68428d24cf32" providerId="ADAL" clId="{9B6050A4-F178-4018-9F62-4FCCA28DA093}" dt="2021-03-15T16:11:17.703" v="9081"/>
          <ac:spMkLst>
            <pc:docMk/>
            <pc:sldMk cId="2442393577" sldId="3791"/>
            <ac:spMk id="36" creationId="{06AB7741-A998-4E9D-B33E-ADE14021DB10}"/>
          </ac:spMkLst>
        </pc:spChg>
        <pc:spChg chg="add del mod">
          <ac:chgData name="Ragnhild Halvorsrud" userId="917ea340-fd63-490f-a7db-68428d24cf32" providerId="ADAL" clId="{9B6050A4-F178-4018-9F62-4FCCA28DA093}" dt="2021-03-15T14:12:57.510" v="435"/>
          <ac:spMkLst>
            <pc:docMk/>
            <pc:sldMk cId="2442393577" sldId="3791"/>
            <ac:spMk id="36" creationId="{DF83098E-963D-4C9F-9EA2-88B7E5D82999}"/>
          </ac:spMkLst>
        </pc:spChg>
        <pc:spChg chg="add del mod">
          <ac:chgData name="Ragnhild Halvorsrud" userId="917ea340-fd63-490f-a7db-68428d24cf32" providerId="ADAL" clId="{9B6050A4-F178-4018-9F62-4FCCA28DA093}" dt="2021-03-15T14:12:57.510" v="435"/>
          <ac:spMkLst>
            <pc:docMk/>
            <pc:sldMk cId="2442393577" sldId="3791"/>
            <ac:spMk id="37" creationId="{1A391C56-D612-4183-80BF-9FF5A7A2F12A}"/>
          </ac:spMkLst>
        </pc:spChg>
        <pc:spChg chg="add del mod">
          <ac:chgData name="Ragnhild Halvorsrud" userId="917ea340-fd63-490f-a7db-68428d24cf32" providerId="ADAL" clId="{9B6050A4-F178-4018-9F62-4FCCA28DA093}" dt="2021-03-15T14:15:02.011" v="447" actId="478"/>
          <ac:spMkLst>
            <pc:docMk/>
            <pc:sldMk cId="2442393577" sldId="3791"/>
            <ac:spMk id="38" creationId="{58AD530D-92F7-41E3-A211-D0D447D73EBC}"/>
          </ac:spMkLst>
        </pc:spChg>
        <pc:spChg chg="mod">
          <ac:chgData name="Ragnhild Halvorsrud" userId="917ea340-fd63-490f-a7db-68428d24cf32" providerId="ADAL" clId="{9B6050A4-F178-4018-9F62-4FCCA28DA093}" dt="2021-03-15T16:11:17.703" v="9081"/>
          <ac:spMkLst>
            <pc:docMk/>
            <pc:sldMk cId="2442393577" sldId="3791"/>
            <ac:spMk id="39" creationId="{C867ED8A-C6D3-4EA1-BC63-ECEC7AB62558}"/>
          </ac:spMkLst>
        </pc:spChg>
        <pc:spChg chg="add del mod">
          <ac:chgData name="Ragnhild Halvorsrud" userId="917ea340-fd63-490f-a7db-68428d24cf32" providerId="ADAL" clId="{9B6050A4-F178-4018-9F62-4FCCA28DA093}" dt="2021-03-15T14:15:02.011" v="447" actId="478"/>
          <ac:spMkLst>
            <pc:docMk/>
            <pc:sldMk cId="2442393577" sldId="3791"/>
            <ac:spMk id="39" creationId="{D594890A-F08E-409B-B6E5-89590B6DD007}"/>
          </ac:spMkLst>
        </pc:spChg>
        <pc:spChg chg="add del mod">
          <ac:chgData name="Ragnhild Halvorsrud" userId="917ea340-fd63-490f-a7db-68428d24cf32" providerId="ADAL" clId="{9B6050A4-F178-4018-9F62-4FCCA28DA093}" dt="2021-03-15T14:15:02.011" v="447" actId="478"/>
          <ac:spMkLst>
            <pc:docMk/>
            <pc:sldMk cId="2442393577" sldId="3791"/>
            <ac:spMk id="40" creationId="{77A1E15B-336E-4B63-8163-5A1E8F1EB741}"/>
          </ac:spMkLst>
        </pc:spChg>
        <pc:spChg chg="add del mod">
          <ac:chgData name="Ragnhild Halvorsrud" userId="917ea340-fd63-490f-a7db-68428d24cf32" providerId="ADAL" clId="{9B6050A4-F178-4018-9F62-4FCCA28DA093}" dt="2021-03-15T14:15:02.011" v="447" actId="478"/>
          <ac:spMkLst>
            <pc:docMk/>
            <pc:sldMk cId="2442393577" sldId="3791"/>
            <ac:spMk id="41" creationId="{148C8F31-3185-4C1D-9C07-354C1B4A7AEA}"/>
          </ac:spMkLst>
        </pc:spChg>
        <pc:spChg chg="add del mod">
          <ac:chgData name="Ragnhild Halvorsrud" userId="917ea340-fd63-490f-a7db-68428d24cf32" providerId="ADAL" clId="{9B6050A4-F178-4018-9F62-4FCCA28DA093}" dt="2021-03-15T14:15:02.011" v="447" actId="478"/>
          <ac:spMkLst>
            <pc:docMk/>
            <pc:sldMk cId="2442393577" sldId="3791"/>
            <ac:spMk id="42" creationId="{95EA7EC0-53A4-4E19-A829-CA22FEE8AA04}"/>
          </ac:spMkLst>
        </pc:spChg>
        <pc:spChg chg="add del mod">
          <ac:chgData name="Ragnhild Halvorsrud" userId="917ea340-fd63-490f-a7db-68428d24cf32" providerId="ADAL" clId="{9B6050A4-F178-4018-9F62-4FCCA28DA093}" dt="2021-03-15T14:15:02.011" v="447" actId="478"/>
          <ac:spMkLst>
            <pc:docMk/>
            <pc:sldMk cId="2442393577" sldId="3791"/>
            <ac:spMk id="43" creationId="{995937D7-221C-4DA5-A550-5253547A24D7}"/>
          </ac:spMkLst>
        </pc:spChg>
        <pc:spChg chg="add del mod">
          <ac:chgData name="Ragnhild Halvorsrud" userId="917ea340-fd63-490f-a7db-68428d24cf32" providerId="ADAL" clId="{9B6050A4-F178-4018-9F62-4FCCA28DA093}" dt="2021-03-15T14:15:02.011" v="447" actId="478"/>
          <ac:spMkLst>
            <pc:docMk/>
            <pc:sldMk cId="2442393577" sldId="3791"/>
            <ac:spMk id="44" creationId="{1D54E0A5-71E2-46E2-B638-89B62669D24A}"/>
          </ac:spMkLst>
        </pc:spChg>
        <pc:spChg chg="add del mod">
          <ac:chgData name="Ragnhild Halvorsrud" userId="917ea340-fd63-490f-a7db-68428d24cf32" providerId="ADAL" clId="{9B6050A4-F178-4018-9F62-4FCCA28DA093}" dt="2021-03-15T14:15:02.011" v="447" actId="478"/>
          <ac:spMkLst>
            <pc:docMk/>
            <pc:sldMk cId="2442393577" sldId="3791"/>
            <ac:spMk id="45" creationId="{915F6A4D-D63E-42FC-91C5-9744DE3914EC}"/>
          </ac:spMkLst>
        </pc:spChg>
        <pc:spChg chg="mod">
          <ac:chgData name="Ragnhild Halvorsrud" userId="917ea340-fd63-490f-a7db-68428d24cf32" providerId="ADAL" clId="{9B6050A4-F178-4018-9F62-4FCCA28DA093}" dt="2021-03-15T14:13:23.009" v="438"/>
          <ac:spMkLst>
            <pc:docMk/>
            <pc:sldMk cId="2442393577" sldId="3791"/>
            <ac:spMk id="47" creationId="{99B2E0CB-D936-4D24-85BA-6D2FB505E14D}"/>
          </ac:spMkLst>
        </pc:spChg>
        <pc:spChg chg="add del mod">
          <ac:chgData name="Ragnhild Halvorsrud" userId="917ea340-fd63-490f-a7db-68428d24cf32" providerId="ADAL" clId="{9B6050A4-F178-4018-9F62-4FCCA28DA093}" dt="2021-03-15T14:14:44.707" v="445" actId="478"/>
          <ac:spMkLst>
            <pc:docMk/>
            <pc:sldMk cId="2442393577" sldId="3791"/>
            <ac:spMk id="49" creationId="{EFF78313-9846-4AA2-9BA9-F8B0EC2AEBA7}"/>
          </ac:spMkLst>
        </pc:spChg>
        <pc:spChg chg="add del mod">
          <ac:chgData name="Ragnhild Halvorsrud" userId="917ea340-fd63-490f-a7db-68428d24cf32" providerId="ADAL" clId="{9B6050A4-F178-4018-9F62-4FCCA28DA093}" dt="2021-03-15T14:14:46.284" v="446" actId="478"/>
          <ac:spMkLst>
            <pc:docMk/>
            <pc:sldMk cId="2442393577" sldId="3791"/>
            <ac:spMk id="50" creationId="{18FCF5B0-F65C-41E3-86A9-B6A4FF71AAD4}"/>
          </ac:spMkLst>
        </pc:spChg>
        <pc:spChg chg="add del mod">
          <ac:chgData name="Ragnhild Halvorsrud" userId="917ea340-fd63-490f-a7db-68428d24cf32" providerId="ADAL" clId="{9B6050A4-F178-4018-9F62-4FCCA28DA093}" dt="2021-03-15T14:15:02.011" v="447" actId="478"/>
          <ac:spMkLst>
            <pc:docMk/>
            <pc:sldMk cId="2442393577" sldId="3791"/>
            <ac:spMk id="51" creationId="{45E9DB75-F0BB-4950-BFDB-CA4FB41881DB}"/>
          </ac:spMkLst>
        </pc:spChg>
        <pc:spChg chg="add del mod">
          <ac:chgData name="Ragnhild Halvorsrud" userId="917ea340-fd63-490f-a7db-68428d24cf32" providerId="ADAL" clId="{9B6050A4-F178-4018-9F62-4FCCA28DA093}" dt="2021-03-15T14:15:02.011" v="447" actId="478"/>
          <ac:spMkLst>
            <pc:docMk/>
            <pc:sldMk cId="2442393577" sldId="3791"/>
            <ac:spMk id="52" creationId="{927FA0D2-C57A-4E80-BAFD-034F95232B62}"/>
          </ac:spMkLst>
        </pc:spChg>
        <pc:spChg chg="add del mod">
          <ac:chgData name="Ragnhild Halvorsrud" userId="917ea340-fd63-490f-a7db-68428d24cf32" providerId="ADAL" clId="{9B6050A4-F178-4018-9F62-4FCCA28DA093}" dt="2021-03-15T14:15:02.011" v="447" actId="478"/>
          <ac:spMkLst>
            <pc:docMk/>
            <pc:sldMk cId="2442393577" sldId="3791"/>
            <ac:spMk id="53" creationId="{E734F261-A58C-4E8A-9DA1-DFBD2AACC019}"/>
          </ac:spMkLst>
        </pc:spChg>
        <pc:spChg chg="add del mod">
          <ac:chgData name="Ragnhild Halvorsrud" userId="917ea340-fd63-490f-a7db-68428d24cf32" providerId="ADAL" clId="{9B6050A4-F178-4018-9F62-4FCCA28DA093}" dt="2021-03-15T14:15:02.011" v="447" actId="478"/>
          <ac:spMkLst>
            <pc:docMk/>
            <pc:sldMk cId="2442393577" sldId="3791"/>
            <ac:spMk id="54" creationId="{6B1793FE-0C91-428D-B1AF-CDEDBDF29AB5}"/>
          </ac:spMkLst>
        </pc:spChg>
        <pc:spChg chg="mod">
          <ac:chgData name="Ragnhild Halvorsrud" userId="917ea340-fd63-490f-a7db-68428d24cf32" providerId="ADAL" clId="{9B6050A4-F178-4018-9F62-4FCCA28DA093}" dt="2021-03-15T14:13:23.009" v="438"/>
          <ac:spMkLst>
            <pc:docMk/>
            <pc:sldMk cId="2442393577" sldId="3791"/>
            <ac:spMk id="56" creationId="{D77C0E26-FA86-4C2F-975B-5E4E8D711BCE}"/>
          </ac:spMkLst>
        </pc:spChg>
        <pc:spChg chg="add del mod">
          <ac:chgData name="Ragnhild Halvorsrud" userId="917ea340-fd63-490f-a7db-68428d24cf32" providerId="ADAL" clId="{9B6050A4-F178-4018-9F62-4FCCA28DA093}" dt="2021-03-15T14:13:28.346" v="439" actId="478"/>
          <ac:spMkLst>
            <pc:docMk/>
            <pc:sldMk cId="2442393577" sldId="3791"/>
            <ac:spMk id="58" creationId="{CB1A80F6-5488-4CF5-8824-AB216FF27F04}"/>
          </ac:spMkLst>
        </pc:spChg>
        <pc:spChg chg="add del mod">
          <ac:chgData name="Ragnhild Halvorsrud" userId="917ea340-fd63-490f-a7db-68428d24cf32" providerId="ADAL" clId="{9B6050A4-F178-4018-9F62-4FCCA28DA093}" dt="2021-03-15T14:13:28.346" v="439" actId="478"/>
          <ac:spMkLst>
            <pc:docMk/>
            <pc:sldMk cId="2442393577" sldId="3791"/>
            <ac:spMk id="59" creationId="{43CA19F7-50BB-49B8-BC35-27DD114F494F}"/>
          </ac:spMkLst>
        </pc:spChg>
        <pc:spChg chg="del mod topLvl">
          <ac:chgData name="Ragnhild Halvorsrud" userId="917ea340-fd63-490f-a7db-68428d24cf32" providerId="ADAL" clId="{9B6050A4-F178-4018-9F62-4FCCA28DA093}" dt="2021-03-15T14:21:53.312" v="479" actId="478"/>
          <ac:spMkLst>
            <pc:docMk/>
            <pc:sldMk cId="2442393577" sldId="3791"/>
            <ac:spMk id="60" creationId="{E5B47E62-4273-4AA3-9F7D-455FB1F53418}"/>
          </ac:spMkLst>
        </pc:spChg>
        <pc:spChg chg="del mod topLvl">
          <ac:chgData name="Ragnhild Halvorsrud" userId="917ea340-fd63-490f-a7db-68428d24cf32" providerId="ADAL" clId="{9B6050A4-F178-4018-9F62-4FCCA28DA093}" dt="2021-03-15T14:29:35.199" v="3027" actId="478"/>
          <ac:spMkLst>
            <pc:docMk/>
            <pc:sldMk cId="2442393577" sldId="3791"/>
            <ac:spMk id="61" creationId="{1E9B2E39-E976-4822-BD41-B4BD0A934CC5}"/>
          </ac:spMkLst>
        </pc:spChg>
        <pc:spChg chg="del mod topLvl">
          <ac:chgData name="Ragnhild Halvorsrud" userId="917ea340-fd63-490f-a7db-68428d24cf32" providerId="ADAL" clId="{9B6050A4-F178-4018-9F62-4FCCA28DA093}" dt="2021-03-15T14:29:35.199" v="3027" actId="478"/>
          <ac:spMkLst>
            <pc:docMk/>
            <pc:sldMk cId="2442393577" sldId="3791"/>
            <ac:spMk id="62" creationId="{ECB98C4E-CA05-4D6F-B651-97B88FAFEF25}"/>
          </ac:spMkLst>
        </pc:spChg>
        <pc:spChg chg="del mod topLvl">
          <ac:chgData name="Ragnhild Halvorsrud" userId="917ea340-fd63-490f-a7db-68428d24cf32" providerId="ADAL" clId="{9B6050A4-F178-4018-9F62-4FCCA28DA093}" dt="2021-03-15T14:21:55.328" v="481" actId="478"/>
          <ac:spMkLst>
            <pc:docMk/>
            <pc:sldMk cId="2442393577" sldId="3791"/>
            <ac:spMk id="63" creationId="{88CB5242-1AA6-4477-82D3-7DD71CAA3BBC}"/>
          </ac:spMkLst>
        </pc:spChg>
        <pc:spChg chg="del mod topLvl">
          <ac:chgData name="Ragnhild Halvorsrud" userId="917ea340-fd63-490f-a7db-68428d24cf32" providerId="ADAL" clId="{9B6050A4-F178-4018-9F62-4FCCA28DA093}" dt="2021-03-15T14:29:35.199" v="3027" actId="478"/>
          <ac:spMkLst>
            <pc:docMk/>
            <pc:sldMk cId="2442393577" sldId="3791"/>
            <ac:spMk id="64" creationId="{7F497424-5EF4-4CBC-BE2C-5514F10DA399}"/>
          </ac:spMkLst>
        </pc:spChg>
        <pc:spChg chg="del mod topLvl">
          <ac:chgData name="Ragnhild Halvorsrud" userId="917ea340-fd63-490f-a7db-68428d24cf32" providerId="ADAL" clId="{9B6050A4-F178-4018-9F62-4FCCA28DA093}" dt="2021-03-15T14:29:35.199" v="3027" actId="478"/>
          <ac:spMkLst>
            <pc:docMk/>
            <pc:sldMk cId="2442393577" sldId="3791"/>
            <ac:spMk id="65" creationId="{908B37B3-563F-417A-8D01-89E946BD9D13}"/>
          </ac:spMkLst>
        </pc:spChg>
        <pc:spChg chg="del mod topLvl">
          <ac:chgData name="Ragnhild Halvorsrud" userId="917ea340-fd63-490f-a7db-68428d24cf32" providerId="ADAL" clId="{9B6050A4-F178-4018-9F62-4FCCA28DA093}" dt="2021-03-15T14:21:54.470" v="480" actId="478"/>
          <ac:spMkLst>
            <pc:docMk/>
            <pc:sldMk cId="2442393577" sldId="3791"/>
            <ac:spMk id="66" creationId="{7077A191-1D1F-4454-A9E4-F0AB18A881C7}"/>
          </ac:spMkLst>
        </pc:spChg>
        <pc:spChg chg="del mod topLvl">
          <ac:chgData name="Ragnhild Halvorsrud" userId="917ea340-fd63-490f-a7db-68428d24cf32" providerId="ADAL" clId="{9B6050A4-F178-4018-9F62-4FCCA28DA093}" dt="2021-03-15T14:21:09.749" v="476" actId="478"/>
          <ac:spMkLst>
            <pc:docMk/>
            <pc:sldMk cId="2442393577" sldId="3791"/>
            <ac:spMk id="67" creationId="{4C8E4AE3-D33E-4D56-B13A-DEC9EC8BA4BB}"/>
          </ac:spMkLst>
        </pc:spChg>
        <pc:spChg chg="add mod">
          <ac:chgData name="Ragnhild Halvorsrud" userId="917ea340-fd63-490f-a7db-68428d24cf32" providerId="ADAL" clId="{9B6050A4-F178-4018-9F62-4FCCA28DA093}" dt="2021-03-16T12:52:16.291" v="10613" actId="790"/>
          <ac:spMkLst>
            <pc:docMk/>
            <pc:sldMk cId="2442393577" sldId="3791"/>
            <ac:spMk id="72" creationId="{2A29656F-03E3-46B5-B581-CB5EC494DF8B}"/>
          </ac:spMkLst>
        </pc:spChg>
        <pc:spChg chg="mod topLvl">
          <ac:chgData name="Ragnhild Halvorsrud" userId="917ea340-fd63-490f-a7db-68428d24cf32" providerId="ADAL" clId="{9B6050A4-F178-4018-9F62-4FCCA28DA093}" dt="2021-03-16T13:12:50.026" v="12115" actId="20577"/>
          <ac:spMkLst>
            <pc:docMk/>
            <pc:sldMk cId="2442393577" sldId="3791"/>
            <ac:spMk id="75" creationId="{265177AE-0604-48EA-BC2C-83BF8725E555}"/>
          </ac:spMkLst>
        </pc:spChg>
        <pc:spChg chg="mod topLvl">
          <ac:chgData name="Ragnhild Halvorsrud" userId="917ea340-fd63-490f-a7db-68428d24cf32" providerId="ADAL" clId="{9B6050A4-F178-4018-9F62-4FCCA28DA093}" dt="2021-03-16T12:52:16.291" v="10615" actId="790"/>
          <ac:spMkLst>
            <pc:docMk/>
            <pc:sldMk cId="2442393577" sldId="3791"/>
            <ac:spMk id="76" creationId="{6082C8F3-369A-4B62-8CF4-E254DA3A210C}"/>
          </ac:spMkLst>
        </pc:spChg>
        <pc:spChg chg="mod topLvl">
          <ac:chgData name="Ragnhild Halvorsrud" userId="917ea340-fd63-490f-a7db-68428d24cf32" providerId="ADAL" clId="{9B6050A4-F178-4018-9F62-4FCCA28DA093}" dt="2021-03-16T12:52:16.291" v="10611" actId="790"/>
          <ac:spMkLst>
            <pc:docMk/>
            <pc:sldMk cId="2442393577" sldId="3791"/>
            <ac:spMk id="77" creationId="{DD82E29A-EE3C-4C46-9372-D60DCD88D87B}"/>
          </ac:spMkLst>
        </pc:spChg>
        <pc:spChg chg="mod topLvl">
          <ac:chgData name="Ragnhild Halvorsrud" userId="917ea340-fd63-490f-a7db-68428d24cf32" providerId="ADAL" clId="{9B6050A4-F178-4018-9F62-4FCCA28DA093}" dt="2021-03-16T12:52:16.291" v="10612" actId="790"/>
          <ac:spMkLst>
            <pc:docMk/>
            <pc:sldMk cId="2442393577" sldId="3791"/>
            <ac:spMk id="78" creationId="{414E3C54-6348-4DB5-8F2D-F6D9464C9019}"/>
          </ac:spMkLst>
        </pc:spChg>
        <pc:spChg chg="del mod topLvl">
          <ac:chgData name="Ragnhild Halvorsrud" userId="917ea340-fd63-490f-a7db-68428d24cf32" providerId="ADAL" clId="{9B6050A4-F178-4018-9F62-4FCCA28DA093}" dt="2021-03-15T15:00:31.456" v="5056" actId="478"/>
          <ac:spMkLst>
            <pc:docMk/>
            <pc:sldMk cId="2442393577" sldId="3791"/>
            <ac:spMk id="79" creationId="{514B6DB7-7098-4DA0-9070-E4A21B2AA1E3}"/>
          </ac:spMkLst>
        </pc:spChg>
        <pc:spChg chg="del mod topLvl">
          <ac:chgData name="Ragnhild Halvorsrud" userId="917ea340-fd63-490f-a7db-68428d24cf32" providerId="ADAL" clId="{9B6050A4-F178-4018-9F62-4FCCA28DA093}" dt="2021-03-15T15:00:33.720" v="5057" actId="478"/>
          <ac:spMkLst>
            <pc:docMk/>
            <pc:sldMk cId="2442393577" sldId="3791"/>
            <ac:spMk id="80" creationId="{2B487BE7-C460-46D9-87E8-990FD9E53A73}"/>
          </ac:spMkLst>
        </pc:spChg>
        <pc:spChg chg="del mod topLvl">
          <ac:chgData name="Ragnhild Halvorsrud" userId="917ea340-fd63-490f-a7db-68428d24cf32" providerId="ADAL" clId="{9B6050A4-F178-4018-9F62-4FCCA28DA093}" dt="2021-03-15T15:00:43.320" v="5059" actId="478"/>
          <ac:spMkLst>
            <pc:docMk/>
            <pc:sldMk cId="2442393577" sldId="3791"/>
            <ac:spMk id="81" creationId="{A4A09FEC-B5EA-40E1-A5DC-1DBB3B121FB0}"/>
          </ac:spMkLst>
        </pc:spChg>
        <pc:spChg chg="del mod topLvl">
          <ac:chgData name="Ragnhild Halvorsrud" userId="917ea340-fd63-490f-a7db-68428d24cf32" providerId="ADAL" clId="{9B6050A4-F178-4018-9F62-4FCCA28DA093}" dt="2021-03-15T15:00:43.320" v="5059" actId="478"/>
          <ac:spMkLst>
            <pc:docMk/>
            <pc:sldMk cId="2442393577" sldId="3791"/>
            <ac:spMk id="82" creationId="{3D960197-25C0-47C9-8B52-84A22F6F8440}"/>
          </ac:spMkLst>
        </pc:spChg>
        <pc:spChg chg="del mod topLvl">
          <ac:chgData name="Ragnhild Halvorsrud" userId="917ea340-fd63-490f-a7db-68428d24cf32" providerId="ADAL" clId="{9B6050A4-F178-4018-9F62-4FCCA28DA093}" dt="2021-03-15T15:02:18.821" v="5085" actId="478"/>
          <ac:spMkLst>
            <pc:docMk/>
            <pc:sldMk cId="2442393577" sldId="3791"/>
            <ac:spMk id="83" creationId="{EE27FCA5-687D-479A-8244-4DCEB908C7BF}"/>
          </ac:spMkLst>
        </pc:spChg>
        <pc:spChg chg="del mod topLvl">
          <ac:chgData name="Ragnhild Halvorsrud" userId="917ea340-fd63-490f-a7db-68428d24cf32" providerId="ADAL" clId="{9B6050A4-F178-4018-9F62-4FCCA28DA093}" dt="2021-03-15T15:02:18.821" v="5085" actId="478"/>
          <ac:spMkLst>
            <pc:docMk/>
            <pc:sldMk cId="2442393577" sldId="3791"/>
            <ac:spMk id="84" creationId="{8568BB9E-249D-4841-8350-5E82C330FC17}"/>
          </ac:spMkLst>
        </pc:spChg>
        <pc:spChg chg="add mod">
          <ac:chgData name="Ragnhild Halvorsrud" userId="917ea340-fd63-490f-a7db-68428d24cf32" providerId="ADAL" clId="{9B6050A4-F178-4018-9F62-4FCCA28DA093}" dt="2021-03-15T14:56:54.659" v="4986"/>
          <ac:spMkLst>
            <pc:docMk/>
            <pc:sldMk cId="2442393577" sldId="3791"/>
            <ac:spMk id="85" creationId="{4550D73E-F11A-49E0-9B04-16DE273EF251}"/>
          </ac:spMkLst>
        </pc:spChg>
        <pc:spChg chg="add del mod">
          <ac:chgData name="Ragnhild Halvorsrud" userId="917ea340-fd63-490f-a7db-68428d24cf32" providerId="ADAL" clId="{9B6050A4-F178-4018-9F62-4FCCA28DA093}" dt="2021-03-15T15:12:37.767" v="5242" actId="478"/>
          <ac:spMkLst>
            <pc:docMk/>
            <pc:sldMk cId="2442393577" sldId="3791"/>
            <ac:spMk id="86" creationId="{FC768EA4-C1DB-46F4-9BE0-882892DD086A}"/>
          </ac:spMkLst>
        </pc:spChg>
        <pc:spChg chg="add del mod">
          <ac:chgData name="Ragnhild Halvorsrud" userId="917ea340-fd63-490f-a7db-68428d24cf32" providerId="ADAL" clId="{9B6050A4-F178-4018-9F62-4FCCA28DA093}" dt="2021-03-15T15:12:07.947" v="5235" actId="478"/>
          <ac:spMkLst>
            <pc:docMk/>
            <pc:sldMk cId="2442393577" sldId="3791"/>
            <ac:spMk id="89" creationId="{0242AFAB-DAE8-4D90-9126-7906EE96F9B2}"/>
          </ac:spMkLst>
        </pc:spChg>
        <pc:spChg chg="add mod">
          <ac:chgData name="Ragnhild Halvorsrud" userId="917ea340-fd63-490f-a7db-68428d24cf32" providerId="ADAL" clId="{9B6050A4-F178-4018-9F62-4FCCA28DA093}" dt="2021-03-15T15:00:20.496" v="5053"/>
          <ac:spMkLst>
            <pc:docMk/>
            <pc:sldMk cId="2442393577" sldId="3791"/>
            <ac:spMk id="90" creationId="{AAA6974D-82E4-45BB-B2BC-76CABF74B0AE}"/>
          </ac:spMkLst>
        </pc:spChg>
        <pc:spChg chg="add mod topLvl">
          <ac:chgData name="Ragnhild Halvorsrud" userId="917ea340-fd63-490f-a7db-68428d24cf32" providerId="ADAL" clId="{9B6050A4-F178-4018-9F62-4FCCA28DA093}" dt="2021-03-16T12:52:16.291" v="10616" actId="790"/>
          <ac:spMkLst>
            <pc:docMk/>
            <pc:sldMk cId="2442393577" sldId="3791"/>
            <ac:spMk id="91" creationId="{431CEFF3-1BB1-438B-99DD-704BADDCD183}"/>
          </ac:spMkLst>
        </pc:spChg>
        <pc:spChg chg="add mod topLvl">
          <ac:chgData name="Ragnhild Halvorsrud" userId="917ea340-fd63-490f-a7db-68428d24cf32" providerId="ADAL" clId="{9B6050A4-F178-4018-9F62-4FCCA28DA093}" dt="2021-03-16T12:52:16.307" v="10617" actId="790"/>
          <ac:spMkLst>
            <pc:docMk/>
            <pc:sldMk cId="2442393577" sldId="3791"/>
            <ac:spMk id="92" creationId="{74012ADD-8594-4A0D-9721-F57B0BAAC792}"/>
          </ac:spMkLst>
        </pc:spChg>
        <pc:spChg chg="add mod topLvl">
          <ac:chgData name="Ragnhild Halvorsrud" userId="917ea340-fd63-490f-a7db-68428d24cf32" providerId="ADAL" clId="{9B6050A4-F178-4018-9F62-4FCCA28DA093}" dt="2021-03-16T12:52:16.307" v="10618" actId="790"/>
          <ac:spMkLst>
            <pc:docMk/>
            <pc:sldMk cId="2442393577" sldId="3791"/>
            <ac:spMk id="93" creationId="{8FB0397D-B85B-458F-AB9F-34FE7243276D}"/>
          </ac:spMkLst>
        </pc:spChg>
        <pc:spChg chg="add mod topLvl">
          <ac:chgData name="Ragnhild Halvorsrud" userId="917ea340-fd63-490f-a7db-68428d24cf32" providerId="ADAL" clId="{9B6050A4-F178-4018-9F62-4FCCA28DA093}" dt="2021-03-16T12:52:16.307" v="10619" actId="790"/>
          <ac:spMkLst>
            <pc:docMk/>
            <pc:sldMk cId="2442393577" sldId="3791"/>
            <ac:spMk id="94" creationId="{EFA409BD-97B3-4B27-9A0C-24327AE7A4A0}"/>
          </ac:spMkLst>
        </pc:spChg>
        <pc:spChg chg="add mod topLvl">
          <ac:chgData name="Ragnhild Halvorsrud" userId="917ea340-fd63-490f-a7db-68428d24cf32" providerId="ADAL" clId="{9B6050A4-F178-4018-9F62-4FCCA28DA093}" dt="2021-03-16T12:52:16.307" v="10620" actId="790"/>
          <ac:spMkLst>
            <pc:docMk/>
            <pc:sldMk cId="2442393577" sldId="3791"/>
            <ac:spMk id="95" creationId="{762E4B7A-86AA-4EAB-93E9-921A4618A4E8}"/>
          </ac:spMkLst>
        </pc:spChg>
        <pc:spChg chg="add mod topLvl">
          <ac:chgData name="Ragnhild Halvorsrud" userId="917ea340-fd63-490f-a7db-68428d24cf32" providerId="ADAL" clId="{9B6050A4-F178-4018-9F62-4FCCA28DA093}" dt="2021-03-16T12:52:16.307" v="10621" actId="790"/>
          <ac:spMkLst>
            <pc:docMk/>
            <pc:sldMk cId="2442393577" sldId="3791"/>
            <ac:spMk id="96" creationId="{6C2A70EC-750F-4CBF-A182-8ECCDB3ED9C1}"/>
          </ac:spMkLst>
        </pc:spChg>
        <pc:spChg chg="add mod">
          <ac:chgData name="Ragnhild Halvorsrud" userId="917ea340-fd63-490f-a7db-68428d24cf32" providerId="ADAL" clId="{9B6050A4-F178-4018-9F62-4FCCA28DA093}" dt="2021-03-16T12:52:16.307" v="10622" actId="790"/>
          <ac:spMkLst>
            <pc:docMk/>
            <pc:sldMk cId="2442393577" sldId="3791"/>
            <ac:spMk id="102" creationId="{1A9EABA7-6D87-43A2-B199-182AD902D89F}"/>
          </ac:spMkLst>
        </pc:spChg>
        <pc:spChg chg="add mod">
          <ac:chgData name="Ragnhild Halvorsrud" userId="917ea340-fd63-490f-a7db-68428d24cf32" providerId="ADAL" clId="{9B6050A4-F178-4018-9F62-4FCCA28DA093}" dt="2021-03-16T12:52:16.307" v="10623" actId="790"/>
          <ac:spMkLst>
            <pc:docMk/>
            <pc:sldMk cId="2442393577" sldId="3791"/>
            <ac:spMk id="107" creationId="{45FDC822-B620-49EA-B63B-FB9392D93D41}"/>
          </ac:spMkLst>
        </pc:spChg>
        <pc:spChg chg="add mod">
          <ac:chgData name="Ragnhild Halvorsrud" userId="917ea340-fd63-490f-a7db-68428d24cf32" providerId="ADAL" clId="{9B6050A4-F178-4018-9F62-4FCCA28DA093}" dt="2021-03-16T12:52:16.307" v="10624" actId="790"/>
          <ac:spMkLst>
            <pc:docMk/>
            <pc:sldMk cId="2442393577" sldId="3791"/>
            <ac:spMk id="109" creationId="{BCDE24A2-C258-40DD-B759-CA2FEC1785C8}"/>
          </ac:spMkLst>
        </pc:spChg>
        <pc:grpChg chg="del mod">
          <ac:chgData name="Ragnhild Halvorsrud" userId="917ea340-fd63-490f-a7db-68428d24cf32" providerId="ADAL" clId="{9B6050A4-F178-4018-9F62-4FCCA28DA093}" dt="2021-03-15T14:20:58.898" v="475" actId="165"/>
          <ac:grpSpMkLst>
            <pc:docMk/>
            <pc:sldMk cId="2442393577" sldId="3791"/>
            <ac:grpSpMk id="9" creationId="{E27B4501-7550-48CE-8017-E567B0C20E21}"/>
          </ac:grpSpMkLst>
        </pc:grpChg>
        <pc:grpChg chg="add del mod">
          <ac:chgData name="Ragnhild Halvorsrud" userId="917ea340-fd63-490f-a7db-68428d24cf32" providerId="ADAL" clId="{9B6050A4-F178-4018-9F62-4FCCA28DA093}" dt="2021-03-15T14:12:57.510" v="435"/>
          <ac:grpSpMkLst>
            <pc:docMk/>
            <pc:sldMk cId="2442393577" sldId="3791"/>
            <ac:grpSpMk id="24" creationId="{3FBDAF9E-00F5-459F-BD34-E54F4ADEC9C1}"/>
          </ac:grpSpMkLst>
        </pc:grpChg>
        <pc:grpChg chg="add del mod">
          <ac:chgData name="Ragnhild Halvorsrud" userId="917ea340-fd63-490f-a7db-68428d24cf32" providerId="ADAL" clId="{9B6050A4-F178-4018-9F62-4FCCA28DA093}" dt="2021-03-16T12:46:49.547" v="9117" actId="478"/>
          <ac:grpSpMkLst>
            <pc:docMk/>
            <pc:sldMk cId="2442393577" sldId="3791"/>
            <ac:grpSpMk id="25" creationId="{9AC5893F-88E7-444E-8DD6-CAD98E6A7B62}"/>
          </ac:grpSpMkLst>
        </pc:grpChg>
        <pc:grpChg chg="add del mod">
          <ac:chgData name="Ragnhild Halvorsrud" userId="917ea340-fd63-490f-a7db-68428d24cf32" providerId="ADAL" clId="{9B6050A4-F178-4018-9F62-4FCCA28DA093}" dt="2021-03-16T12:46:49.547" v="9117" actId="478"/>
          <ac:grpSpMkLst>
            <pc:docMk/>
            <pc:sldMk cId="2442393577" sldId="3791"/>
            <ac:grpSpMk id="28" creationId="{C97D3DC8-6C16-4A83-BEDB-CA5CC42173A9}"/>
          </ac:grpSpMkLst>
        </pc:grpChg>
        <pc:grpChg chg="add del mod">
          <ac:chgData name="Ragnhild Halvorsrud" userId="917ea340-fd63-490f-a7db-68428d24cf32" providerId="ADAL" clId="{9B6050A4-F178-4018-9F62-4FCCA28DA093}" dt="2021-03-16T12:46:49.547" v="9117" actId="478"/>
          <ac:grpSpMkLst>
            <pc:docMk/>
            <pc:sldMk cId="2442393577" sldId="3791"/>
            <ac:grpSpMk id="31" creationId="{A3354CC3-4136-4FA9-89CE-C721A287D93D}"/>
          </ac:grpSpMkLst>
        </pc:grpChg>
        <pc:grpChg chg="add del mod">
          <ac:chgData name="Ragnhild Halvorsrud" userId="917ea340-fd63-490f-a7db-68428d24cf32" providerId="ADAL" clId="{9B6050A4-F178-4018-9F62-4FCCA28DA093}" dt="2021-03-15T14:12:57.510" v="435"/>
          <ac:grpSpMkLst>
            <pc:docMk/>
            <pc:sldMk cId="2442393577" sldId="3791"/>
            <ac:grpSpMk id="33" creationId="{85CD099A-7CBB-4192-A3F6-231F7D13CA6C}"/>
          </ac:grpSpMkLst>
        </pc:grpChg>
        <pc:grpChg chg="add del mod">
          <ac:chgData name="Ragnhild Halvorsrud" userId="917ea340-fd63-490f-a7db-68428d24cf32" providerId="ADAL" clId="{9B6050A4-F178-4018-9F62-4FCCA28DA093}" dt="2021-03-16T12:46:49.547" v="9117" actId="478"/>
          <ac:grpSpMkLst>
            <pc:docMk/>
            <pc:sldMk cId="2442393577" sldId="3791"/>
            <ac:grpSpMk id="34" creationId="{1FFC5E97-C1FD-48C4-B916-7462311DE20E}"/>
          </ac:grpSpMkLst>
        </pc:grpChg>
        <pc:grpChg chg="add del mod">
          <ac:chgData name="Ragnhild Halvorsrud" userId="917ea340-fd63-490f-a7db-68428d24cf32" providerId="ADAL" clId="{9B6050A4-F178-4018-9F62-4FCCA28DA093}" dt="2021-03-16T12:46:49.547" v="9117" actId="478"/>
          <ac:grpSpMkLst>
            <pc:docMk/>
            <pc:sldMk cId="2442393577" sldId="3791"/>
            <ac:grpSpMk id="37" creationId="{122E4265-095B-466D-B742-A668FCAFB97A}"/>
          </ac:grpSpMkLst>
        </pc:grpChg>
        <pc:grpChg chg="add del mod">
          <ac:chgData name="Ragnhild Halvorsrud" userId="917ea340-fd63-490f-a7db-68428d24cf32" providerId="ADAL" clId="{9B6050A4-F178-4018-9F62-4FCCA28DA093}" dt="2021-03-15T14:14:46.284" v="446" actId="478"/>
          <ac:grpSpMkLst>
            <pc:docMk/>
            <pc:sldMk cId="2442393577" sldId="3791"/>
            <ac:grpSpMk id="46" creationId="{26483C2F-4BE5-4B04-95C3-077E0B6A3568}"/>
          </ac:grpSpMkLst>
        </pc:grpChg>
        <pc:grpChg chg="add del mod">
          <ac:chgData name="Ragnhild Halvorsrud" userId="917ea340-fd63-490f-a7db-68428d24cf32" providerId="ADAL" clId="{9B6050A4-F178-4018-9F62-4FCCA28DA093}" dt="2021-03-15T14:14:44.707" v="445" actId="478"/>
          <ac:grpSpMkLst>
            <pc:docMk/>
            <pc:sldMk cId="2442393577" sldId="3791"/>
            <ac:grpSpMk id="55" creationId="{F26DDF1A-A56F-480D-9363-D9F46C262662}"/>
          </ac:grpSpMkLst>
        </pc:grpChg>
        <pc:grpChg chg="del mod">
          <ac:chgData name="Ragnhild Halvorsrud" userId="917ea340-fd63-490f-a7db-68428d24cf32" providerId="ADAL" clId="{9B6050A4-F178-4018-9F62-4FCCA28DA093}" dt="2021-03-15T14:57:00.626" v="4987" actId="165"/>
          <ac:grpSpMkLst>
            <pc:docMk/>
            <pc:sldMk cId="2442393577" sldId="3791"/>
            <ac:grpSpMk id="74" creationId="{B93E6B75-7724-4585-B979-36C9432C2D12}"/>
          </ac:grpSpMkLst>
        </pc:grpChg>
        <pc:grpChg chg="add del mod">
          <ac:chgData name="Ragnhild Halvorsrud" userId="917ea340-fd63-490f-a7db-68428d24cf32" providerId="ADAL" clId="{9B6050A4-F178-4018-9F62-4FCCA28DA093}" dt="2021-03-15T15:09:21.027" v="5199" actId="165"/>
          <ac:grpSpMkLst>
            <pc:docMk/>
            <pc:sldMk cId="2442393577" sldId="3791"/>
            <ac:grpSpMk id="97" creationId="{FD2F0F12-264B-4399-8682-BC659D35A910}"/>
          </ac:grpSpMkLst>
        </pc:grpChg>
        <pc:grpChg chg="add del mod">
          <ac:chgData name="Ragnhild Halvorsrud" userId="917ea340-fd63-490f-a7db-68428d24cf32" providerId="ADAL" clId="{9B6050A4-F178-4018-9F62-4FCCA28DA093}" dt="2021-03-15T15:09:21.027" v="5199" actId="165"/>
          <ac:grpSpMkLst>
            <pc:docMk/>
            <pc:sldMk cId="2442393577" sldId="3791"/>
            <ac:grpSpMk id="98" creationId="{33DAB517-82A2-4668-9F9F-C06438B2DB0E}"/>
          </ac:grpSpMkLst>
        </pc:grpChg>
        <pc:grpChg chg="add del mod">
          <ac:chgData name="Ragnhild Halvorsrud" userId="917ea340-fd63-490f-a7db-68428d24cf32" providerId="ADAL" clId="{9B6050A4-F178-4018-9F62-4FCCA28DA093}" dt="2021-03-15T15:09:21.027" v="5199" actId="165"/>
          <ac:grpSpMkLst>
            <pc:docMk/>
            <pc:sldMk cId="2442393577" sldId="3791"/>
            <ac:grpSpMk id="99" creationId="{4BAF3C04-9F24-4943-BE7E-D8F6D90AE312}"/>
          </ac:grpSpMkLst>
        </pc:grpChg>
        <pc:grpChg chg="add del mod">
          <ac:chgData name="Ragnhild Halvorsrud" userId="917ea340-fd63-490f-a7db-68428d24cf32" providerId="ADAL" clId="{9B6050A4-F178-4018-9F62-4FCCA28DA093}" dt="2021-03-15T15:09:21.027" v="5199" actId="165"/>
          <ac:grpSpMkLst>
            <pc:docMk/>
            <pc:sldMk cId="2442393577" sldId="3791"/>
            <ac:grpSpMk id="100" creationId="{E9ABA145-CE7D-4261-976D-EA8221E6D943}"/>
          </ac:grpSpMkLst>
        </pc:grpChg>
        <pc:grpChg chg="add del mod">
          <ac:chgData name="Ragnhild Halvorsrud" userId="917ea340-fd63-490f-a7db-68428d24cf32" providerId="ADAL" clId="{9B6050A4-F178-4018-9F62-4FCCA28DA093}" dt="2021-03-15T15:09:21.027" v="5199" actId="165"/>
          <ac:grpSpMkLst>
            <pc:docMk/>
            <pc:sldMk cId="2442393577" sldId="3791"/>
            <ac:grpSpMk id="101" creationId="{20A66820-C71F-4551-B7ED-7053BD6E65D8}"/>
          </ac:grpSpMkLst>
        </pc:grpChg>
        <pc:graphicFrameChg chg="add del mod modGraphic">
          <ac:chgData name="Ragnhild Halvorsrud" userId="917ea340-fd63-490f-a7db-68428d24cf32" providerId="ADAL" clId="{9B6050A4-F178-4018-9F62-4FCCA28DA093}" dt="2021-03-15T14:20:40.647" v="474" actId="18245"/>
          <ac:graphicFrameMkLst>
            <pc:docMk/>
            <pc:sldMk cId="2442393577" sldId="3791"/>
            <ac:graphicFrameMk id="7" creationId="{4F4382BB-F049-485B-8768-76FE2B03B8A2}"/>
          </ac:graphicFrameMkLst>
        </pc:graphicFrameChg>
        <pc:graphicFrameChg chg="del">
          <ac:chgData name="Ragnhild Halvorsrud" userId="917ea340-fd63-490f-a7db-68428d24cf32" providerId="ADAL" clId="{9B6050A4-F178-4018-9F62-4FCCA28DA093}" dt="2021-03-15T14:13:03.344" v="436" actId="478"/>
          <ac:graphicFrameMkLst>
            <pc:docMk/>
            <pc:sldMk cId="2442393577" sldId="3791"/>
            <ac:graphicFrameMk id="19" creationId="{1DD7FA0A-BB72-4BC0-97DB-96F286CA1774}"/>
          </ac:graphicFrameMkLst>
        </pc:graphicFrameChg>
        <pc:graphicFrameChg chg="add del mod modGraphic">
          <ac:chgData name="Ragnhild Halvorsrud" userId="917ea340-fd63-490f-a7db-68428d24cf32" providerId="ADAL" clId="{9B6050A4-F178-4018-9F62-4FCCA28DA093}" dt="2021-03-15T14:56:21.290" v="4981" actId="18245"/>
          <ac:graphicFrameMkLst>
            <pc:docMk/>
            <pc:sldMk cId="2442393577" sldId="3791"/>
            <ac:graphicFrameMk id="68" creationId="{6CD80ECA-7DDF-42F5-8F70-DD7B4EFD0039}"/>
          </ac:graphicFrameMkLst>
        </pc:graphicFrameChg>
        <pc:picChg chg="del">
          <ac:chgData name="Ragnhild Halvorsrud" userId="917ea340-fd63-490f-a7db-68428d24cf32" providerId="ADAL" clId="{9B6050A4-F178-4018-9F62-4FCCA28DA093}" dt="2021-03-15T14:13:03.344" v="436" actId="478"/>
          <ac:picMkLst>
            <pc:docMk/>
            <pc:sldMk cId="2442393577" sldId="3791"/>
            <ac:picMk id="20" creationId="{5DDDCDEE-25FE-40A3-B78D-348869937C4F}"/>
          </ac:picMkLst>
        </pc:picChg>
        <pc:picChg chg="del">
          <ac:chgData name="Ragnhild Halvorsrud" userId="917ea340-fd63-490f-a7db-68428d24cf32" providerId="ADAL" clId="{9B6050A4-F178-4018-9F62-4FCCA28DA093}" dt="2021-03-15T14:13:03.344" v="436" actId="478"/>
          <ac:picMkLst>
            <pc:docMk/>
            <pc:sldMk cId="2442393577" sldId="3791"/>
            <ac:picMk id="21" creationId="{1390E82C-5F3E-46A6-AB2B-6468C398D942}"/>
          </ac:picMkLst>
        </pc:picChg>
        <pc:picChg chg="del">
          <ac:chgData name="Ragnhild Halvorsrud" userId="917ea340-fd63-490f-a7db-68428d24cf32" providerId="ADAL" clId="{9B6050A4-F178-4018-9F62-4FCCA28DA093}" dt="2021-03-15T14:13:03.344" v="436" actId="478"/>
          <ac:picMkLst>
            <pc:docMk/>
            <pc:sldMk cId="2442393577" sldId="3791"/>
            <ac:picMk id="22" creationId="{8E7E6242-B98E-464D-8F39-99E8DAC799CE}"/>
          </ac:picMkLst>
        </pc:picChg>
        <pc:picChg chg="del">
          <ac:chgData name="Ragnhild Halvorsrud" userId="917ea340-fd63-490f-a7db-68428d24cf32" providerId="ADAL" clId="{9B6050A4-F178-4018-9F62-4FCCA28DA093}" dt="2021-03-15T14:13:03.344" v="436" actId="478"/>
          <ac:picMkLst>
            <pc:docMk/>
            <pc:sldMk cId="2442393577" sldId="3791"/>
            <ac:picMk id="23" creationId="{B184387F-FBD2-4CC8-90A4-81D184C4C430}"/>
          </ac:picMkLst>
        </pc:picChg>
        <pc:picChg chg="mod">
          <ac:chgData name="Ragnhild Halvorsrud" userId="917ea340-fd63-490f-a7db-68428d24cf32" providerId="ADAL" clId="{9B6050A4-F178-4018-9F62-4FCCA28DA093}" dt="2021-03-15T14:12:49.110" v="434"/>
          <ac:picMkLst>
            <pc:docMk/>
            <pc:sldMk cId="2442393577" sldId="3791"/>
            <ac:picMk id="26" creationId="{21A171AC-7819-44AE-8DD1-05736AD5DF0D}"/>
          </ac:picMkLst>
        </pc:picChg>
        <pc:picChg chg="mod">
          <ac:chgData name="Ragnhild Halvorsrud" userId="917ea340-fd63-490f-a7db-68428d24cf32" providerId="ADAL" clId="{9B6050A4-F178-4018-9F62-4FCCA28DA093}" dt="2021-03-15T16:11:17.703" v="9081"/>
          <ac:picMkLst>
            <pc:docMk/>
            <pc:sldMk cId="2442393577" sldId="3791"/>
            <ac:picMk id="26" creationId="{A676C237-5042-4A25-B8D9-B62588E1F192}"/>
          </ac:picMkLst>
        </pc:picChg>
        <pc:picChg chg="mod">
          <ac:chgData name="Ragnhild Halvorsrud" userId="917ea340-fd63-490f-a7db-68428d24cf32" providerId="ADAL" clId="{9B6050A4-F178-4018-9F62-4FCCA28DA093}" dt="2021-03-15T16:11:17.703" v="9081"/>
          <ac:picMkLst>
            <pc:docMk/>
            <pc:sldMk cId="2442393577" sldId="3791"/>
            <ac:picMk id="29" creationId="{506CC337-AECD-4ABC-B0CF-120E1E8C114E}"/>
          </ac:picMkLst>
        </pc:picChg>
        <pc:picChg chg="mod">
          <ac:chgData name="Ragnhild Halvorsrud" userId="917ea340-fd63-490f-a7db-68428d24cf32" providerId="ADAL" clId="{9B6050A4-F178-4018-9F62-4FCCA28DA093}" dt="2021-03-15T16:11:17.703" v="9081"/>
          <ac:picMkLst>
            <pc:docMk/>
            <pc:sldMk cId="2442393577" sldId="3791"/>
            <ac:picMk id="32" creationId="{14ED3C21-A77D-4F24-82B9-78E5528496F2}"/>
          </ac:picMkLst>
        </pc:picChg>
        <pc:picChg chg="mod">
          <ac:chgData name="Ragnhild Halvorsrud" userId="917ea340-fd63-490f-a7db-68428d24cf32" providerId="ADAL" clId="{9B6050A4-F178-4018-9F62-4FCCA28DA093}" dt="2021-03-15T16:11:17.703" v="9081"/>
          <ac:picMkLst>
            <pc:docMk/>
            <pc:sldMk cId="2442393577" sldId="3791"/>
            <ac:picMk id="35" creationId="{48BCFA50-8D98-4E5B-BF12-C94AAED69573}"/>
          </ac:picMkLst>
        </pc:picChg>
        <pc:picChg chg="mod">
          <ac:chgData name="Ragnhild Halvorsrud" userId="917ea340-fd63-490f-a7db-68428d24cf32" providerId="ADAL" clId="{9B6050A4-F178-4018-9F62-4FCCA28DA093}" dt="2021-03-15T14:12:49.110" v="434"/>
          <ac:picMkLst>
            <pc:docMk/>
            <pc:sldMk cId="2442393577" sldId="3791"/>
            <ac:picMk id="35" creationId="{527A8C45-324E-4DD3-B227-46159E606B77}"/>
          </ac:picMkLst>
        </pc:picChg>
        <pc:picChg chg="mod">
          <ac:chgData name="Ragnhild Halvorsrud" userId="917ea340-fd63-490f-a7db-68428d24cf32" providerId="ADAL" clId="{9B6050A4-F178-4018-9F62-4FCCA28DA093}" dt="2021-03-15T16:11:17.703" v="9081"/>
          <ac:picMkLst>
            <pc:docMk/>
            <pc:sldMk cId="2442393577" sldId="3791"/>
            <ac:picMk id="38" creationId="{A9308979-7659-4141-9621-84399B3E9587}"/>
          </ac:picMkLst>
        </pc:picChg>
        <pc:picChg chg="mod">
          <ac:chgData name="Ragnhild Halvorsrud" userId="917ea340-fd63-490f-a7db-68428d24cf32" providerId="ADAL" clId="{9B6050A4-F178-4018-9F62-4FCCA28DA093}" dt="2021-03-15T14:13:23.009" v="438"/>
          <ac:picMkLst>
            <pc:docMk/>
            <pc:sldMk cId="2442393577" sldId="3791"/>
            <ac:picMk id="48" creationId="{0DD537CB-E2E1-410B-9468-5B041C91D975}"/>
          </ac:picMkLst>
        </pc:picChg>
        <pc:picChg chg="mod">
          <ac:chgData name="Ragnhild Halvorsrud" userId="917ea340-fd63-490f-a7db-68428d24cf32" providerId="ADAL" clId="{9B6050A4-F178-4018-9F62-4FCCA28DA093}" dt="2021-03-15T14:13:23.009" v="438"/>
          <ac:picMkLst>
            <pc:docMk/>
            <pc:sldMk cId="2442393577" sldId="3791"/>
            <ac:picMk id="57" creationId="{117045C7-6B22-4CC7-90E5-E6A6E4E21099}"/>
          </ac:picMkLst>
        </pc:picChg>
        <pc:picChg chg="add del mod">
          <ac:chgData name="Ragnhild Halvorsrud" userId="917ea340-fd63-490f-a7db-68428d24cf32" providerId="ADAL" clId="{9B6050A4-F178-4018-9F62-4FCCA28DA093}" dt="2021-03-15T14:33:33.345" v="3087" actId="478"/>
          <ac:picMkLst>
            <pc:docMk/>
            <pc:sldMk cId="2442393577" sldId="3791"/>
            <ac:picMk id="69" creationId="{32C38DDB-ED45-41E4-8B25-86ED17FEB787}"/>
          </ac:picMkLst>
        </pc:picChg>
        <pc:picChg chg="add del mod">
          <ac:chgData name="Ragnhild Halvorsrud" userId="917ea340-fd63-490f-a7db-68428d24cf32" providerId="ADAL" clId="{9B6050A4-F178-4018-9F62-4FCCA28DA093}" dt="2021-03-15T14:49:38.065" v="4649" actId="478"/>
          <ac:picMkLst>
            <pc:docMk/>
            <pc:sldMk cId="2442393577" sldId="3791"/>
            <ac:picMk id="71" creationId="{843A15B5-ECE6-4CCF-A21A-EDAB1702279B}"/>
          </ac:picMkLst>
        </pc:picChg>
        <pc:picChg chg="add mod">
          <ac:chgData name="Ragnhild Halvorsrud" userId="917ea340-fd63-490f-a7db-68428d24cf32" providerId="ADAL" clId="{9B6050A4-F178-4018-9F62-4FCCA28DA093}" dt="2021-03-15T16:06:27.050" v="9072" actId="1076"/>
          <ac:picMkLst>
            <pc:docMk/>
            <pc:sldMk cId="2442393577" sldId="3791"/>
            <ac:picMk id="73" creationId="{7EBF6473-34AA-49DD-9EFD-DB025651E757}"/>
          </ac:picMkLst>
        </pc:picChg>
        <pc:picChg chg="add mod topLvl">
          <ac:chgData name="Ragnhild Halvorsrud" userId="917ea340-fd63-490f-a7db-68428d24cf32" providerId="ADAL" clId="{9B6050A4-F178-4018-9F62-4FCCA28DA093}" dt="2021-03-15T15:11:50.012" v="5232" actId="1076"/>
          <ac:picMkLst>
            <pc:docMk/>
            <pc:sldMk cId="2442393577" sldId="3791"/>
            <ac:picMk id="88" creationId="{B9022B13-79CD-4D54-8281-F244AA531D5C}"/>
          </ac:picMkLst>
        </pc:picChg>
        <pc:picChg chg="add mod">
          <ac:chgData name="Ragnhild Halvorsrud" userId="917ea340-fd63-490f-a7db-68428d24cf32" providerId="ADAL" clId="{9B6050A4-F178-4018-9F62-4FCCA28DA093}" dt="2021-03-15T15:19:42.888" v="5423" actId="1076"/>
          <ac:picMkLst>
            <pc:docMk/>
            <pc:sldMk cId="2442393577" sldId="3791"/>
            <ac:picMk id="104" creationId="{8AA33845-CFA2-4C90-AA88-8F949550B68D}"/>
          </ac:picMkLst>
        </pc:picChg>
        <pc:picChg chg="add mod">
          <ac:chgData name="Ragnhild Halvorsrud" userId="917ea340-fd63-490f-a7db-68428d24cf32" providerId="ADAL" clId="{9B6050A4-F178-4018-9F62-4FCCA28DA093}" dt="2021-03-15T15:19:46.884" v="5425" actId="1076"/>
          <ac:picMkLst>
            <pc:docMk/>
            <pc:sldMk cId="2442393577" sldId="3791"/>
            <ac:picMk id="105" creationId="{497C8DC5-6FC3-4E72-AD3E-DEA6210ECC02}"/>
          </ac:picMkLst>
        </pc:picChg>
        <pc:picChg chg="add mod">
          <ac:chgData name="Ragnhild Halvorsrud" userId="917ea340-fd63-490f-a7db-68428d24cf32" providerId="ADAL" clId="{9B6050A4-F178-4018-9F62-4FCCA28DA093}" dt="2021-03-15T15:19:47.174" v="5426"/>
          <ac:picMkLst>
            <pc:docMk/>
            <pc:sldMk cId="2442393577" sldId="3791"/>
            <ac:picMk id="106" creationId="{7E45B3EB-97F0-4F0C-894D-30C1CEC245B1}"/>
          </ac:picMkLst>
        </pc:picChg>
        <pc:picChg chg="add mod">
          <ac:chgData name="Ragnhild Halvorsrud" userId="917ea340-fd63-490f-a7db-68428d24cf32" providerId="ADAL" clId="{9B6050A4-F178-4018-9F62-4FCCA28DA093}" dt="2021-03-15T16:06:30.547" v="9073" actId="1076"/>
          <ac:picMkLst>
            <pc:docMk/>
            <pc:sldMk cId="2442393577" sldId="3791"/>
            <ac:picMk id="108" creationId="{4E8AC10F-4142-457F-8449-0B11ADC74950}"/>
          </ac:picMkLst>
        </pc:picChg>
        <pc:picChg chg="add mod">
          <ac:chgData name="Ragnhild Halvorsrud" userId="917ea340-fd63-490f-a7db-68428d24cf32" providerId="ADAL" clId="{9B6050A4-F178-4018-9F62-4FCCA28DA093}" dt="2021-03-15T15:18:15.332" v="5271" actId="1076"/>
          <ac:picMkLst>
            <pc:docMk/>
            <pc:sldMk cId="2442393577" sldId="3791"/>
            <ac:picMk id="1026" creationId="{50FCD6DA-DC5B-478D-96ED-DBCD3B928223}"/>
          </ac:picMkLst>
        </pc:picChg>
      </pc:sldChg>
      <pc:sldChg chg="addSp delSp modSp add del mod modNotes modNotesTx">
        <pc:chgData name="Ragnhild Halvorsrud" userId="917ea340-fd63-490f-a7db-68428d24cf32" providerId="ADAL" clId="{9B6050A4-F178-4018-9F62-4FCCA28DA093}" dt="2021-03-20T16:08:28.404" v="29079" actId="47"/>
        <pc:sldMkLst>
          <pc:docMk/>
          <pc:sldMk cId="2909842373" sldId="3792"/>
        </pc:sldMkLst>
        <pc:spChg chg="del mod">
          <ac:chgData name="Ragnhild Halvorsrud" userId="917ea340-fd63-490f-a7db-68428d24cf32" providerId="ADAL" clId="{9B6050A4-F178-4018-9F62-4FCCA28DA093}" dt="2021-03-16T16:57:22.087" v="12996" actId="478"/>
          <ac:spMkLst>
            <pc:docMk/>
            <pc:sldMk cId="2909842373" sldId="3792"/>
            <ac:spMk id="2" creationId="{6A90E7D8-A306-4C55-9471-1CCB708CAD9C}"/>
          </ac:spMkLst>
        </pc:spChg>
        <pc:spChg chg="mod">
          <ac:chgData name="Ragnhild Halvorsrud" userId="917ea340-fd63-490f-a7db-68428d24cf32" providerId="ADAL" clId="{9B6050A4-F178-4018-9F62-4FCCA28DA093}" dt="2021-03-19T15:11:39.716" v="26781" actId="790"/>
          <ac:spMkLst>
            <pc:docMk/>
            <pc:sldMk cId="2909842373" sldId="3792"/>
            <ac:spMk id="6" creationId="{00000000-0000-0000-0000-000000000000}"/>
          </ac:spMkLst>
        </pc:spChg>
        <pc:spChg chg="mod">
          <ac:chgData name="Ragnhild Halvorsrud" userId="917ea340-fd63-490f-a7db-68428d24cf32" providerId="ADAL" clId="{9B6050A4-F178-4018-9F62-4FCCA28DA093}" dt="2021-03-20T16:06:27.482" v="29066" actId="6549"/>
          <ac:spMkLst>
            <pc:docMk/>
            <pc:sldMk cId="2909842373" sldId="3792"/>
            <ac:spMk id="8" creationId="{00000000-0000-0000-0000-000000000000}"/>
          </ac:spMkLst>
        </pc:spChg>
        <pc:spChg chg="mod">
          <ac:chgData name="Ragnhild Halvorsrud" userId="917ea340-fd63-490f-a7db-68428d24cf32" providerId="ADAL" clId="{9B6050A4-F178-4018-9F62-4FCCA28DA093}" dt="2021-03-16T17:01:11.079" v="14335" actId="790"/>
          <ac:spMkLst>
            <pc:docMk/>
            <pc:sldMk cId="2909842373" sldId="3792"/>
            <ac:spMk id="10" creationId="{B1CB4EA8-ACAE-4593-81F3-B8A676AD183A}"/>
          </ac:spMkLst>
        </pc:spChg>
        <pc:spChg chg="mod">
          <ac:chgData name="Ragnhild Halvorsrud" userId="917ea340-fd63-490f-a7db-68428d24cf32" providerId="ADAL" clId="{9B6050A4-F178-4018-9F62-4FCCA28DA093}" dt="2021-03-15T15:57:59.118" v="9042" actId="790"/>
          <ac:spMkLst>
            <pc:docMk/>
            <pc:sldMk cId="2909842373" sldId="3792"/>
            <ac:spMk id="13" creationId="{8C93F0D8-B951-4656-8A4C-A3FC4EC95AD7}"/>
          </ac:spMkLst>
        </pc:spChg>
        <pc:spChg chg="mod">
          <ac:chgData name="Ragnhild Halvorsrud" userId="917ea340-fd63-490f-a7db-68428d24cf32" providerId="ADAL" clId="{9B6050A4-F178-4018-9F62-4FCCA28DA093}" dt="2021-03-16T17:01:11.080" v="14336" actId="790"/>
          <ac:spMkLst>
            <pc:docMk/>
            <pc:sldMk cId="2909842373" sldId="3792"/>
            <ac:spMk id="13" creationId="{AE7E9678-DD8C-486F-AE94-92C13E0C22FD}"/>
          </ac:spMkLst>
        </pc:spChg>
        <pc:spChg chg="mod">
          <ac:chgData name="Ragnhild Halvorsrud" userId="917ea340-fd63-490f-a7db-68428d24cf32" providerId="ADAL" clId="{9B6050A4-F178-4018-9F62-4FCCA28DA093}" dt="2021-03-15T15:57:59.119" v="9043" actId="790"/>
          <ac:spMkLst>
            <pc:docMk/>
            <pc:sldMk cId="2909842373" sldId="3792"/>
            <ac:spMk id="14" creationId="{67C32825-BD95-4AAA-A6C1-7FA027614874}"/>
          </ac:spMkLst>
        </pc:spChg>
        <pc:spChg chg="mod">
          <ac:chgData name="Ragnhild Halvorsrud" userId="917ea340-fd63-490f-a7db-68428d24cf32" providerId="ADAL" clId="{9B6050A4-F178-4018-9F62-4FCCA28DA093}" dt="2021-03-15T15:57:59.119" v="9044" actId="790"/>
          <ac:spMkLst>
            <pc:docMk/>
            <pc:sldMk cId="2909842373" sldId="3792"/>
            <ac:spMk id="15" creationId="{D52E5648-AC74-418F-8505-1DFD1AC8975E}"/>
          </ac:spMkLst>
        </pc:spChg>
        <pc:spChg chg="mod">
          <ac:chgData name="Ragnhild Halvorsrud" userId="917ea340-fd63-490f-a7db-68428d24cf32" providerId="ADAL" clId="{9B6050A4-F178-4018-9F62-4FCCA28DA093}" dt="2021-03-16T17:01:11.081" v="14337" actId="790"/>
          <ac:spMkLst>
            <pc:docMk/>
            <pc:sldMk cId="2909842373" sldId="3792"/>
            <ac:spMk id="16" creationId="{D5524227-5CE1-435B-AC9B-91BAF0DEC7A3}"/>
          </ac:spMkLst>
        </pc:spChg>
        <pc:spChg chg="mod">
          <ac:chgData name="Ragnhild Halvorsrud" userId="917ea340-fd63-490f-a7db-68428d24cf32" providerId="ADAL" clId="{9B6050A4-F178-4018-9F62-4FCCA28DA093}" dt="2021-03-15T15:57:59.120" v="9045" actId="790"/>
          <ac:spMkLst>
            <pc:docMk/>
            <pc:sldMk cId="2909842373" sldId="3792"/>
            <ac:spMk id="16" creationId="{F3BCCD5E-7F3C-4DAC-B940-599B4CCB8885}"/>
          </ac:spMkLst>
        </pc:spChg>
        <pc:spChg chg="mod">
          <ac:chgData name="Ragnhild Halvorsrud" userId="917ea340-fd63-490f-a7db-68428d24cf32" providerId="ADAL" clId="{9B6050A4-F178-4018-9F62-4FCCA28DA093}" dt="2021-03-15T15:57:59.121" v="9046" actId="790"/>
          <ac:spMkLst>
            <pc:docMk/>
            <pc:sldMk cId="2909842373" sldId="3792"/>
            <ac:spMk id="17" creationId="{A620C979-D61B-40E6-BA13-D2109D4604E3}"/>
          </ac:spMkLst>
        </pc:spChg>
        <pc:spChg chg="mod">
          <ac:chgData name="Ragnhild Halvorsrud" userId="917ea340-fd63-490f-a7db-68428d24cf32" providerId="ADAL" clId="{9B6050A4-F178-4018-9F62-4FCCA28DA093}" dt="2021-03-16T17:01:11.081" v="14338" actId="790"/>
          <ac:spMkLst>
            <pc:docMk/>
            <pc:sldMk cId="2909842373" sldId="3792"/>
            <ac:spMk id="19" creationId="{BE245273-8CFC-4340-BFAA-4BDC186ECDF4}"/>
          </ac:spMkLst>
        </pc:spChg>
        <pc:spChg chg="mod">
          <ac:chgData name="Ragnhild Halvorsrud" userId="917ea340-fd63-490f-a7db-68428d24cf32" providerId="ADAL" clId="{9B6050A4-F178-4018-9F62-4FCCA28DA093}" dt="2021-03-16T17:01:11.082" v="14339" actId="790"/>
          <ac:spMkLst>
            <pc:docMk/>
            <pc:sldMk cId="2909842373" sldId="3792"/>
            <ac:spMk id="22" creationId="{00A3355A-8140-4EFC-BD14-CA612C019A5F}"/>
          </ac:spMkLst>
        </pc:spChg>
        <pc:spChg chg="add del mod">
          <ac:chgData name="Ragnhild Halvorsrud" userId="917ea340-fd63-490f-a7db-68428d24cf32" providerId="ADAL" clId="{9B6050A4-F178-4018-9F62-4FCCA28DA093}" dt="2021-03-16T17:01:52.840" v="15365" actId="478"/>
          <ac:spMkLst>
            <pc:docMk/>
            <pc:sldMk cId="2909842373" sldId="3792"/>
            <ac:spMk id="23" creationId="{C6A50BEC-6DE0-434A-9C9A-26A9D5D97A92}"/>
          </ac:spMkLst>
        </pc:spChg>
        <pc:spChg chg="add mod">
          <ac:chgData name="Ragnhild Halvorsrud" userId="917ea340-fd63-490f-a7db-68428d24cf32" providerId="ADAL" clId="{9B6050A4-F178-4018-9F62-4FCCA28DA093}" dt="2021-03-19T15:11:39.719" v="26783" actId="790"/>
          <ac:spMkLst>
            <pc:docMk/>
            <pc:sldMk cId="2909842373" sldId="3792"/>
            <ac:spMk id="24" creationId="{A80699F8-2597-4C53-951B-9AD27FF34799}"/>
          </ac:spMkLst>
        </pc:spChg>
        <pc:grpChg chg="del mod">
          <ac:chgData name="Ragnhild Halvorsrud" userId="917ea340-fd63-490f-a7db-68428d24cf32" providerId="ADAL" clId="{9B6050A4-F178-4018-9F62-4FCCA28DA093}" dt="2021-03-15T16:04:26.164" v="9067" actId="21"/>
          <ac:grpSpMkLst>
            <pc:docMk/>
            <pc:sldMk cId="2909842373" sldId="3792"/>
            <ac:grpSpMk id="3" creationId="{FC18A766-EF50-4B0E-A2D4-15947C749E37}"/>
          </ac:grpSpMkLst>
        </pc:grpChg>
        <pc:grpChg chg="add del mod">
          <ac:chgData name="Ragnhild Halvorsrud" userId="917ea340-fd63-490f-a7db-68428d24cf32" providerId="ADAL" clId="{9B6050A4-F178-4018-9F62-4FCCA28DA093}" dt="2021-03-16T17:25:16.328" v="15626" actId="478"/>
          <ac:grpSpMkLst>
            <pc:docMk/>
            <pc:sldMk cId="2909842373" sldId="3792"/>
            <ac:grpSpMk id="4" creationId="{7BA85864-DDE8-40CC-8C1E-6720F02A142B}"/>
          </ac:grpSpMkLst>
        </pc:grpChg>
        <pc:grpChg chg="del mod">
          <ac:chgData name="Ragnhild Halvorsrud" userId="917ea340-fd63-490f-a7db-68428d24cf32" providerId="ADAL" clId="{9B6050A4-F178-4018-9F62-4FCCA28DA093}" dt="2021-03-15T16:04:26.164" v="9067" actId="21"/>
          <ac:grpSpMkLst>
            <pc:docMk/>
            <pc:sldMk cId="2909842373" sldId="3792"/>
            <ac:grpSpMk id="4" creationId="{F4E08D8F-D8C6-4DDC-8E15-9A23C44BD883}"/>
          </ac:grpSpMkLst>
        </pc:grpChg>
        <pc:grpChg chg="add mod">
          <ac:chgData name="Ragnhild Halvorsrud" userId="917ea340-fd63-490f-a7db-68428d24cf32" providerId="ADAL" clId="{9B6050A4-F178-4018-9F62-4FCCA28DA093}" dt="2021-03-16T17:02:05.445" v="15369" actId="164"/>
          <ac:grpSpMkLst>
            <pc:docMk/>
            <pc:sldMk cId="2909842373" sldId="3792"/>
            <ac:grpSpMk id="7" creationId="{A9E8CB43-0EBE-481C-A284-A9AFCA650D55}"/>
          </ac:grpSpMkLst>
        </pc:grpChg>
        <pc:grpChg chg="add mod">
          <ac:chgData name="Ragnhild Halvorsrud" userId="917ea340-fd63-490f-a7db-68428d24cf32" providerId="ADAL" clId="{9B6050A4-F178-4018-9F62-4FCCA28DA093}" dt="2021-03-16T17:02:05.445" v="15369" actId="164"/>
          <ac:grpSpMkLst>
            <pc:docMk/>
            <pc:sldMk cId="2909842373" sldId="3792"/>
            <ac:grpSpMk id="11" creationId="{F14B4BCD-4E46-4A35-9529-F9276E33E012}"/>
          </ac:grpSpMkLst>
        </pc:grpChg>
        <pc:grpChg chg="add mod">
          <ac:chgData name="Ragnhild Halvorsrud" userId="917ea340-fd63-490f-a7db-68428d24cf32" providerId="ADAL" clId="{9B6050A4-F178-4018-9F62-4FCCA28DA093}" dt="2021-03-16T17:02:05.445" v="15369" actId="164"/>
          <ac:grpSpMkLst>
            <pc:docMk/>
            <pc:sldMk cId="2909842373" sldId="3792"/>
            <ac:grpSpMk id="14" creationId="{5B34BE19-B6C4-47F9-9960-BD8B8BFBC20B}"/>
          </ac:grpSpMkLst>
        </pc:grpChg>
        <pc:grpChg chg="add mod">
          <ac:chgData name="Ragnhild Halvorsrud" userId="917ea340-fd63-490f-a7db-68428d24cf32" providerId="ADAL" clId="{9B6050A4-F178-4018-9F62-4FCCA28DA093}" dt="2021-03-16T17:02:05.445" v="15369" actId="164"/>
          <ac:grpSpMkLst>
            <pc:docMk/>
            <pc:sldMk cId="2909842373" sldId="3792"/>
            <ac:grpSpMk id="17" creationId="{EFEA76EC-82A7-4E8C-B2ED-C42FECEEBCB4}"/>
          </ac:grpSpMkLst>
        </pc:grpChg>
        <pc:grpChg chg="del mod">
          <ac:chgData name="Ragnhild Halvorsrud" userId="917ea340-fd63-490f-a7db-68428d24cf32" providerId="ADAL" clId="{9B6050A4-F178-4018-9F62-4FCCA28DA093}" dt="2021-03-15T16:04:26.164" v="9067" actId="21"/>
          <ac:grpSpMkLst>
            <pc:docMk/>
            <pc:sldMk cId="2909842373" sldId="3792"/>
            <ac:grpSpMk id="19" creationId="{C1532753-79DD-41D1-8B8F-B1B1CA1BE7E2}"/>
          </ac:grpSpMkLst>
        </pc:grpChg>
        <pc:grpChg chg="del mod">
          <ac:chgData name="Ragnhild Halvorsrud" userId="917ea340-fd63-490f-a7db-68428d24cf32" providerId="ADAL" clId="{9B6050A4-F178-4018-9F62-4FCCA28DA093}" dt="2021-03-15T16:04:26.164" v="9067" actId="21"/>
          <ac:grpSpMkLst>
            <pc:docMk/>
            <pc:sldMk cId="2909842373" sldId="3792"/>
            <ac:grpSpMk id="20" creationId="{C0413326-D088-44A5-891F-A8E1A3B058C4}"/>
          </ac:grpSpMkLst>
        </pc:grpChg>
        <pc:grpChg chg="add mod">
          <ac:chgData name="Ragnhild Halvorsrud" userId="917ea340-fd63-490f-a7db-68428d24cf32" providerId="ADAL" clId="{9B6050A4-F178-4018-9F62-4FCCA28DA093}" dt="2021-03-16T17:02:05.445" v="15369" actId="164"/>
          <ac:grpSpMkLst>
            <pc:docMk/>
            <pc:sldMk cId="2909842373" sldId="3792"/>
            <ac:grpSpMk id="20" creationId="{CC94B62D-0BC6-47BF-B70D-B1CE2B3FD9D0}"/>
          </ac:grpSpMkLst>
        </pc:grpChg>
        <pc:grpChg chg="del mod">
          <ac:chgData name="Ragnhild Halvorsrud" userId="917ea340-fd63-490f-a7db-68428d24cf32" providerId="ADAL" clId="{9B6050A4-F178-4018-9F62-4FCCA28DA093}" dt="2021-03-15T16:04:26.164" v="9067" actId="21"/>
          <ac:grpSpMkLst>
            <pc:docMk/>
            <pc:sldMk cId="2909842373" sldId="3792"/>
            <ac:grpSpMk id="21" creationId="{F491CF39-299E-4137-8C8A-30E391486E13}"/>
          </ac:grpSpMkLst>
        </pc:grpChg>
        <pc:picChg chg="add del mod">
          <ac:chgData name="Ragnhild Halvorsrud" userId="917ea340-fd63-490f-a7db-68428d24cf32" providerId="ADAL" clId="{9B6050A4-F178-4018-9F62-4FCCA28DA093}" dt="2021-03-20T16:03:10.529" v="29031" actId="478"/>
          <ac:picMkLst>
            <pc:docMk/>
            <pc:sldMk cId="2909842373" sldId="3792"/>
            <ac:picMk id="3" creationId="{5792B91E-78B1-4539-80F8-9FF664ABE148}"/>
          </ac:picMkLst>
        </pc:picChg>
        <pc:picChg chg="mod">
          <ac:chgData name="Ragnhild Halvorsrud" userId="917ea340-fd63-490f-a7db-68428d24cf32" providerId="ADAL" clId="{9B6050A4-F178-4018-9F62-4FCCA28DA093}" dt="2021-03-16T17:26:36.490" v="15687" actId="1038"/>
          <ac:picMkLst>
            <pc:docMk/>
            <pc:sldMk cId="2909842373" sldId="3792"/>
            <ac:picMk id="5" creationId="{9EEB9D9C-6746-4AB8-852B-B431143F551B}"/>
          </ac:picMkLst>
        </pc:picChg>
        <pc:picChg chg="add del mod">
          <ac:chgData name="Ragnhild Halvorsrud" userId="917ea340-fd63-490f-a7db-68428d24cf32" providerId="ADAL" clId="{9B6050A4-F178-4018-9F62-4FCCA28DA093}" dt="2021-03-20T16:00:47.178" v="29017" actId="478"/>
          <ac:picMkLst>
            <pc:docMk/>
            <pc:sldMk cId="2909842373" sldId="3792"/>
            <ac:picMk id="7" creationId="{A5ED5FBB-9886-4CFF-A0A6-1F2969AFF782}"/>
          </ac:picMkLst>
        </pc:picChg>
        <pc:picChg chg="mod">
          <ac:chgData name="Ragnhild Halvorsrud" userId="917ea340-fd63-490f-a7db-68428d24cf32" providerId="ADAL" clId="{9B6050A4-F178-4018-9F62-4FCCA28DA093}" dt="2021-03-16T12:46:35.662" v="9115"/>
          <ac:picMkLst>
            <pc:docMk/>
            <pc:sldMk cId="2909842373" sldId="3792"/>
            <ac:picMk id="9" creationId="{A677FCDB-3442-48D2-B9B8-5CFBE1782947}"/>
          </ac:picMkLst>
        </pc:picChg>
        <pc:picChg chg="add mod modCrop">
          <ac:chgData name="Ragnhild Halvorsrud" userId="917ea340-fd63-490f-a7db-68428d24cf32" providerId="ADAL" clId="{9B6050A4-F178-4018-9F62-4FCCA28DA093}" dt="2021-03-20T16:05:01.329" v="29061" actId="1035"/>
          <ac:picMkLst>
            <pc:docMk/>
            <pc:sldMk cId="2909842373" sldId="3792"/>
            <ac:picMk id="9" creationId="{A98BF030-2D43-438D-96CF-32533DC82A9E}"/>
          </ac:picMkLst>
        </pc:picChg>
        <pc:picChg chg="add mod">
          <ac:chgData name="Ragnhild Halvorsrud" userId="917ea340-fd63-490f-a7db-68428d24cf32" providerId="ADAL" clId="{9B6050A4-F178-4018-9F62-4FCCA28DA093}" dt="2021-03-20T16:05:20.172" v="29062" actId="1076"/>
          <ac:picMkLst>
            <pc:docMk/>
            <pc:sldMk cId="2909842373" sldId="3792"/>
            <ac:picMk id="10" creationId="{9C1D193D-D4DA-495B-A294-ED09FABCB1F0}"/>
          </ac:picMkLst>
        </pc:picChg>
        <pc:picChg chg="mod">
          <ac:chgData name="Ragnhild Halvorsrud" userId="917ea340-fd63-490f-a7db-68428d24cf32" providerId="ADAL" clId="{9B6050A4-F178-4018-9F62-4FCCA28DA093}" dt="2021-03-16T12:46:35.662" v="9115"/>
          <ac:picMkLst>
            <pc:docMk/>
            <pc:sldMk cId="2909842373" sldId="3792"/>
            <ac:picMk id="12" creationId="{197BD366-F357-4628-9E41-C92AD0E54867}"/>
          </ac:picMkLst>
        </pc:picChg>
        <pc:picChg chg="mod">
          <ac:chgData name="Ragnhild Halvorsrud" userId="917ea340-fd63-490f-a7db-68428d24cf32" providerId="ADAL" clId="{9B6050A4-F178-4018-9F62-4FCCA28DA093}" dt="2021-03-16T12:46:35.662" v="9115"/>
          <ac:picMkLst>
            <pc:docMk/>
            <pc:sldMk cId="2909842373" sldId="3792"/>
            <ac:picMk id="15" creationId="{F2411DCB-33EC-4679-9FD1-23B1781E0A63}"/>
          </ac:picMkLst>
        </pc:picChg>
        <pc:picChg chg="mod">
          <ac:chgData name="Ragnhild Halvorsrud" userId="917ea340-fd63-490f-a7db-68428d24cf32" providerId="ADAL" clId="{9B6050A4-F178-4018-9F62-4FCCA28DA093}" dt="2021-03-16T12:46:35.662" v="9115"/>
          <ac:picMkLst>
            <pc:docMk/>
            <pc:sldMk cId="2909842373" sldId="3792"/>
            <ac:picMk id="18" creationId="{107D0A46-EE4F-45D5-8A5D-890B7051AEBE}"/>
          </ac:picMkLst>
        </pc:picChg>
        <pc:picChg chg="mod">
          <ac:chgData name="Ragnhild Halvorsrud" userId="917ea340-fd63-490f-a7db-68428d24cf32" providerId="ADAL" clId="{9B6050A4-F178-4018-9F62-4FCCA28DA093}" dt="2021-03-16T12:46:35.662" v="9115"/>
          <ac:picMkLst>
            <pc:docMk/>
            <pc:sldMk cId="2909842373" sldId="3792"/>
            <ac:picMk id="21" creationId="{1014FF16-52B2-4ADD-A52E-4291201CA6F4}"/>
          </ac:picMkLst>
        </pc:picChg>
      </pc:sldChg>
      <pc:sldChg chg="addSp delSp modSp add del mod modNotes">
        <pc:chgData name="Ragnhild Halvorsrud" userId="917ea340-fd63-490f-a7db-68428d24cf32" providerId="ADAL" clId="{9B6050A4-F178-4018-9F62-4FCCA28DA093}" dt="2021-03-16T16:27:40.415" v="12827" actId="47"/>
        <pc:sldMkLst>
          <pc:docMk/>
          <pc:sldMk cId="1136593579" sldId="3793"/>
        </pc:sldMkLst>
        <pc:spChg chg="mod">
          <ac:chgData name="Ragnhild Halvorsrud" userId="917ea340-fd63-490f-a7db-68428d24cf32" providerId="ADAL" clId="{9B6050A4-F178-4018-9F62-4FCCA28DA093}" dt="2021-03-16T12:52:16.307" v="10627" actId="790"/>
          <ac:spMkLst>
            <pc:docMk/>
            <pc:sldMk cId="1136593579" sldId="3793"/>
            <ac:spMk id="2" creationId="{00000000-0000-0000-0000-000000000000}"/>
          </ac:spMkLst>
        </pc:spChg>
        <pc:spChg chg="mod">
          <ac:chgData name="Ragnhild Halvorsrud" userId="917ea340-fd63-490f-a7db-68428d24cf32" providerId="ADAL" clId="{9B6050A4-F178-4018-9F62-4FCCA28DA093}" dt="2021-03-16T12:52:16.307" v="10628" actId="790"/>
          <ac:spMkLst>
            <pc:docMk/>
            <pc:sldMk cId="1136593579" sldId="3793"/>
            <ac:spMk id="8" creationId="{00000000-0000-0000-0000-000000000000}"/>
          </ac:spMkLst>
        </pc:spChg>
        <pc:spChg chg="add del mod">
          <ac:chgData name="Ragnhild Halvorsrud" userId="917ea340-fd63-490f-a7db-68428d24cf32" providerId="ADAL" clId="{9B6050A4-F178-4018-9F62-4FCCA28DA093}" dt="2021-03-16T12:57:01.520" v="11900" actId="478"/>
          <ac:spMkLst>
            <pc:docMk/>
            <pc:sldMk cId="1136593579" sldId="3793"/>
            <ac:spMk id="26" creationId="{49F55648-2F03-4686-846F-6232D8D6417F}"/>
          </ac:spMkLst>
        </pc:spChg>
        <pc:spChg chg="add del mod">
          <ac:chgData name="Ragnhild Halvorsrud" userId="917ea340-fd63-490f-a7db-68428d24cf32" providerId="ADAL" clId="{9B6050A4-F178-4018-9F62-4FCCA28DA093}" dt="2021-03-16T12:57:46.267" v="11911" actId="478"/>
          <ac:spMkLst>
            <pc:docMk/>
            <pc:sldMk cId="1136593579" sldId="3793"/>
            <ac:spMk id="27" creationId="{3A0E2B79-2798-4B0C-B07C-44CCD46F86A6}"/>
          </ac:spMkLst>
        </pc:spChg>
        <pc:spChg chg="add del mod">
          <ac:chgData name="Ragnhild Halvorsrud" userId="917ea340-fd63-490f-a7db-68428d24cf32" providerId="ADAL" clId="{9B6050A4-F178-4018-9F62-4FCCA28DA093}" dt="2021-03-16T12:57:00.123" v="11899" actId="478"/>
          <ac:spMkLst>
            <pc:docMk/>
            <pc:sldMk cId="1136593579" sldId="3793"/>
            <ac:spMk id="28" creationId="{F217869B-4090-4964-B21C-FD8DF47AE644}"/>
          </ac:spMkLst>
        </pc:spChg>
        <pc:spChg chg="add del mod">
          <ac:chgData name="Ragnhild Halvorsrud" userId="917ea340-fd63-490f-a7db-68428d24cf32" providerId="ADAL" clId="{9B6050A4-F178-4018-9F62-4FCCA28DA093}" dt="2021-03-16T12:57:46.267" v="11911" actId="478"/>
          <ac:spMkLst>
            <pc:docMk/>
            <pc:sldMk cId="1136593579" sldId="3793"/>
            <ac:spMk id="29" creationId="{45D4CD7F-4CD6-4094-96E6-10838675C6BB}"/>
          </ac:spMkLst>
        </pc:spChg>
        <pc:spChg chg="add del mod">
          <ac:chgData name="Ragnhild Halvorsrud" userId="917ea340-fd63-490f-a7db-68428d24cf32" providerId="ADAL" clId="{9B6050A4-F178-4018-9F62-4FCCA28DA093}" dt="2021-03-16T12:57:02.386" v="11901" actId="478"/>
          <ac:spMkLst>
            <pc:docMk/>
            <pc:sldMk cId="1136593579" sldId="3793"/>
            <ac:spMk id="31" creationId="{9C2F7686-3F66-40B6-B803-44617D4CDF09}"/>
          </ac:spMkLst>
        </pc:spChg>
        <pc:spChg chg="add del mod">
          <ac:chgData name="Ragnhild Halvorsrud" userId="917ea340-fd63-490f-a7db-68428d24cf32" providerId="ADAL" clId="{9B6050A4-F178-4018-9F62-4FCCA28DA093}" dt="2021-03-16T12:57:46.267" v="11911" actId="478"/>
          <ac:spMkLst>
            <pc:docMk/>
            <pc:sldMk cId="1136593579" sldId="3793"/>
            <ac:spMk id="32" creationId="{3E82A34E-7822-4194-A2B5-91BAF36A2CCF}"/>
          </ac:spMkLst>
        </pc:spChg>
        <pc:spChg chg="add del mod">
          <ac:chgData name="Ragnhild Halvorsrud" userId="917ea340-fd63-490f-a7db-68428d24cf32" providerId="ADAL" clId="{9B6050A4-F178-4018-9F62-4FCCA28DA093}" dt="2021-03-16T12:57:03.202" v="11902" actId="478"/>
          <ac:spMkLst>
            <pc:docMk/>
            <pc:sldMk cId="1136593579" sldId="3793"/>
            <ac:spMk id="33" creationId="{F3AAD9B4-0C4D-4F7A-A0D1-D9106083C96F}"/>
          </ac:spMkLst>
        </pc:spChg>
        <pc:spChg chg="add del mod">
          <ac:chgData name="Ragnhild Halvorsrud" userId="917ea340-fd63-490f-a7db-68428d24cf32" providerId="ADAL" clId="{9B6050A4-F178-4018-9F62-4FCCA28DA093}" dt="2021-03-16T12:57:46.267" v="11911" actId="478"/>
          <ac:spMkLst>
            <pc:docMk/>
            <pc:sldMk cId="1136593579" sldId="3793"/>
            <ac:spMk id="34" creationId="{A91FE336-EEA6-4555-941B-708102888AFA}"/>
          </ac:spMkLst>
        </pc:spChg>
        <pc:spChg chg="add del mod">
          <ac:chgData name="Ragnhild Halvorsrud" userId="917ea340-fd63-490f-a7db-68428d24cf32" providerId="ADAL" clId="{9B6050A4-F178-4018-9F62-4FCCA28DA093}" dt="2021-03-16T12:57:05.022" v="11904" actId="478"/>
          <ac:spMkLst>
            <pc:docMk/>
            <pc:sldMk cId="1136593579" sldId="3793"/>
            <ac:spMk id="35" creationId="{B2D94E96-163D-4522-A617-E7A2E908B290}"/>
          </ac:spMkLst>
        </pc:spChg>
        <pc:spChg chg="add del mod">
          <ac:chgData name="Ragnhild Halvorsrud" userId="917ea340-fd63-490f-a7db-68428d24cf32" providerId="ADAL" clId="{9B6050A4-F178-4018-9F62-4FCCA28DA093}" dt="2021-03-16T12:57:46.267" v="11911" actId="478"/>
          <ac:spMkLst>
            <pc:docMk/>
            <pc:sldMk cId="1136593579" sldId="3793"/>
            <ac:spMk id="36" creationId="{0C9079D6-B4C6-4EF4-BBA0-0534FFE10BBB}"/>
          </ac:spMkLst>
        </pc:spChg>
        <pc:spChg chg="del">
          <ac:chgData name="Ragnhild Halvorsrud" userId="917ea340-fd63-490f-a7db-68428d24cf32" providerId="ADAL" clId="{9B6050A4-F178-4018-9F62-4FCCA28DA093}" dt="2021-03-16T12:47:25.917" v="9120" actId="478"/>
          <ac:spMkLst>
            <pc:docMk/>
            <pc:sldMk cId="1136593579" sldId="3793"/>
            <ac:spMk id="72" creationId="{2A29656F-03E3-46B5-B581-CB5EC494DF8B}"/>
          </ac:spMkLst>
        </pc:spChg>
        <pc:spChg chg="del">
          <ac:chgData name="Ragnhild Halvorsrud" userId="917ea340-fd63-490f-a7db-68428d24cf32" providerId="ADAL" clId="{9B6050A4-F178-4018-9F62-4FCCA28DA093}" dt="2021-03-16T12:47:25.917" v="9120" actId="478"/>
          <ac:spMkLst>
            <pc:docMk/>
            <pc:sldMk cId="1136593579" sldId="3793"/>
            <ac:spMk id="75" creationId="{265177AE-0604-48EA-BC2C-83BF8725E555}"/>
          </ac:spMkLst>
        </pc:spChg>
        <pc:spChg chg="del">
          <ac:chgData name="Ragnhild Halvorsrud" userId="917ea340-fd63-490f-a7db-68428d24cf32" providerId="ADAL" clId="{9B6050A4-F178-4018-9F62-4FCCA28DA093}" dt="2021-03-16T12:47:25.917" v="9120" actId="478"/>
          <ac:spMkLst>
            <pc:docMk/>
            <pc:sldMk cId="1136593579" sldId="3793"/>
            <ac:spMk id="76" creationId="{6082C8F3-369A-4B62-8CF4-E254DA3A210C}"/>
          </ac:spMkLst>
        </pc:spChg>
        <pc:spChg chg="del">
          <ac:chgData name="Ragnhild Halvorsrud" userId="917ea340-fd63-490f-a7db-68428d24cf32" providerId="ADAL" clId="{9B6050A4-F178-4018-9F62-4FCCA28DA093}" dt="2021-03-16T12:47:25.917" v="9120" actId="478"/>
          <ac:spMkLst>
            <pc:docMk/>
            <pc:sldMk cId="1136593579" sldId="3793"/>
            <ac:spMk id="77" creationId="{DD82E29A-EE3C-4C46-9372-D60DCD88D87B}"/>
          </ac:spMkLst>
        </pc:spChg>
        <pc:spChg chg="del">
          <ac:chgData name="Ragnhild Halvorsrud" userId="917ea340-fd63-490f-a7db-68428d24cf32" providerId="ADAL" clId="{9B6050A4-F178-4018-9F62-4FCCA28DA093}" dt="2021-03-16T12:47:25.917" v="9120" actId="478"/>
          <ac:spMkLst>
            <pc:docMk/>
            <pc:sldMk cId="1136593579" sldId="3793"/>
            <ac:spMk id="78" creationId="{414E3C54-6348-4DB5-8F2D-F6D9464C9019}"/>
          </ac:spMkLst>
        </pc:spChg>
        <pc:spChg chg="del">
          <ac:chgData name="Ragnhild Halvorsrud" userId="917ea340-fd63-490f-a7db-68428d24cf32" providerId="ADAL" clId="{9B6050A4-F178-4018-9F62-4FCCA28DA093}" dt="2021-03-16T12:47:25.917" v="9120" actId="478"/>
          <ac:spMkLst>
            <pc:docMk/>
            <pc:sldMk cId="1136593579" sldId="3793"/>
            <ac:spMk id="91" creationId="{431CEFF3-1BB1-438B-99DD-704BADDCD183}"/>
          </ac:spMkLst>
        </pc:spChg>
        <pc:spChg chg="del">
          <ac:chgData name="Ragnhild Halvorsrud" userId="917ea340-fd63-490f-a7db-68428d24cf32" providerId="ADAL" clId="{9B6050A4-F178-4018-9F62-4FCCA28DA093}" dt="2021-03-16T12:47:25.917" v="9120" actId="478"/>
          <ac:spMkLst>
            <pc:docMk/>
            <pc:sldMk cId="1136593579" sldId="3793"/>
            <ac:spMk id="92" creationId="{74012ADD-8594-4A0D-9721-F57B0BAAC792}"/>
          </ac:spMkLst>
        </pc:spChg>
        <pc:spChg chg="del">
          <ac:chgData name="Ragnhild Halvorsrud" userId="917ea340-fd63-490f-a7db-68428d24cf32" providerId="ADAL" clId="{9B6050A4-F178-4018-9F62-4FCCA28DA093}" dt="2021-03-16T12:47:25.917" v="9120" actId="478"/>
          <ac:spMkLst>
            <pc:docMk/>
            <pc:sldMk cId="1136593579" sldId="3793"/>
            <ac:spMk id="93" creationId="{8FB0397D-B85B-458F-AB9F-34FE7243276D}"/>
          </ac:spMkLst>
        </pc:spChg>
        <pc:spChg chg="del">
          <ac:chgData name="Ragnhild Halvorsrud" userId="917ea340-fd63-490f-a7db-68428d24cf32" providerId="ADAL" clId="{9B6050A4-F178-4018-9F62-4FCCA28DA093}" dt="2021-03-16T12:47:25.917" v="9120" actId="478"/>
          <ac:spMkLst>
            <pc:docMk/>
            <pc:sldMk cId="1136593579" sldId="3793"/>
            <ac:spMk id="94" creationId="{EFA409BD-97B3-4B27-9A0C-24327AE7A4A0}"/>
          </ac:spMkLst>
        </pc:spChg>
        <pc:spChg chg="del">
          <ac:chgData name="Ragnhild Halvorsrud" userId="917ea340-fd63-490f-a7db-68428d24cf32" providerId="ADAL" clId="{9B6050A4-F178-4018-9F62-4FCCA28DA093}" dt="2021-03-16T12:47:25.917" v="9120" actId="478"/>
          <ac:spMkLst>
            <pc:docMk/>
            <pc:sldMk cId="1136593579" sldId="3793"/>
            <ac:spMk id="95" creationId="{762E4B7A-86AA-4EAB-93E9-921A4618A4E8}"/>
          </ac:spMkLst>
        </pc:spChg>
        <pc:spChg chg="del">
          <ac:chgData name="Ragnhild Halvorsrud" userId="917ea340-fd63-490f-a7db-68428d24cf32" providerId="ADAL" clId="{9B6050A4-F178-4018-9F62-4FCCA28DA093}" dt="2021-03-16T12:47:25.917" v="9120" actId="478"/>
          <ac:spMkLst>
            <pc:docMk/>
            <pc:sldMk cId="1136593579" sldId="3793"/>
            <ac:spMk id="96" creationId="{6C2A70EC-750F-4CBF-A182-8ECCDB3ED9C1}"/>
          </ac:spMkLst>
        </pc:spChg>
        <pc:spChg chg="del">
          <ac:chgData name="Ragnhild Halvorsrud" userId="917ea340-fd63-490f-a7db-68428d24cf32" providerId="ADAL" clId="{9B6050A4-F178-4018-9F62-4FCCA28DA093}" dt="2021-03-16T12:47:25.917" v="9120" actId="478"/>
          <ac:spMkLst>
            <pc:docMk/>
            <pc:sldMk cId="1136593579" sldId="3793"/>
            <ac:spMk id="102" creationId="{1A9EABA7-6D87-43A2-B199-182AD902D89F}"/>
          </ac:spMkLst>
        </pc:spChg>
        <pc:spChg chg="del">
          <ac:chgData name="Ragnhild Halvorsrud" userId="917ea340-fd63-490f-a7db-68428d24cf32" providerId="ADAL" clId="{9B6050A4-F178-4018-9F62-4FCCA28DA093}" dt="2021-03-16T12:47:25.917" v="9120" actId="478"/>
          <ac:spMkLst>
            <pc:docMk/>
            <pc:sldMk cId="1136593579" sldId="3793"/>
            <ac:spMk id="107" creationId="{45FDC822-B620-49EA-B63B-FB9392D93D41}"/>
          </ac:spMkLst>
        </pc:spChg>
        <pc:spChg chg="del">
          <ac:chgData name="Ragnhild Halvorsrud" userId="917ea340-fd63-490f-a7db-68428d24cf32" providerId="ADAL" clId="{9B6050A4-F178-4018-9F62-4FCCA28DA093}" dt="2021-03-16T12:47:26.946" v="9121" actId="478"/>
          <ac:spMkLst>
            <pc:docMk/>
            <pc:sldMk cId="1136593579" sldId="3793"/>
            <ac:spMk id="109" creationId="{BCDE24A2-C258-40DD-B759-CA2FEC1785C8}"/>
          </ac:spMkLst>
        </pc:spChg>
        <pc:graphicFrameChg chg="add mod modGraphic">
          <ac:chgData name="Ragnhild Halvorsrud" userId="917ea340-fd63-490f-a7db-68428d24cf32" providerId="ADAL" clId="{9B6050A4-F178-4018-9F62-4FCCA28DA093}" dt="2021-03-16T13:13:30.071" v="12118" actId="14810"/>
          <ac:graphicFrameMkLst>
            <pc:docMk/>
            <pc:sldMk cId="1136593579" sldId="3793"/>
            <ac:graphicFrameMk id="3" creationId="{5DF6EF04-E18D-403A-939A-2E7FB7E6FE90}"/>
          </ac:graphicFrameMkLst>
        </pc:graphicFrameChg>
        <pc:picChg chg="add mod">
          <ac:chgData name="Ragnhild Halvorsrud" userId="917ea340-fd63-490f-a7db-68428d24cf32" providerId="ADAL" clId="{9B6050A4-F178-4018-9F62-4FCCA28DA093}" dt="2021-03-16T12:57:27.325" v="11910" actId="1076"/>
          <ac:picMkLst>
            <pc:docMk/>
            <pc:sldMk cId="1136593579" sldId="3793"/>
            <ac:picMk id="30" creationId="{EEA61F58-5F27-4831-89BE-FA69A01C4DAF}"/>
          </ac:picMkLst>
        </pc:picChg>
        <pc:picChg chg="add mod">
          <ac:chgData name="Ragnhild Halvorsrud" userId="917ea340-fd63-490f-a7db-68428d24cf32" providerId="ADAL" clId="{9B6050A4-F178-4018-9F62-4FCCA28DA093}" dt="2021-03-16T12:57:10.213" v="11905" actId="1076"/>
          <ac:picMkLst>
            <pc:docMk/>
            <pc:sldMk cId="1136593579" sldId="3793"/>
            <ac:picMk id="37" creationId="{DD2B76E5-486B-4DE2-B88E-B1E16BB167AF}"/>
          </ac:picMkLst>
        </pc:picChg>
        <pc:picChg chg="add mod">
          <ac:chgData name="Ragnhild Halvorsrud" userId="917ea340-fd63-490f-a7db-68428d24cf32" providerId="ADAL" clId="{9B6050A4-F178-4018-9F62-4FCCA28DA093}" dt="2021-03-16T12:57:22.086" v="11908" actId="1076"/>
          <ac:picMkLst>
            <pc:docMk/>
            <pc:sldMk cId="1136593579" sldId="3793"/>
            <ac:picMk id="38" creationId="{9AB6B41C-A52F-4B6B-A096-EF7ECCBC2D93}"/>
          </ac:picMkLst>
        </pc:picChg>
        <pc:picChg chg="add mod">
          <ac:chgData name="Ragnhild Halvorsrud" userId="917ea340-fd63-490f-a7db-68428d24cf32" providerId="ADAL" clId="{9B6050A4-F178-4018-9F62-4FCCA28DA093}" dt="2021-03-16T12:57:19.877" v="11907" actId="1076"/>
          <ac:picMkLst>
            <pc:docMk/>
            <pc:sldMk cId="1136593579" sldId="3793"/>
            <ac:picMk id="39" creationId="{352B8264-339C-450C-8BA5-53384CFABF28}"/>
          </ac:picMkLst>
        </pc:picChg>
        <pc:picChg chg="add mod">
          <ac:chgData name="Ragnhild Halvorsrud" userId="917ea340-fd63-490f-a7db-68428d24cf32" providerId="ADAL" clId="{9B6050A4-F178-4018-9F62-4FCCA28DA093}" dt="2021-03-16T12:57:16.215" v="11906" actId="1076"/>
          <ac:picMkLst>
            <pc:docMk/>
            <pc:sldMk cId="1136593579" sldId="3793"/>
            <ac:picMk id="40" creationId="{3EE91C60-C50E-4796-BB6E-C6CBB8B4B2BF}"/>
          </ac:picMkLst>
        </pc:picChg>
        <pc:picChg chg="del">
          <ac:chgData name="Ragnhild Halvorsrud" userId="917ea340-fd63-490f-a7db-68428d24cf32" providerId="ADAL" clId="{9B6050A4-F178-4018-9F62-4FCCA28DA093}" dt="2021-03-16T12:47:25.917" v="9120" actId="478"/>
          <ac:picMkLst>
            <pc:docMk/>
            <pc:sldMk cId="1136593579" sldId="3793"/>
            <ac:picMk id="73" creationId="{7EBF6473-34AA-49DD-9EFD-DB025651E757}"/>
          </ac:picMkLst>
        </pc:picChg>
        <pc:picChg chg="del">
          <ac:chgData name="Ragnhild Halvorsrud" userId="917ea340-fd63-490f-a7db-68428d24cf32" providerId="ADAL" clId="{9B6050A4-F178-4018-9F62-4FCCA28DA093}" dt="2021-03-16T12:47:25.917" v="9120" actId="478"/>
          <ac:picMkLst>
            <pc:docMk/>
            <pc:sldMk cId="1136593579" sldId="3793"/>
            <ac:picMk id="88" creationId="{B9022B13-79CD-4D54-8281-F244AA531D5C}"/>
          </ac:picMkLst>
        </pc:picChg>
        <pc:picChg chg="del">
          <ac:chgData name="Ragnhild Halvorsrud" userId="917ea340-fd63-490f-a7db-68428d24cf32" providerId="ADAL" clId="{9B6050A4-F178-4018-9F62-4FCCA28DA093}" dt="2021-03-16T12:47:25.917" v="9120" actId="478"/>
          <ac:picMkLst>
            <pc:docMk/>
            <pc:sldMk cId="1136593579" sldId="3793"/>
            <ac:picMk id="104" creationId="{8AA33845-CFA2-4C90-AA88-8F949550B68D}"/>
          </ac:picMkLst>
        </pc:picChg>
        <pc:picChg chg="del">
          <ac:chgData name="Ragnhild Halvorsrud" userId="917ea340-fd63-490f-a7db-68428d24cf32" providerId="ADAL" clId="{9B6050A4-F178-4018-9F62-4FCCA28DA093}" dt="2021-03-16T12:47:25.917" v="9120" actId="478"/>
          <ac:picMkLst>
            <pc:docMk/>
            <pc:sldMk cId="1136593579" sldId="3793"/>
            <ac:picMk id="105" creationId="{497C8DC5-6FC3-4E72-AD3E-DEA6210ECC02}"/>
          </ac:picMkLst>
        </pc:picChg>
        <pc:picChg chg="del">
          <ac:chgData name="Ragnhild Halvorsrud" userId="917ea340-fd63-490f-a7db-68428d24cf32" providerId="ADAL" clId="{9B6050A4-F178-4018-9F62-4FCCA28DA093}" dt="2021-03-16T12:47:25.917" v="9120" actId="478"/>
          <ac:picMkLst>
            <pc:docMk/>
            <pc:sldMk cId="1136593579" sldId="3793"/>
            <ac:picMk id="106" creationId="{7E45B3EB-97F0-4F0C-894D-30C1CEC245B1}"/>
          </ac:picMkLst>
        </pc:picChg>
        <pc:picChg chg="del">
          <ac:chgData name="Ragnhild Halvorsrud" userId="917ea340-fd63-490f-a7db-68428d24cf32" providerId="ADAL" clId="{9B6050A4-F178-4018-9F62-4FCCA28DA093}" dt="2021-03-16T12:47:25.917" v="9120" actId="478"/>
          <ac:picMkLst>
            <pc:docMk/>
            <pc:sldMk cId="1136593579" sldId="3793"/>
            <ac:picMk id="108" creationId="{4E8AC10F-4142-457F-8449-0B11ADC74950}"/>
          </ac:picMkLst>
        </pc:picChg>
        <pc:picChg chg="del">
          <ac:chgData name="Ragnhild Halvorsrud" userId="917ea340-fd63-490f-a7db-68428d24cf32" providerId="ADAL" clId="{9B6050A4-F178-4018-9F62-4FCCA28DA093}" dt="2021-03-16T12:47:25.917" v="9120" actId="478"/>
          <ac:picMkLst>
            <pc:docMk/>
            <pc:sldMk cId="1136593579" sldId="3793"/>
            <ac:picMk id="1026" creationId="{50FCD6DA-DC5B-478D-96ED-DBCD3B928223}"/>
          </ac:picMkLst>
        </pc:picChg>
      </pc:sldChg>
      <pc:sldChg chg="modSp add del mod modNotes">
        <pc:chgData name="Ragnhild Halvorsrud" userId="917ea340-fd63-490f-a7db-68428d24cf32" providerId="ADAL" clId="{9B6050A4-F178-4018-9F62-4FCCA28DA093}" dt="2021-03-16T13:01:04.482" v="11938" actId="2890"/>
        <pc:sldMkLst>
          <pc:docMk/>
          <pc:sldMk cId="315921747" sldId="3794"/>
        </pc:sldMkLst>
        <pc:spChg chg="mod">
          <ac:chgData name="Ragnhild Halvorsrud" userId="917ea340-fd63-490f-a7db-68428d24cf32" providerId="ADAL" clId="{9B6050A4-F178-4018-9F62-4FCCA28DA093}" dt="2021-03-16T12:58:05.423" v="11913" actId="790"/>
          <ac:spMkLst>
            <pc:docMk/>
            <pc:sldMk cId="315921747" sldId="3794"/>
            <ac:spMk id="2" creationId="{00000000-0000-0000-0000-000000000000}"/>
          </ac:spMkLst>
        </pc:spChg>
        <pc:spChg chg="mod">
          <ac:chgData name="Ragnhild Halvorsrud" userId="917ea340-fd63-490f-a7db-68428d24cf32" providerId="ADAL" clId="{9B6050A4-F178-4018-9F62-4FCCA28DA093}" dt="2021-03-16T12:58:05.423" v="11914" actId="790"/>
          <ac:spMkLst>
            <pc:docMk/>
            <pc:sldMk cId="315921747" sldId="3794"/>
            <ac:spMk id="8" creationId="{00000000-0000-0000-0000-000000000000}"/>
          </ac:spMkLst>
        </pc:spChg>
        <pc:graphicFrameChg chg="mod">
          <ac:chgData name="Ragnhild Halvorsrud" userId="917ea340-fd63-490f-a7db-68428d24cf32" providerId="ADAL" clId="{9B6050A4-F178-4018-9F62-4FCCA28DA093}" dt="2021-03-16T12:58:05.539" v="11929"/>
          <ac:graphicFrameMkLst>
            <pc:docMk/>
            <pc:sldMk cId="315921747" sldId="3794"/>
            <ac:graphicFrameMk id="3" creationId="{5DF6EF04-E18D-403A-939A-2E7FB7E6FE90}"/>
          </ac:graphicFrameMkLst>
        </pc:graphicFrameChg>
        <pc:picChg chg="mod">
          <ac:chgData name="Ragnhild Halvorsrud" userId="917ea340-fd63-490f-a7db-68428d24cf32" providerId="ADAL" clId="{9B6050A4-F178-4018-9F62-4FCCA28DA093}" dt="2021-03-16T13:01:01.303" v="11933" actId="1076"/>
          <ac:picMkLst>
            <pc:docMk/>
            <pc:sldMk cId="315921747" sldId="3794"/>
            <ac:picMk id="30" creationId="{EEA61F58-5F27-4831-89BE-FA69A01C4DAF}"/>
          </ac:picMkLst>
        </pc:picChg>
      </pc:sldChg>
      <pc:sldChg chg="addSp modSp new del mod modNotes">
        <pc:chgData name="Ragnhild Halvorsrud" userId="917ea340-fd63-490f-a7db-68428d24cf32" providerId="ADAL" clId="{9B6050A4-F178-4018-9F62-4FCCA28DA093}" dt="2021-03-16T13:03:23.048" v="11954" actId="47"/>
        <pc:sldMkLst>
          <pc:docMk/>
          <pc:sldMk cId="1254672746" sldId="3794"/>
        </pc:sldMkLst>
        <pc:spChg chg="mod">
          <ac:chgData name="Ragnhild Halvorsrud" userId="917ea340-fd63-490f-a7db-68428d24cf32" providerId="ADAL" clId="{9B6050A4-F178-4018-9F62-4FCCA28DA093}" dt="2021-03-16T13:01:09.698" v="11940" actId="790"/>
          <ac:spMkLst>
            <pc:docMk/>
            <pc:sldMk cId="1254672746" sldId="3794"/>
            <ac:spMk id="2" creationId="{D8576B7E-17EF-479E-8A20-0ED8EB3D264E}"/>
          </ac:spMkLst>
        </pc:spChg>
        <pc:graphicFrameChg chg="add modGraphic">
          <ac:chgData name="Ragnhild Halvorsrud" userId="917ea340-fd63-490f-a7db-68428d24cf32" providerId="ADAL" clId="{9B6050A4-F178-4018-9F62-4FCCA28DA093}" dt="2021-03-16T13:01:45.201" v="11943" actId="1032"/>
          <ac:graphicFrameMkLst>
            <pc:docMk/>
            <pc:sldMk cId="1254672746" sldId="3794"/>
            <ac:graphicFrameMk id="3" creationId="{8C9DB763-6822-4D4D-81FB-86225A9CC7A1}"/>
          </ac:graphicFrameMkLst>
        </pc:graphicFrameChg>
      </pc:sldChg>
      <pc:sldChg chg="addSp delSp modSp new del mod ord modNotes">
        <pc:chgData name="Ragnhild Halvorsrud" userId="917ea340-fd63-490f-a7db-68428d24cf32" providerId="ADAL" clId="{9B6050A4-F178-4018-9F62-4FCCA28DA093}" dt="2021-03-16T16:06:41.559" v="12620" actId="47"/>
        <pc:sldMkLst>
          <pc:docMk/>
          <pc:sldMk cId="2593227929" sldId="3795"/>
        </pc:sldMkLst>
        <pc:spChg chg="mod">
          <ac:chgData name="Ragnhild Halvorsrud" userId="917ea340-fd63-490f-a7db-68428d24cf32" providerId="ADAL" clId="{9B6050A4-F178-4018-9F62-4FCCA28DA093}" dt="2021-03-16T13:02:14.112" v="11945" actId="790"/>
          <ac:spMkLst>
            <pc:docMk/>
            <pc:sldMk cId="2593227929" sldId="3795"/>
            <ac:spMk id="2" creationId="{EC56A807-0ABD-4959-BBFF-05CB515BF560}"/>
          </ac:spMkLst>
        </pc:spChg>
        <pc:spChg chg="add del mod topLvl">
          <ac:chgData name="Ragnhild Halvorsrud" userId="917ea340-fd63-490f-a7db-68428d24cf32" providerId="ADAL" clId="{9B6050A4-F178-4018-9F62-4FCCA28DA093}" dt="2021-03-16T16:06:22.137" v="12618" actId="21"/>
          <ac:spMkLst>
            <pc:docMk/>
            <pc:sldMk cId="2593227929" sldId="3795"/>
            <ac:spMk id="8" creationId="{044D1AEB-F092-4ADD-B50B-5D7FC61F61D9}"/>
          </ac:spMkLst>
        </pc:spChg>
        <pc:spChg chg="add del mod topLvl">
          <ac:chgData name="Ragnhild Halvorsrud" userId="917ea340-fd63-490f-a7db-68428d24cf32" providerId="ADAL" clId="{9B6050A4-F178-4018-9F62-4FCCA28DA093}" dt="2021-03-16T15:51:13.936" v="12210" actId="478"/>
          <ac:spMkLst>
            <pc:docMk/>
            <pc:sldMk cId="2593227929" sldId="3795"/>
            <ac:spMk id="9" creationId="{C3754D32-D2EF-4D4B-AD9E-1A5AC9A67A85}"/>
          </ac:spMkLst>
        </pc:spChg>
        <pc:spChg chg="add del mod topLvl">
          <ac:chgData name="Ragnhild Halvorsrud" userId="917ea340-fd63-490f-a7db-68428d24cf32" providerId="ADAL" clId="{9B6050A4-F178-4018-9F62-4FCCA28DA093}" dt="2021-03-16T16:06:22.137" v="12618" actId="21"/>
          <ac:spMkLst>
            <pc:docMk/>
            <pc:sldMk cId="2593227929" sldId="3795"/>
            <ac:spMk id="10" creationId="{22F60454-A66B-46F5-9204-739F0519FDFB}"/>
          </ac:spMkLst>
        </pc:spChg>
        <pc:spChg chg="add del mod topLvl">
          <ac:chgData name="Ragnhild Halvorsrud" userId="917ea340-fd63-490f-a7db-68428d24cf32" providerId="ADAL" clId="{9B6050A4-F178-4018-9F62-4FCCA28DA093}" dt="2021-03-16T15:51:13.936" v="12210" actId="478"/>
          <ac:spMkLst>
            <pc:docMk/>
            <pc:sldMk cId="2593227929" sldId="3795"/>
            <ac:spMk id="11" creationId="{3621DC0C-1A3A-4F4F-809F-46D6FC036364}"/>
          </ac:spMkLst>
        </pc:spChg>
        <pc:spChg chg="add del mod topLvl">
          <ac:chgData name="Ragnhild Halvorsrud" userId="917ea340-fd63-490f-a7db-68428d24cf32" providerId="ADAL" clId="{9B6050A4-F178-4018-9F62-4FCCA28DA093}" dt="2021-03-16T16:06:22.137" v="12618" actId="21"/>
          <ac:spMkLst>
            <pc:docMk/>
            <pc:sldMk cId="2593227929" sldId="3795"/>
            <ac:spMk id="12" creationId="{B5CD086D-28C8-4589-9BF4-A660AF3E3AFC}"/>
          </ac:spMkLst>
        </pc:spChg>
        <pc:spChg chg="add del mod topLvl">
          <ac:chgData name="Ragnhild Halvorsrud" userId="917ea340-fd63-490f-a7db-68428d24cf32" providerId="ADAL" clId="{9B6050A4-F178-4018-9F62-4FCCA28DA093}" dt="2021-03-16T15:51:13.936" v="12210" actId="478"/>
          <ac:spMkLst>
            <pc:docMk/>
            <pc:sldMk cId="2593227929" sldId="3795"/>
            <ac:spMk id="13" creationId="{608AF0E6-FD2B-4CB8-9A12-A3953AF94776}"/>
          </ac:spMkLst>
        </pc:spChg>
        <pc:spChg chg="add del mod topLvl">
          <ac:chgData name="Ragnhild Halvorsrud" userId="917ea340-fd63-490f-a7db-68428d24cf32" providerId="ADAL" clId="{9B6050A4-F178-4018-9F62-4FCCA28DA093}" dt="2021-03-16T16:06:22.137" v="12618" actId="21"/>
          <ac:spMkLst>
            <pc:docMk/>
            <pc:sldMk cId="2593227929" sldId="3795"/>
            <ac:spMk id="14" creationId="{FD060523-22E5-49A9-8F0C-DD8906EE1A97}"/>
          </ac:spMkLst>
        </pc:spChg>
        <pc:spChg chg="add del mod topLvl">
          <ac:chgData name="Ragnhild Halvorsrud" userId="917ea340-fd63-490f-a7db-68428d24cf32" providerId="ADAL" clId="{9B6050A4-F178-4018-9F62-4FCCA28DA093}" dt="2021-03-16T16:06:22.137" v="12618" actId="21"/>
          <ac:spMkLst>
            <pc:docMk/>
            <pc:sldMk cId="2593227929" sldId="3795"/>
            <ac:spMk id="15" creationId="{EB2F3BD7-E347-478E-A7FB-57B52EDEAEF3}"/>
          </ac:spMkLst>
        </pc:spChg>
        <pc:spChg chg="add del mod topLvl">
          <ac:chgData name="Ragnhild Halvorsrud" userId="917ea340-fd63-490f-a7db-68428d24cf32" providerId="ADAL" clId="{9B6050A4-F178-4018-9F62-4FCCA28DA093}" dt="2021-03-16T16:06:22.137" v="12618" actId="21"/>
          <ac:spMkLst>
            <pc:docMk/>
            <pc:sldMk cId="2593227929" sldId="3795"/>
            <ac:spMk id="16" creationId="{54CA6CE8-1F86-4240-8FA8-D56D397C772A}"/>
          </ac:spMkLst>
        </pc:spChg>
        <pc:spChg chg="add del mod topLvl">
          <ac:chgData name="Ragnhild Halvorsrud" userId="917ea340-fd63-490f-a7db-68428d24cf32" providerId="ADAL" clId="{9B6050A4-F178-4018-9F62-4FCCA28DA093}" dt="2021-03-16T15:51:13.936" v="12210" actId="478"/>
          <ac:spMkLst>
            <pc:docMk/>
            <pc:sldMk cId="2593227929" sldId="3795"/>
            <ac:spMk id="17" creationId="{FF958EBD-C09A-4B9A-9267-3F4133D07A5F}"/>
          </ac:spMkLst>
        </pc:spChg>
        <pc:spChg chg="add mod">
          <ac:chgData name="Ragnhild Halvorsrud" userId="917ea340-fd63-490f-a7db-68428d24cf32" providerId="ADAL" clId="{9B6050A4-F178-4018-9F62-4FCCA28DA093}" dt="2021-03-16T13:02:41.939" v="11949"/>
          <ac:spMkLst>
            <pc:docMk/>
            <pc:sldMk cId="2593227929" sldId="3795"/>
            <ac:spMk id="23" creationId="{2CC0E067-0F7F-4262-9CB9-FAD1E3A530B8}"/>
          </ac:spMkLst>
        </pc:spChg>
        <pc:spChg chg="add mod">
          <ac:chgData name="Ragnhild Halvorsrud" userId="917ea340-fd63-490f-a7db-68428d24cf32" providerId="ADAL" clId="{9B6050A4-F178-4018-9F62-4FCCA28DA093}" dt="2021-03-16T13:02:41.939" v="11949"/>
          <ac:spMkLst>
            <pc:docMk/>
            <pc:sldMk cId="2593227929" sldId="3795"/>
            <ac:spMk id="24" creationId="{407C2237-F7EA-44A1-BF26-64B6366AA17A}"/>
          </ac:spMkLst>
        </pc:spChg>
        <pc:spChg chg="add mod">
          <ac:chgData name="Ragnhild Halvorsrud" userId="917ea340-fd63-490f-a7db-68428d24cf32" providerId="ADAL" clId="{9B6050A4-F178-4018-9F62-4FCCA28DA093}" dt="2021-03-16T13:02:41.939" v="11949"/>
          <ac:spMkLst>
            <pc:docMk/>
            <pc:sldMk cId="2593227929" sldId="3795"/>
            <ac:spMk id="25" creationId="{5ED17BB2-66FC-4366-8464-2A07115102A9}"/>
          </ac:spMkLst>
        </pc:spChg>
        <pc:spChg chg="add mod">
          <ac:chgData name="Ragnhild Halvorsrud" userId="917ea340-fd63-490f-a7db-68428d24cf32" providerId="ADAL" clId="{9B6050A4-F178-4018-9F62-4FCCA28DA093}" dt="2021-03-16T13:02:41.939" v="11949"/>
          <ac:spMkLst>
            <pc:docMk/>
            <pc:sldMk cId="2593227929" sldId="3795"/>
            <ac:spMk id="26" creationId="{9A2BB7F8-D322-43F7-BDD7-4C01927EC03C}"/>
          </ac:spMkLst>
        </pc:spChg>
        <pc:spChg chg="add mod">
          <ac:chgData name="Ragnhild Halvorsrud" userId="917ea340-fd63-490f-a7db-68428d24cf32" providerId="ADAL" clId="{9B6050A4-F178-4018-9F62-4FCCA28DA093}" dt="2021-03-16T13:02:41.939" v="11949"/>
          <ac:spMkLst>
            <pc:docMk/>
            <pc:sldMk cId="2593227929" sldId="3795"/>
            <ac:spMk id="27" creationId="{7FA38CEB-2873-4416-9B70-0A8368F679CE}"/>
          </ac:spMkLst>
        </pc:spChg>
        <pc:spChg chg="add mod">
          <ac:chgData name="Ragnhild Halvorsrud" userId="917ea340-fd63-490f-a7db-68428d24cf32" providerId="ADAL" clId="{9B6050A4-F178-4018-9F62-4FCCA28DA093}" dt="2021-03-16T13:02:41.939" v="11949"/>
          <ac:spMkLst>
            <pc:docMk/>
            <pc:sldMk cId="2593227929" sldId="3795"/>
            <ac:spMk id="28" creationId="{D4746AE1-ECAF-4A40-95CC-C032F2E95306}"/>
          </ac:spMkLst>
        </pc:spChg>
        <pc:spChg chg="add del mod topLvl">
          <ac:chgData name="Ragnhild Halvorsrud" userId="917ea340-fd63-490f-a7db-68428d24cf32" providerId="ADAL" clId="{9B6050A4-F178-4018-9F62-4FCCA28DA093}" dt="2021-03-16T13:06:23.775" v="11981" actId="478"/>
          <ac:spMkLst>
            <pc:docMk/>
            <pc:sldMk cId="2593227929" sldId="3795"/>
            <ac:spMk id="29" creationId="{B9EF5879-FFD0-47BF-8C7A-99595FA88AEF}"/>
          </ac:spMkLst>
        </pc:spChg>
        <pc:spChg chg="add del mod topLvl">
          <ac:chgData name="Ragnhild Halvorsrud" userId="917ea340-fd63-490f-a7db-68428d24cf32" providerId="ADAL" clId="{9B6050A4-F178-4018-9F62-4FCCA28DA093}" dt="2021-03-16T13:05:22.562" v="11971" actId="478"/>
          <ac:spMkLst>
            <pc:docMk/>
            <pc:sldMk cId="2593227929" sldId="3795"/>
            <ac:spMk id="30" creationId="{956531D0-8DA7-489F-B8B5-A4202FD7BADD}"/>
          </ac:spMkLst>
        </pc:spChg>
        <pc:spChg chg="add mod">
          <ac:chgData name="Ragnhild Halvorsrud" userId="917ea340-fd63-490f-a7db-68428d24cf32" providerId="ADAL" clId="{9B6050A4-F178-4018-9F62-4FCCA28DA093}" dt="2021-03-16T13:02:41.939" v="11949"/>
          <ac:spMkLst>
            <pc:docMk/>
            <pc:sldMk cId="2593227929" sldId="3795"/>
            <ac:spMk id="31" creationId="{CD9FD89B-BBF8-4986-8EC0-7D6FCED37800}"/>
          </ac:spMkLst>
        </pc:spChg>
        <pc:spChg chg="add mod">
          <ac:chgData name="Ragnhild Halvorsrud" userId="917ea340-fd63-490f-a7db-68428d24cf32" providerId="ADAL" clId="{9B6050A4-F178-4018-9F62-4FCCA28DA093}" dt="2021-03-16T13:02:41.939" v="11949"/>
          <ac:spMkLst>
            <pc:docMk/>
            <pc:sldMk cId="2593227929" sldId="3795"/>
            <ac:spMk id="32" creationId="{7071719E-EC4A-4923-90AC-4FED3282D371}"/>
          </ac:spMkLst>
        </pc:spChg>
        <pc:spChg chg="add del">
          <ac:chgData name="Ragnhild Halvorsrud" userId="917ea340-fd63-490f-a7db-68428d24cf32" providerId="ADAL" clId="{9B6050A4-F178-4018-9F62-4FCCA28DA093}" dt="2021-03-16T13:09:06.467" v="12026" actId="22"/>
          <ac:spMkLst>
            <pc:docMk/>
            <pc:sldMk cId="2593227929" sldId="3795"/>
            <ac:spMk id="34" creationId="{5FAE5CBC-8EFD-45E1-8203-5BABA271F7EB}"/>
          </ac:spMkLst>
        </pc:spChg>
        <pc:spChg chg="add mod">
          <ac:chgData name="Ragnhild Halvorsrud" userId="917ea340-fd63-490f-a7db-68428d24cf32" providerId="ADAL" clId="{9B6050A4-F178-4018-9F62-4FCCA28DA093}" dt="2021-03-16T16:05:58.021" v="12595" actId="1076"/>
          <ac:spMkLst>
            <pc:docMk/>
            <pc:sldMk cId="2593227929" sldId="3795"/>
            <ac:spMk id="37" creationId="{4D6A1EF1-2E4C-4D10-9A9F-6D5D6961023D}"/>
          </ac:spMkLst>
        </pc:spChg>
        <pc:spChg chg="add mod">
          <ac:chgData name="Ragnhild Halvorsrud" userId="917ea340-fd63-490f-a7db-68428d24cf32" providerId="ADAL" clId="{9B6050A4-F178-4018-9F62-4FCCA28DA093}" dt="2021-03-16T15:54:44.033" v="12241" actId="1076"/>
          <ac:spMkLst>
            <pc:docMk/>
            <pc:sldMk cId="2593227929" sldId="3795"/>
            <ac:spMk id="39" creationId="{9639017E-0413-4C54-8C3A-DEF317DC3D5F}"/>
          </ac:spMkLst>
        </pc:spChg>
        <pc:spChg chg="add del mod">
          <ac:chgData name="Ragnhild Halvorsrud" userId="917ea340-fd63-490f-a7db-68428d24cf32" providerId="ADAL" clId="{9B6050A4-F178-4018-9F62-4FCCA28DA093}" dt="2021-03-16T15:57:04.408" v="12282" actId="478"/>
          <ac:spMkLst>
            <pc:docMk/>
            <pc:sldMk cId="2593227929" sldId="3795"/>
            <ac:spMk id="43" creationId="{94B05A75-3854-45E6-9DE1-023D496CCBEA}"/>
          </ac:spMkLst>
        </pc:spChg>
        <pc:spChg chg="add del mod">
          <ac:chgData name="Ragnhild Halvorsrud" userId="917ea340-fd63-490f-a7db-68428d24cf32" providerId="ADAL" clId="{9B6050A4-F178-4018-9F62-4FCCA28DA093}" dt="2021-03-16T16:06:22.137" v="12618" actId="21"/>
          <ac:spMkLst>
            <pc:docMk/>
            <pc:sldMk cId="2593227929" sldId="3795"/>
            <ac:spMk id="44" creationId="{8914B2D8-E784-47B5-9C53-8EEF3A694177}"/>
          </ac:spMkLst>
        </pc:spChg>
        <pc:spChg chg="add del mod">
          <ac:chgData name="Ragnhild Halvorsrud" userId="917ea340-fd63-490f-a7db-68428d24cf32" providerId="ADAL" clId="{9B6050A4-F178-4018-9F62-4FCCA28DA093}" dt="2021-03-16T16:06:22.137" v="12618" actId="21"/>
          <ac:spMkLst>
            <pc:docMk/>
            <pc:sldMk cId="2593227929" sldId="3795"/>
            <ac:spMk id="46" creationId="{A7DA90FC-5ABD-4AED-8927-BD353896851E}"/>
          </ac:spMkLst>
        </pc:spChg>
        <pc:spChg chg="add del mod">
          <ac:chgData name="Ragnhild Halvorsrud" userId="917ea340-fd63-490f-a7db-68428d24cf32" providerId="ADAL" clId="{9B6050A4-F178-4018-9F62-4FCCA28DA093}" dt="2021-03-16T16:06:22.137" v="12618" actId="21"/>
          <ac:spMkLst>
            <pc:docMk/>
            <pc:sldMk cId="2593227929" sldId="3795"/>
            <ac:spMk id="50" creationId="{C0FB2F35-27D3-4405-A380-ABBAE6494A52}"/>
          </ac:spMkLst>
        </pc:spChg>
        <pc:spChg chg="add del mod">
          <ac:chgData name="Ragnhild Halvorsrud" userId="917ea340-fd63-490f-a7db-68428d24cf32" providerId="ADAL" clId="{9B6050A4-F178-4018-9F62-4FCCA28DA093}" dt="2021-03-16T16:06:22.137" v="12618" actId="21"/>
          <ac:spMkLst>
            <pc:docMk/>
            <pc:sldMk cId="2593227929" sldId="3795"/>
            <ac:spMk id="51" creationId="{390D001C-6116-47B4-941D-49E2CDF559F1}"/>
          </ac:spMkLst>
        </pc:spChg>
        <pc:spChg chg="add del mod">
          <ac:chgData name="Ragnhild Halvorsrud" userId="917ea340-fd63-490f-a7db-68428d24cf32" providerId="ADAL" clId="{9B6050A4-F178-4018-9F62-4FCCA28DA093}" dt="2021-03-16T16:06:22.137" v="12618" actId="21"/>
          <ac:spMkLst>
            <pc:docMk/>
            <pc:sldMk cId="2593227929" sldId="3795"/>
            <ac:spMk id="52" creationId="{C565ED35-0DB4-43D0-AA35-454038562575}"/>
          </ac:spMkLst>
        </pc:spChg>
        <pc:spChg chg="add del mod">
          <ac:chgData name="Ragnhild Halvorsrud" userId="917ea340-fd63-490f-a7db-68428d24cf32" providerId="ADAL" clId="{9B6050A4-F178-4018-9F62-4FCCA28DA093}" dt="2021-03-16T16:06:22.137" v="12618" actId="21"/>
          <ac:spMkLst>
            <pc:docMk/>
            <pc:sldMk cId="2593227929" sldId="3795"/>
            <ac:spMk id="53" creationId="{793828AF-1C7D-4AF2-A631-DEBA5A5C7948}"/>
          </ac:spMkLst>
        </pc:spChg>
        <pc:spChg chg="mod">
          <ac:chgData name="Ragnhild Halvorsrud" userId="917ea340-fd63-490f-a7db-68428d24cf32" providerId="ADAL" clId="{9B6050A4-F178-4018-9F62-4FCCA28DA093}" dt="2021-03-16T16:05:26.274" v="12589"/>
          <ac:spMkLst>
            <pc:docMk/>
            <pc:sldMk cId="2593227929" sldId="3795"/>
            <ac:spMk id="55" creationId="{940494CA-BF72-4E0C-94BA-DB8A3703EF78}"/>
          </ac:spMkLst>
        </pc:spChg>
        <pc:spChg chg="mod">
          <ac:chgData name="Ragnhild Halvorsrud" userId="917ea340-fd63-490f-a7db-68428d24cf32" providerId="ADAL" clId="{9B6050A4-F178-4018-9F62-4FCCA28DA093}" dt="2021-03-16T16:05:31.309" v="12591"/>
          <ac:spMkLst>
            <pc:docMk/>
            <pc:sldMk cId="2593227929" sldId="3795"/>
            <ac:spMk id="58" creationId="{3F5706A9-6AA1-48AF-B936-269E50A1CF4E}"/>
          </ac:spMkLst>
        </pc:spChg>
        <pc:spChg chg="mod">
          <ac:chgData name="Ragnhild Halvorsrud" userId="917ea340-fd63-490f-a7db-68428d24cf32" providerId="ADAL" clId="{9B6050A4-F178-4018-9F62-4FCCA28DA093}" dt="2021-03-16T16:05:32.644" v="12592"/>
          <ac:spMkLst>
            <pc:docMk/>
            <pc:sldMk cId="2593227929" sldId="3795"/>
            <ac:spMk id="61" creationId="{4599FF0C-8590-44AB-845B-4A25D93B4C75}"/>
          </ac:spMkLst>
        </pc:spChg>
        <pc:grpChg chg="add del mod">
          <ac:chgData name="Ragnhild Halvorsrud" userId="917ea340-fd63-490f-a7db-68428d24cf32" providerId="ADAL" clId="{9B6050A4-F178-4018-9F62-4FCCA28DA093}" dt="2021-03-16T13:17:21.890" v="12174" actId="165"/>
          <ac:grpSpMkLst>
            <pc:docMk/>
            <pc:sldMk cId="2593227929" sldId="3795"/>
            <ac:grpSpMk id="3" creationId="{AE4CF074-DFDF-4321-B63C-6DAD2119C004}"/>
          </ac:grpSpMkLst>
        </pc:grpChg>
        <pc:grpChg chg="add del mod">
          <ac:chgData name="Ragnhild Halvorsrud" userId="917ea340-fd63-490f-a7db-68428d24cf32" providerId="ADAL" clId="{9B6050A4-F178-4018-9F62-4FCCA28DA093}" dt="2021-03-16T13:17:21.890" v="12174" actId="165"/>
          <ac:grpSpMkLst>
            <pc:docMk/>
            <pc:sldMk cId="2593227929" sldId="3795"/>
            <ac:grpSpMk id="4" creationId="{E1A7689F-1F2F-4F91-AE9B-7BEE9FC9B439}"/>
          </ac:grpSpMkLst>
        </pc:grpChg>
        <pc:grpChg chg="add del mod">
          <ac:chgData name="Ragnhild Halvorsrud" userId="917ea340-fd63-490f-a7db-68428d24cf32" providerId="ADAL" clId="{9B6050A4-F178-4018-9F62-4FCCA28DA093}" dt="2021-03-16T13:17:21.890" v="12174" actId="165"/>
          <ac:grpSpMkLst>
            <pc:docMk/>
            <pc:sldMk cId="2593227929" sldId="3795"/>
            <ac:grpSpMk id="5" creationId="{369814BD-B909-455D-B070-7FF9E0F636AD}"/>
          </ac:grpSpMkLst>
        </pc:grpChg>
        <pc:grpChg chg="add del mod">
          <ac:chgData name="Ragnhild Halvorsrud" userId="917ea340-fd63-490f-a7db-68428d24cf32" providerId="ADAL" clId="{9B6050A4-F178-4018-9F62-4FCCA28DA093}" dt="2021-03-16T13:17:21.890" v="12174" actId="165"/>
          <ac:grpSpMkLst>
            <pc:docMk/>
            <pc:sldMk cId="2593227929" sldId="3795"/>
            <ac:grpSpMk id="6" creationId="{BAFCD015-DFF1-4F89-B308-8A2935D43B74}"/>
          </ac:grpSpMkLst>
        </pc:grpChg>
        <pc:grpChg chg="add del mod">
          <ac:chgData name="Ragnhild Halvorsrud" userId="917ea340-fd63-490f-a7db-68428d24cf32" providerId="ADAL" clId="{9B6050A4-F178-4018-9F62-4FCCA28DA093}" dt="2021-03-16T13:17:21.890" v="12174" actId="165"/>
          <ac:grpSpMkLst>
            <pc:docMk/>
            <pc:sldMk cId="2593227929" sldId="3795"/>
            <ac:grpSpMk id="7" creationId="{E6128294-A42D-4DC6-87D4-25D9EF1276F8}"/>
          </ac:grpSpMkLst>
        </pc:grpChg>
        <pc:grpChg chg="add del mod">
          <ac:chgData name="Ragnhild Halvorsrud" userId="917ea340-fd63-490f-a7db-68428d24cf32" providerId="ADAL" clId="{9B6050A4-F178-4018-9F62-4FCCA28DA093}" dt="2021-03-16T13:06:23.775" v="11981" actId="478"/>
          <ac:grpSpMkLst>
            <pc:docMk/>
            <pc:sldMk cId="2593227929" sldId="3795"/>
            <ac:grpSpMk id="18" creationId="{D2C995EB-4935-403D-9355-0DD625E8B885}"/>
          </ac:grpSpMkLst>
        </pc:grpChg>
        <pc:grpChg chg="add del mod">
          <ac:chgData name="Ragnhild Halvorsrud" userId="917ea340-fd63-490f-a7db-68428d24cf32" providerId="ADAL" clId="{9B6050A4-F178-4018-9F62-4FCCA28DA093}" dt="2021-03-16T13:05:22.562" v="11971" actId="478"/>
          <ac:grpSpMkLst>
            <pc:docMk/>
            <pc:sldMk cId="2593227929" sldId="3795"/>
            <ac:grpSpMk id="19" creationId="{805D8BB9-3203-4A68-A86F-365C6B17E972}"/>
          </ac:grpSpMkLst>
        </pc:grpChg>
        <pc:grpChg chg="add del mod">
          <ac:chgData name="Ragnhild Halvorsrud" userId="917ea340-fd63-490f-a7db-68428d24cf32" providerId="ADAL" clId="{9B6050A4-F178-4018-9F62-4FCCA28DA093}" dt="2021-03-16T13:06:23.775" v="11981" actId="478"/>
          <ac:grpSpMkLst>
            <pc:docMk/>
            <pc:sldMk cId="2593227929" sldId="3795"/>
            <ac:grpSpMk id="20" creationId="{CC63032F-27EB-4134-93B0-8874228CAB5D}"/>
          </ac:grpSpMkLst>
        </pc:grpChg>
        <pc:grpChg chg="add del mod">
          <ac:chgData name="Ragnhild Halvorsrud" userId="917ea340-fd63-490f-a7db-68428d24cf32" providerId="ADAL" clId="{9B6050A4-F178-4018-9F62-4FCCA28DA093}" dt="2021-03-16T13:06:23.775" v="11981" actId="478"/>
          <ac:grpSpMkLst>
            <pc:docMk/>
            <pc:sldMk cId="2593227929" sldId="3795"/>
            <ac:grpSpMk id="21" creationId="{6C17FB4B-14AA-43DE-B780-AEB4732F2036}"/>
          </ac:grpSpMkLst>
        </pc:grpChg>
        <pc:grpChg chg="add del mod">
          <ac:chgData name="Ragnhild Halvorsrud" userId="917ea340-fd63-490f-a7db-68428d24cf32" providerId="ADAL" clId="{9B6050A4-F178-4018-9F62-4FCCA28DA093}" dt="2021-03-16T13:06:23.775" v="11981" actId="478"/>
          <ac:grpSpMkLst>
            <pc:docMk/>
            <pc:sldMk cId="2593227929" sldId="3795"/>
            <ac:grpSpMk id="22" creationId="{071E2243-F5D1-48FF-9414-3FDD3910D717}"/>
          </ac:grpSpMkLst>
        </pc:grpChg>
        <pc:grpChg chg="add del mod">
          <ac:chgData name="Ragnhild Halvorsrud" userId="917ea340-fd63-490f-a7db-68428d24cf32" providerId="ADAL" clId="{9B6050A4-F178-4018-9F62-4FCCA28DA093}" dt="2021-03-16T16:06:22.137" v="12618" actId="21"/>
          <ac:grpSpMkLst>
            <pc:docMk/>
            <pc:sldMk cId="2593227929" sldId="3795"/>
            <ac:grpSpMk id="41" creationId="{ABDD1EEE-1F3B-4621-A36E-01DE4E17A6FE}"/>
          </ac:grpSpMkLst>
        </pc:grpChg>
        <pc:grpChg chg="add del mod">
          <ac:chgData name="Ragnhild Halvorsrud" userId="917ea340-fd63-490f-a7db-68428d24cf32" providerId="ADAL" clId="{9B6050A4-F178-4018-9F62-4FCCA28DA093}" dt="2021-03-16T16:06:22.137" v="12618" actId="21"/>
          <ac:grpSpMkLst>
            <pc:docMk/>
            <pc:sldMk cId="2593227929" sldId="3795"/>
            <ac:grpSpMk id="42" creationId="{00E2463E-278F-4F1A-8334-80BF068B7B93}"/>
          </ac:grpSpMkLst>
        </pc:grpChg>
        <pc:grpChg chg="add del mod">
          <ac:chgData name="Ragnhild Halvorsrud" userId="917ea340-fd63-490f-a7db-68428d24cf32" providerId="ADAL" clId="{9B6050A4-F178-4018-9F62-4FCCA28DA093}" dt="2021-03-16T16:06:22.137" v="12618" actId="21"/>
          <ac:grpSpMkLst>
            <pc:docMk/>
            <pc:sldMk cId="2593227929" sldId="3795"/>
            <ac:grpSpMk id="54" creationId="{E0A53216-1836-4486-B95E-5D00E18658AE}"/>
          </ac:grpSpMkLst>
        </pc:grpChg>
        <pc:grpChg chg="add del mod">
          <ac:chgData name="Ragnhild Halvorsrud" userId="917ea340-fd63-490f-a7db-68428d24cf32" providerId="ADAL" clId="{9B6050A4-F178-4018-9F62-4FCCA28DA093}" dt="2021-03-16T16:06:22.137" v="12618" actId="21"/>
          <ac:grpSpMkLst>
            <pc:docMk/>
            <pc:sldMk cId="2593227929" sldId="3795"/>
            <ac:grpSpMk id="57" creationId="{BED7B7CF-6FB5-42BA-BFA0-CD70A964E14B}"/>
          </ac:grpSpMkLst>
        </pc:grpChg>
        <pc:grpChg chg="add del mod">
          <ac:chgData name="Ragnhild Halvorsrud" userId="917ea340-fd63-490f-a7db-68428d24cf32" providerId="ADAL" clId="{9B6050A4-F178-4018-9F62-4FCCA28DA093}" dt="2021-03-16T16:06:22.137" v="12618" actId="21"/>
          <ac:grpSpMkLst>
            <pc:docMk/>
            <pc:sldMk cId="2593227929" sldId="3795"/>
            <ac:grpSpMk id="60" creationId="{4BF5B693-5C12-47DD-94D8-42C741F14A3C}"/>
          </ac:grpSpMkLst>
        </pc:grpChg>
        <pc:picChg chg="add del mod">
          <ac:chgData name="Ragnhild Halvorsrud" userId="917ea340-fd63-490f-a7db-68428d24cf32" providerId="ADAL" clId="{9B6050A4-F178-4018-9F62-4FCCA28DA093}" dt="2021-03-16T13:11:52.953" v="12098" actId="478"/>
          <ac:picMkLst>
            <pc:docMk/>
            <pc:sldMk cId="2593227929" sldId="3795"/>
            <ac:picMk id="35" creationId="{6CB815C6-A26B-4B61-8538-372E96532930}"/>
          </ac:picMkLst>
        </pc:picChg>
        <pc:picChg chg="add del mod">
          <ac:chgData name="Ragnhild Halvorsrud" userId="917ea340-fd63-490f-a7db-68428d24cf32" providerId="ADAL" clId="{9B6050A4-F178-4018-9F62-4FCCA28DA093}" dt="2021-03-16T13:11:52.953" v="12098" actId="478"/>
          <ac:picMkLst>
            <pc:docMk/>
            <pc:sldMk cId="2593227929" sldId="3795"/>
            <ac:picMk id="36" creationId="{348237EB-A87A-41ED-81C3-53FE2D27732B}"/>
          </ac:picMkLst>
        </pc:picChg>
        <pc:picChg chg="add mod">
          <ac:chgData name="Ragnhild Halvorsrud" userId="917ea340-fd63-490f-a7db-68428d24cf32" providerId="ADAL" clId="{9B6050A4-F178-4018-9F62-4FCCA28DA093}" dt="2021-03-16T16:05:58.021" v="12595" actId="1076"/>
          <ac:picMkLst>
            <pc:docMk/>
            <pc:sldMk cId="2593227929" sldId="3795"/>
            <ac:picMk id="38" creationId="{4FDE09E7-C35C-410A-901E-47CDC62199BA}"/>
          </ac:picMkLst>
        </pc:picChg>
        <pc:picChg chg="add mod">
          <ac:chgData name="Ragnhild Halvorsrud" userId="917ea340-fd63-490f-a7db-68428d24cf32" providerId="ADAL" clId="{9B6050A4-F178-4018-9F62-4FCCA28DA093}" dt="2021-03-16T15:54:44.033" v="12241" actId="1076"/>
          <ac:picMkLst>
            <pc:docMk/>
            <pc:sldMk cId="2593227929" sldId="3795"/>
            <ac:picMk id="40" creationId="{3A815E2A-0308-4913-AA5E-8C5B4E2C4A15}"/>
          </ac:picMkLst>
        </pc:picChg>
        <pc:picChg chg="add del mod">
          <ac:chgData name="Ragnhild Halvorsrud" userId="917ea340-fd63-490f-a7db-68428d24cf32" providerId="ADAL" clId="{9B6050A4-F178-4018-9F62-4FCCA28DA093}" dt="2021-03-16T16:06:22.137" v="12618" actId="21"/>
          <ac:picMkLst>
            <pc:docMk/>
            <pc:sldMk cId="2593227929" sldId="3795"/>
            <ac:picMk id="45" creationId="{A0936CA7-C182-4C5D-88B2-7BA10A08BFAE}"/>
          </ac:picMkLst>
        </pc:picChg>
        <pc:picChg chg="add del mod">
          <ac:chgData name="Ragnhild Halvorsrud" userId="917ea340-fd63-490f-a7db-68428d24cf32" providerId="ADAL" clId="{9B6050A4-F178-4018-9F62-4FCCA28DA093}" dt="2021-03-16T16:06:22.137" v="12618" actId="21"/>
          <ac:picMkLst>
            <pc:docMk/>
            <pc:sldMk cId="2593227929" sldId="3795"/>
            <ac:picMk id="47" creationId="{B7823D7A-FEDA-4D4E-AF46-3A2A68338041}"/>
          </ac:picMkLst>
        </pc:picChg>
        <pc:picChg chg="add del">
          <ac:chgData name="Ragnhild Halvorsrud" userId="917ea340-fd63-490f-a7db-68428d24cf32" providerId="ADAL" clId="{9B6050A4-F178-4018-9F62-4FCCA28DA093}" dt="2021-03-16T15:56:57.994" v="12261" actId="22"/>
          <ac:picMkLst>
            <pc:docMk/>
            <pc:sldMk cId="2593227929" sldId="3795"/>
            <ac:picMk id="49" creationId="{7A86E77E-5B87-4C17-A58E-47683CC20853}"/>
          </ac:picMkLst>
        </pc:picChg>
        <pc:picChg chg="mod">
          <ac:chgData name="Ragnhild Halvorsrud" userId="917ea340-fd63-490f-a7db-68428d24cf32" providerId="ADAL" clId="{9B6050A4-F178-4018-9F62-4FCCA28DA093}" dt="2021-03-16T16:05:26.274" v="12589"/>
          <ac:picMkLst>
            <pc:docMk/>
            <pc:sldMk cId="2593227929" sldId="3795"/>
            <ac:picMk id="56" creationId="{A2AF2F0A-8677-4DB6-A7CB-961938D02375}"/>
          </ac:picMkLst>
        </pc:picChg>
        <pc:picChg chg="mod">
          <ac:chgData name="Ragnhild Halvorsrud" userId="917ea340-fd63-490f-a7db-68428d24cf32" providerId="ADAL" clId="{9B6050A4-F178-4018-9F62-4FCCA28DA093}" dt="2021-03-16T16:05:31.309" v="12591"/>
          <ac:picMkLst>
            <pc:docMk/>
            <pc:sldMk cId="2593227929" sldId="3795"/>
            <ac:picMk id="59" creationId="{709A32DD-CA01-45D5-B67C-BFCE517065B6}"/>
          </ac:picMkLst>
        </pc:picChg>
        <pc:picChg chg="mod">
          <ac:chgData name="Ragnhild Halvorsrud" userId="917ea340-fd63-490f-a7db-68428d24cf32" providerId="ADAL" clId="{9B6050A4-F178-4018-9F62-4FCCA28DA093}" dt="2021-03-16T16:05:32.644" v="12592"/>
          <ac:picMkLst>
            <pc:docMk/>
            <pc:sldMk cId="2593227929" sldId="3795"/>
            <ac:picMk id="62" creationId="{A9C24295-D668-4476-8A7C-D8F5DF640598}"/>
          </ac:picMkLst>
        </pc:picChg>
      </pc:sldChg>
      <pc:sldChg chg="modSp add del mod modNotes">
        <pc:chgData name="Ragnhild Halvorsrud" userId="917ea340-fd63-490f-a7db-68428d24cf32" providerId="ADAL" clId="{9B6050A4-F178-4018-9F62-4FCCA28DA093}" dt="2021-03-16T16:27:43.068" v="12828" actId="47"/>
        <pc:sldMkLst>
          <pc:docMk/>
          <pc:sldMk cId="204957419" sldId="3796"/>
        </pc:sldMkLst>
        <pc:spChg chg="mod">
          <ac:chgData name="Ragnhild Halvorsrud" userId="917ea340-fd63-490f-a7db-68428d24cf32" providerId="ADAL" clId="{9B6050A4-F178-4018-9F62-4FCCA28DA093}" dt="2021-03-16T13:10:04.390" v="12046" actId="790"/>
          <ac:spMkLst>
            <pc:docMk/>
            <pc:sldMk cId="204957419" sldId="3796"/>
            <ac:spMk id="2" creationId="{00000000-0000-0000-0000-000000000000}"/>
          </ac:spMkLst>
        </pc:spChg>
        <pc:spChg chg="mod">
          <ac:chgData name="Ragnhild Halvorsrud" userId="917ea340-fd63-490f-a7db-68428d24cf32" providerId="ADAL" clId="{9B6050A4-F178-4018-9F62-4FCCA28DA093}" dt="2021-03-16T13:10:04.391" v="12047" actId="790"/>
          <ac:spMkLst>
            <pc:docMk/>
            <pc:sldMk cId="204957419" sldId="3796"/>
            <ac:spMk id="8" creationId="{00000000-0000-0000-0000-000000000000}"/>
          </ac:spMkLst>
        </pc:spChg>
        <pc:graphicFrameChg chg="mod">
          <ac:chgData name="Ragnhild Halvorsrud" userId="917ea340-fd63-490f-a7db-68428d24cf32" providerId="ADAL" clId="{9B6050A4-F178-4018-9F62-4FCCA28DA093}" dt="2021-03-16T13:10:04.500" v="12062"/>
          <ac:graphicFrameMkLst>
            <pc:docMk/>
            <pc:sldMk cId="204957419" sldId="3796"/>
            <ac:graphicFrameMk id="3" creationId="{5DF6EF04-E18D-403A-939A-2E7FB7E6FE90}"/>
          </ac:graphicFrameMkLst>
        </pc:graphicFrameChg>
      </pc:sldChg>
      <pc:sldChg chg="modSp add del mod modNotes">
        <pc:chgData name="Ragnhild Halvorsrud" userId="917ea340-fd63-490f-a7db-68428d24cf32" providerId="ADAL" clId="{9B6050A4-F178-4018-9F62-4FCCA28DA093}" dt="2021-03-16T16:43:32.522" v="12871" actId="2696"/>
        <pc:sldMkLst>
          <pc:docMk/>
          <pc:sldMk cId="1526330589" sldId="3797"/>
        </pc:sldMkLst>
        <pc:spChg chg="mod">
          <ac:chgData name="Ragnhild Halvorsrud" userId="917ea340-fd63-490f-a7db-68428d24cf32" providerId="ADAL" clId="{9B6050A4-F178-4018-9F62-4FCCA28DA093}" dt="2021-03-16T13:17:04.926" v="12156" actId="790"/>
          <ac:spMkLst>
            <pc:docMk/>
            <pc:sldMk cId="1526330589" sldId="3797"/>
            <ac:spMk id="2" creationId="{00000000-0000-0000-0000-000000000000}"/>
          </ac:spMkLst>
        </pc:spChg>
        <pc:spChg chg="mod">
          <ac:chgData name="Ragnhild Halvorsrud" userId="917ea340-fd63-490f-a7db-68428d24cf32" providerId="ADAL" clId="{9B6050A4-F178-4018-9F62-4FCCA28DA093}" dt="2021-03-16T13:17:04.927" v="12157" actId="790"/>
          <ac:spMkLst>
            <pc:docMk/>
            <pc:sldMk cId="1526330589" sldId="3797"/>
            <ac:spMk id="8" creationId="{00000000-0000-0000-0000-000000000000}"/>
          </ac:spMkLst>
        </pc:spChg>
        <pc:spChg chg="mod">
          <ac:chgData name="Ragnhild Halvorsrud" userId="917ea340-fd63-490f-a7db-68428d24cf32" providerId="ADAL" clId="{9B6050A4-F178-4018-9F62-4FCCA28DA093}" dt="2021-03-16T13:17:04.931" v="12160" actId="790"/>
          <ac:spMkLst>
            <pc:docMk/>
            <pc:sldMk cId="1526330589" sldId="3797"/>
            <ac:spMk id="72" creationId="{2A29656F-03E3-46B5-B581-CB5EC494DF8B}"/>
          </ac:spMkLst>
        </pc:spChg>
        <pc:spChg chg="mod">
          <ac:chgData name="Ragnhild Halvorsrud" userId="917ea340-fd63-490f-a7db-68428d24cf32" providerId="ADAL" clId="{9B6050A4-F178-4018-9F62-4FCCA28DA093}" dt="2021-03-16T13:19:34.494" v="12191" actId="6549"/>
          <ac:spMkLst>
            <pc:docMk/>
            <pc:sldMk cId="1526330589" sldId="3797"/>
            <ac:spMk id="75" creationId="{265177AE-0604-48EA-BC2C-83BF8725E555}"/>
          </ac:spMkLst>
        </pc:spChg>
        <pc:spChg chg="mod">
          <ac:chgData name="Ragnhild Halvorsrud" userId="917ea340-fd63-490f-a7db-68428d24cf32" providerId="ADAL" clId="{9B6050A4-F178-4018-9F62-4FCCA28DA093}" dt="2021-03-16T13:20:39.208" v="12197" actId="1076"/>
          <ac:spMkLst>
            <pc:docMk/>
            <pc:sldMk cId="1526330589" sldId="3797"/>
            <ac:spMk id="76" creationId="{6082C8F3-369A-4B62-8CF4-E254DA3A210C}"/>
          </ac:spMkLst>
        </pc:spChg>
        <pc:spChg chg="mod">
          <ac:chgData name="Ragnhild Halvorsrud" userId="917ea340-fd63-490f-a7db-68428d24cf32" providerId="ADAL" clId="{9B6050A4-F178-4018-9F62-4FCCA28DA093}" dt="2021-03-16T13:19:49.467" v="12192" actId="108"/>
          <ac:spMkLst>
            <pc:docMk/>
            <pc:sldMk cId="1526330589" sldId="3797"/>
            <ac:spMk id="77" creationId="{DD82E29A-EE3C-4C46-9372-D60DCD88D87B}"/>
          </ac:spMkLst>
        </pc:spChg>
        <pc:spChg chg="mod">
          <ac:chgData name="Ragnhild Halvorsrud" userId="917ea340-fd63-490f-a7db-68428d24cf32" providerId="ADAL" clId="{9B6050A4-F178-4018-9F62-4FCCA28DA093}" dt="2021-03-16T13:20:39.208" v="12197" actId="1076"/>
          <ac:spMkLst>
            <pc:docMk/>
            <pc:sldMk cId="1526330589" sldId="3797"/>
            <ac:spMk id="78" creationId="{414E3C54-6348-4DB5-8F2D-F6D9464C9019}"/>
          </ac:spMkLst>
        </pc:spChg>
        <pc:spChg chg="mod">
          <ac:chgData name="Ragnhild Halvorsrud" userId="917ea340-fd63-490f-a7db-68428d24cf32" providerId="ADAL" clId="{9B6050A4-F178-4018-9F62-4FCCA28DA093}" dt="2021-03-16T13:19:57.382" v="12193" actId="108"/>
          <ac:spMkLst>
            <pc:docMk/>
            <pc:sldMk cId="1526330589" sldId="3797"/>
            <ac:spMk id="91" creationId="{431CEFF3-1BB1-438B-99DD-704BADDCD183}"/>
          </ac:spMkLst>
        </pc:spChg>
        <pc:spChg chg="mod">
          <ac:chgData name="Ragnhild Halvorsrud" userId="917ea340-fd63-490f-a7db-68428d24cf32" providerId="ADAL" clId="{9B6050A4-F178-4018-9F62-4FCCA28DA093}" dt="2021-03-16T13:20:39.208" v="12197" actId="1076"/>
          <ac:spMkLst>
            <pc:docMk/>
            <pc:sldMk cId="1526330589" sldId="3797"/>
            <ac:spMk id="92" creationId="{74012ADD-8594-4A0D-9721-F57B0BAAC792}"/>
          </ac:spMkLst>
        </pc:spChg>
        <pc:spChg chg="mod">
          <ac:chgData name="Ragnhild Halvorsrud" userId="917ea340-fd63-490f-a7db-68428d24cf32" providerId="ADAL" clId="{9B6050A4-F178-4018-9F62-4FCCA28DA093}" dt="2021-03-16T13:20:09.868" v="12194" actId="108"/>
          <ac:spMkLst>
            <pc:docMk/>
            <pc:sldMk cId="1526330589" sldId="3797"/>
            <ac:spMk id="93" creationId="{8FB0397D-B85B-458F-AB9F-34FE7243276D}"/>
          </ac:spMkLst>
        </pc:spChg>
        <pc:spChg chg="mod">
          <ac:chgData name="Ragnhild Halvorsrud" userId="917ea340-fd63-490f-a7db-68428d24cf32" providerId="ADAL" clId="{9B6050A4-F178-4018-9F62-4FCCA28DA093}" dt="2021-03-16T13:20:39.208" v="12197" actId="1076"/>
          <ac:spMkLst>
            <pc:docMk/>
            <pc:sldMk cId="1526330589" sldId="3797"/>
            <ac:spMk id="94" creationId="{EFA409BD-97B3-4B27-9A0C-24327AE7A4A0}"/>
          </ac:spMkLst>
        </pc:spChg>
        <pc:spChg chg="mod">
          <ac:chgData name="Ragnhild Halvorsrud" userId="917ea340-fd63-490f-a7db-68428d24cf32" providerId="ADAL" clId="{9B6050A4-F178-4018-9F62-4FCCA28DA093}" dt="2021-03-16T13:20:18.495" v="12195" actId="108"/>
          <ac:spMkLst>
            <pc:docMk/>
            <pc:sldMk cId="1526330589" sldId="3797"/>
            <ac:spMk id="95" creationId="{762E4B7A-86AA-4EAB-93E9-921A4618A4E8}"/>
          </ac:spMkLst>
        </pc:spChg>
        <pc:spChg chg="mod">
          <ac:chgData name="Ragnhild Halvorsrud" userId="917ea340-fd63-490f-a7db-68428d24cf32" providerId="ADAL" clId="{9B6050A4-F178-4018-9F62-4FCCA28DA093}" dt="2021-03-16T13:20:39.208" v="12197" actId="1076"/>
          <ac:spMkLst>
            <pc:docMk/>
            <pc:sldMk cId="1526330589" sldId="3797"/>
            <ac:spMk id="96" creationId="{6C2A70EC-750F-4CBF-A182-8ECCDB3ED9C1}"/>
          </ac:spMkLst>
        </pc:spChg>
        <pc:spChg chg="mod">
          <ac:chgData name="Ragnhild Halvorsrud" userId="917ea340-fd63-490f-a7db-68428d24cf32" providerId="ADAL" clId="{9B6050A4-F178-4018-9F62-4FCCA28DA093}" dt="2021-03-16T13:20:24.646" v="12196" actId="108"/>
          <ac:spMkLst>
            <pc:docMk/>
            <pc:sldMk cId="1526330589" sldId="3797"/>
            <ac:spMk id="102" creationId="{1A9EABA7-6D87-43A2-B199-182AD902D89F}"/>
          </ac:spMkLst>
        </pc:spChg>
        <pc:spChg chg="mod">
          <ac:chgData name="Ragnhild Halvorsrud" userId="917ea340-fd63-490f-a7db-68428d24cf32" providerId="ADAL" clId="{9B6050A4-F178-4018-9F62-4FCCA28DA093}" dt="2021-03-16T13:17:04.939" v="12170" actId="790"/>
          <ac:spMkLst>
            <pc:docMk/>
            <pc:sldMk cId="1526330589" sldId="3797"/>
            <ac:spMk id="107" creationId="{45FDC822-B620-49EA-B63B-FB9392D93D41}"/>
          </ac:spMkLst>
        </pc:spChg>
        <pc:spChg chg="mod">
          <ac:chgData name="Ragnhild Halvorsrud" userId="917ea340-fd63-490f-a7db-68428d24cf32" providerId="ADAL" clId="{9B6050A4-F178-4018-9F62-4FCCA28DA093}" dt="2021-03-16T13:17:04.940" v="12171" actId="790"/>
          <ac:spMkLst>
            <pc:docMk/>
            <pc:sldMk cId="1526330589" sldId="3797"/>
            <ac:spMk id="109" creationId="{BCDE24A2-C258-40DD-B759-CA2FEC1785C8}"/>
          </ac:spMkLst>
        </pc:spChg>
        <pc:picChg chg="mod">
          <ac:chgData name="Ragnhild Halvorsrud" userId="917ea340-fd63-490f-a7db-68428d24cf32" providerId="ADAL" clId="{9B6050A4-F178-4018-9F62-4FCCA28DA093}" dt="2021-03-16T13:20:39.208" v="12197" actId="1076"/>
          <ac:picMkLst>
            <pc:docMk/>
            <pc:sldMk cId="1526330589" sldId="3797"/>
            <ac:picMk id="88" creationId="{B9022B13-79CD-4D54-8281-F244AA531D5C}"/>
          </ac:picMkLst>
        </pc:picChg>
        <pc:picChg chg="mod">
          <ac:chgData name="Ragnhild Halvorsrud" userId="917ea340-fd63-490f-a7db-68428d24cf32" providerId="ADAL" clId="{9B6050A4-F178-4018-9F62-4FCCA28DA093}" dt="2021-03-16T13:20:39.208" v="12197" actId="1076"/>
          <ac:picMkLst>
            <pc:docMk/>
            <pc:sldMk cId="1526330589" sldId="3797"/>
            <ac:picMk id="104" creationId="{8AA33845-CFA2-4C90-AA88-8F949550B68D}"/>
          </ac:picMkLst>
        </pc:picChg>
        <pc:picChg chg="mod">
          <ac:chgData name="Ragnhild Halvorsrud" userId="917ea340-fd63-490f-a7db-68428d24cf32" providerId="ADAL" clId="{9B6050A4-F178-4018-9F62-4FCCA28DA093}" dt="2021-03-16T13:20:39.208" v="12197" actId="1076"/>
          <ac:picMkLst>
            <pc:docMk/>
            <pc:sldMk cId="1526330589" sldId="3797"/>
            <ac:picMk id="105" creationId="{497C8DC5-6FC3-4E72-AD3E-DEA6210ECC02}"/>
          </ac:picMkLst>
        </pc:picChg>
        <pc:picChg chg="mod">
          <ac:chgData name="Ragnhild Halvorsrud" userId="917ea340-fd63-490f-a7db-68428d24cf32" providerId="ADAL" clId="{9B6050A4-F178-4018-9F62-4FCCA28DA093}" dt="2021-03-16T13:20:39.208" v="12197" actId="1076"/>
          <ac:picMkLst>
            <pc:docMk/>
            <pc:sldMk cId="1526330589" sldId="3797"/>
            <ac:picMk id="106" creationId="{7E45B3EB-97F0-4F0C-894D-30C1CEC245B1}"/>
          </ac:picMkLst>
        </pc:picChg>
        <pc:picChg chg="mod">
          <ac:chgData name="Ragnhild Halvorsrud" userId="917ea340-fd63-490f-a7db-68428d24cf32" providerId="ADAL" clId="{9B6050A4-F178-4018-9F62-4FCCA28DA093}" dt="2021-03-16T13:20:39.208" v="12197" actId="1076"/>
          <ac:picMkLst>
            <pc:docMk/>
            <pc:sldMk cId="1526330589" sldId="3797"/>
            <ac:picMk id="1026" creationId="{50FCD6DA-DC5B-478D-96ED-DBCD3B928223}"/>
          </ac:picMkLst>
        </pc:picChg>
      </pc:sldChg>
      <pc:sldChg chg="delSp modSp add del mod modNotes">
        <pc:chgData name="Ragnhild Halvorsrud" userId="917ea340-fd63-490f-a7db-68428d24cf32" providerId="ADAL" clId="{9B6050A4-F178-4018-9F62-4FCCA28DA093}" dt="2021-03-16T16:27:29.433" v="12826" actId="47"/>
        <pc:sldMkLst>
          <pc:docMk/>
          <pc:sldMk cId="1640194465" sldId="3798"/>
        </pc:sldMkLst>
        <pc:spChg chg="mod">
          <ac:chgData name="Ragnhild Halvorsrud" userId="917ea340-fd63-490f-a7db-68428d24cf32" providerId="ADAL" clId="{9B6050A4-F178-4018-9F62-4FCCA28DA093}" dt="2021-03-16T15:57:01.002" v="12263" actId="790"/>
          <ac:spMkLst>
            <pc:docMk/>
            <pc:sldMk cId="1640194465" sldId="3798"/>
            <ac:spMk id="2" creationId="{EC56A807-0ABD-4959-BBFF-05CB515BF560}"/>
          </ac:spMkLst>
        </pc:spChg>
        <pc:spChg chg="mod">
          <ac:chgData name="Ragnhild Halvorsrud" userId="917ea340-fd63-490f-a7db-68428d24cf32" providerId="ADAL" clId="{9B6050A4-F178-4018-9F62-4FCCA28DA093}" dt="2021-03-16T15:57:01.025" v="12273" actId="790"/>
          <ac:spMkLst>
            <pc:docMk/>
            <pc:sldMk cId="1640194465" sldId="3798"/>
            <ac:spMk id="8" creationId="{044D1AEB-F092-4ADD-B50B-5D7FC61F61D9}"/>
          </ac:spMkLst>
        </pc:spChg>
        <pc:spChg chg="mod">
          <ac:chgData name="Ragnhild Halvorsrud" userId="917ea340-fd63-490f-a7db-68428d24cf32" providerId="ADAL" clId="{9B6050A4-F178-4018-9F62-4FCCA28DA093}" dt="2021-03-16T15:57:01.025" v="12271" actId="790"/>
          <ac:spMkLst>
            <pc:docMk/>
            <pc:sldMk cId="1640194465" sldId="3798"/>
            <ac:spMk id="10" creationId="{22F60454-A66B-46F5-9204-739F0519FDFB}"/>
          </ac:spMkLst>
        </pc:spChg>
        <pc:spChg chg="mod">
          <ac:chgData name="Ragnhild Halvorsrud" userId="917ea340-fd63-490f-a7db-68428d24cf32" providerId="ADAL" clId="{9B6050A4-F178-4018-9F62-4FCCA28DA093}" dt="2021-03-16T15:57:01.025" v="12269" actId="790"/>
          <ac:spMkLst>
            <pc:docMk/>
            <pc:sldMk cId="1640194465" sldId="3798"/>
            <ac:spMk id="12" creationId="{B5CD086D-28C8-4589-9BF4-A660AF3E3AFC}"/>
          </ac:spMkLst>
        </pc:spChg>
        <pc:spChg chg="mod">
          <ac:chgData name="Ragnhild Halvorsrud" userId="917ea340-fd63-490f-a7db-68428d24cf32" providerId="ADAL" clId="{9B6050A4-F178-4018-9F62-4FCCA28DA093}" dt="2021-03-16T15:57:01.025" v="12266" actId="790"/>
          <ac:spMkLst>
            <pc:docMk/>
            <pc:sldMk cId="1640194465" sldId="3798"/>
            <ac:spMk id="14" creationId="{FD060523-22E5-49A9-8F0C-DD8906EE1A97}"/>
          </ac:spMkLst>
        </pc:spChg>
        <pc:spChg chg="mod">
          <ac:chgData name="Ragnhild Halvorsrud" userId="917ea340-fd63-490f-a7db-68428d24cf32" providerId="ADAL" clId="{9B6050A4-F178-4018-9F62-4FCCA28DA093}" dt="2021-03-16T15:57:01.025" v="12267" actId="790"/>
          <ac:spMkLst>
            <pc:docMk/>
            <pc:sldMk cId="1640194465" sldId="3798"/>
            <ac:spMk id="15" creationId="{EB2F3BD7-E347-478E-A7FB-57B52EDEAEF3}"/>
          </ac:spMkLst>
        </pc:spChg>
        <pc:spChg chg="mod">
          <ac:chgData name="Ragnhild Halvorsrud" userId="917ea340-fd63-490f-a7db-68428d24cf32" providerId="ADAL" clId="{9B6050A4-F178-4018-9F62-4FCCA28DA093}" dt="2021-03-16T15:57:01.025" v="12265" actId="790"/>
          <ac:spMkLst>
            <pc:docMk/>
            <pc:sldMk cId="1640194465" sldId="3798"/>
            <ac:spMk id="16" creationId="{54CA6CE8-1F86-4240-8FA8-D56D397C772A}"/>
          </ac:spMkLst>
        </pc:spChg>
        <pc:spChg chg="mod">
          <ac:chgData name="Ragnhild Halvorsrud" userId="917ea340-fd63-490f-a7db-68428d24cf32" providerId="ADAL" clId="{9B6050A4-F178-4018-9F62-4FCCA28DA093}" dt="2021-03-16T15:57:01.025" v="12274" actId="790"/>
          <ac:spMkLst>
            <pc:docMk/>
            <pc:sldMk cId="1640194465" sldId="3798"/>
            <ac:spMk id="37" creationId="{4D6A1EF1-2E4C-4D10-9A9F-6D5D6961023D}"/>
          </ac:spMkLst>
        </pc:spChg>
        <pc:spChg chg="mod">
          <ac:chgData name="Ragnhild Halvorsrud" userId="917ea340-fd63-490f-a7db-68428d24cf32" providerId="ADAL" clId="{9B6050A4-F178-4018-9F62-4FCCA28DA093}" dt="2021-03-16T15:57:01.025" v="12275" actId="790"/>
          <ac:spMkLst>
            <pc:docMk/>
            <pc:sldMk cId="1640194465" sldId="3798"/>
            <ac:spMk id="39" creationId="{9639017E-0413-4C54-8C3A-DEF317DC3D5F}"/>
          </ac:spMkLst>
        </pc:spChg>
        <pc:spChg chg="del mod">
          <ac:chgData name="Ragnhild Halvorsrud" userId="917ea340-fd63-490f-a7db-68428d24cf32" providerId="ADAL" clId="{9B6050A4-F178-4018-9F62-4FCCA28DA093}" dt="2021-03-16T16:08:08.833" v="12642" actId="21"/>
          <ac:spMkLst>
            <pc:docMk/>
            <pc:sldMk cId="1640194465" sldId="3798"/>
            <ac:spMk id="43" creationId="{94B05A75-3854-45E6-9DE1-023D496CCBEA}"/>
          </ac:spMkLst>
        </pc:spChg>
        <pc:spChg chg="mod">
          <ac:chgData name="Ragnhild Halvorsrud" userId="917ea340-fd63-490f-a7db-68428d24cf32" providerId="ADAL" clId="{9B6050A4-F178-4018-9F62-4FCCA28DA093}" dt="2021-03-16T15:57:01.025" v="12278" actId="790"/>
          <ac:spMkLst>
            <pc:docMk/>
            <pc:sldMk cId="1640194465" sldId="3798"/>
            <ac:spMk id="44" creationId="{8914B2D8-E784-47B5-9C53-8EEF3A694177}"/>
          </ac:spMkLst>
        </pc:spChg>
        <pc:spChg chg="mod">
          <ac:chgData name="Ragnhild Halvorsrud" userId="917ea340-fd63-490f-a7db-68428d24cf32" providerId="ADAL" clId="{9B6050A4-F178-4018-9F62-4FCCA28DA093}" dt="2021-03-16T15:57:01.041" v="12279" actId="790"/>
          <ac:spMkLst>
            <pc:docMk/>
            <pc:sldMk cId="1640194465" sldId="3798"/>
            <ac:spMk id="46" creationId="{A7DA90FC-5ABD-4AED-8927-BD353896851E}"/>
          </ac:spMkLst>
        </pc:spChg>
      </pc:sldChg>
      <pc:sldChg chg="addSp delSp modSp add del mod ord addCm delCm modNotes">
        <pc:chgData name="Ragnhild Halvorsrud" userId="917ea340-fd63-490f-a7db-68428d24cf32" providerId="ADAL" clId="{9B6050A4-F178-4018-9F62-4FCCA28DA093}" dt="2021-03-26T14:54:02.823" v="40546" actId="478"/>
        <pc:sldMkLst>
          <pc:docMk/>
          <pc:sldMk cId="1039509331" sldId="3799"/>
        </pc:sldMkLst>
        <pc:spChg chg="mod">
          <ac:chgData name="Ragnhild Halvorsrud" userId="917ea340-fd63-490f-a7db-68428d24cf32" providerId="ADAL" clId="{9B6050A4-F178-4018-9F62-4FCCA28DA093}" dt="2021-03-25T13:12:42.273" v="37839" actId="790"/>
          <ac:spMkLst>
            <pc:docMk/>
            <pc:sldMk cId="1039509331" sldId="3799"/>
            <ac:spMk id="2" creationId="{00000000-0000-0000-0000-000000000000}"/>
          </ac:spMkLst>
        </pc:spChg>
        <pc:spChg chg="add del mod">
          <ac:chgData name="Ragnhild Halvorsrud" userId="917ea340-fd63-490f-a7db-68428d24cf32" providerId="ADAL" clId="{9B6050A4-F178-4018-9F62-4FCCA28DA093}" dt="2021-03-23T16:27:30.237" v="34671" actId="21"/>
          <ac:spMkLst>
            <pc:docMk/>
            <pc:sldMk cId="1039509331" sldId="3799"/>
            <ac:spMk id="3" creationId="{5F7B9426-68DD-41BC-9AF2-AD520662F6D6}"/>
          </ac:spMkLst>
        </pc:spChg>
        <pc:spChg chg="del mod">
          <ac:chgData name="Ragnhild Halvorsrud" userId="917ea340-fd63-490f-a7db-68428d24cf32" providerId="ADAL" clId="{9B6050A4-F178-4018-9F62-4FCCA28DA093}" dt="2021-03-16T16:06:12.015" v="12615" actId="478"/>
          <ac:spMkLst>
            <pc:docMk/>
            <pc:sldMk cId="1039509331" sldId="3799"/>
            <ac:spMk id="8" creationId="{00000000-0000-0000-0000-000000000000}"/>
          </ac:spMkLst>
        </pc:spChg>
        <pc:spChg chg="add mod">
          <ac:chgData name="Ragnhild Halvorsrud" userId="917ea340-fd63-490f-a7db-68428d24cf32" providerId="ADAL" clId="{9B6050A4-F178-4018-9F62-4FCCA28DA093}" dt="2021-03-25T13:12:42.274" v="37840" actId="790"/>
          <ac:spMkLst>
            <pc:docMk/>
            <pc:sldMk cId="1039509331" sldId="3799"/>
            <ac:spMk id="25" creationId="{B3C58A52-2844-47D2-9040-83EA528DC1B6}"/>
          </ac:spMkLst>
        </pc:spChg>
        <pc:spChg chg="add mod">
          <ac:chgData name="Ragnhild Halvorsrud" userId="917ea340-fd63-490f-a7db-68428d24cf32" providerId="ADAL" clId="{9B6050A4-F178-4018-9F62-4FCCA28DA093}" dt="2021-03-25T13:12:42.275" v="37841" actId="790"/>
          <ac:spMkLst>
            <pc:docMk/>
            <pc:sldMk cId="1039509331" sldId="3799"/>
            <ac:spMk id="26" creationId="{33E60744-AB24-40E6-8F74-ECDBBD1D3B5A}"/>
          </ac:spMkLst>
        </pc:spChg>
        <pc:spChg chg="add mod">
          <ac:chgData name="Ragnhild Halvorsrud" userId="917ea340-fd63-490f-a7db-68428d24cf32" providerId="ADAL" clId="{9B6050A4-F178-4018-9F62-4FCCA28DA093}" dt="2021-03-25T13:12:42.278" v="37842" actId="790"/>
          <ac:spMkLst>
            <pc:docMk/>
            <pc:sldMk cId="1039509331" sldId="3799"/>
            <ac:spMk id="27" creationId="{DCDB5511-68C7-4A02-9E57-3BC4E606243A}"/>
          </ac:spMkLst>
        </pc:spChg>
        <pc:spChg chg="add mod">
          <ac:chgData name="Ragnhild Halvorsrud" userId="917ea340-fd63-490f-a7db-68428d24cf32" providerId="ADAL" clId="{9B6050A4-F178-4018-9F62-4FCCA28DA093}" dt="2021-03-25T13:12:42.279" v="37843" actId="790"/>
          <ac:spMkLst>
            <pc:docMk/>
            <pc:sldMk cId="1039509331" sldId="3799"/>
            <ac:spMk id="28" creationId="{8DB213FB-A3F1-4DB5-B322-1D90A59BFFE3}"/>
          </ac:spMkLst>
        </pc:spChg>
        <pc:spChg chg="add mod">
          <ac:chgData name="Ragnhild Halvorsrud" userId="917ea340-fd63-490f-a7db-68428d24cf32" providerId="ADAL" clId="{9B6050A4-F178-4018-9F62-4FCCA28DA093}" dt="2021-03-25T13:12:42.280" v="37844" actId="790"/>
          <ac:spMkLst>
            <pc:docMk/>
            <pc:sldMk cId="1039509331" sldId="3799"/>
            <ac:spMk id="29" creationId="{DC2F198E-BA0B-4B37-9918-D9878F76DC17}"/>
          </ac:spMkLst>
        </pc:spChg>
        <pc:spChg chg="add mod">
          <ac:chgData name="Ragnhild Halvorsrud" userId="917ea340-fd63-490f-a7db-68428d24cf32" providerId="ADAL" clId="{9B6050A4-F178-4018-9F62-4FCCA28DA093}" dt="2021-03-25T13:12:42.281" v="37845" actId="790"/>
          <ac:spMkLst>
            <pc:docMk/>
            <pc:sldMk cId="1039509331" sldId="3799"/>
            <ac:spMk id="30" creationId="{02BEA7B1-9AE8-480A-BA90-CB1D33BB8164}"/>
          </ac:spMkLst>
        </pc:spChg>
        <pc:spChg chg="mod">
          <ac:chgData name="Ragnhild Halvorsrud" userId="917ea340-fd63-490f-a7db-68428d24cf32" providerId="ADAL" clId="{9B6050A4-F178-4018-9F62-4FCCA28DA093}" dt="2021-03-25T13:12:42.282" v="37846" actId="790"/>
          <ac:spMkLst>
            <pc:docMk/>
            <pc:sldMk cId="1039509331" sldId="3799"/>
            <ac:spMk id="32" creationId="{02940A7B-ACA6-44BF-9DFB-19E2F7CCCFAD}"/>
          </ac:spMkLst>
        </pc:spChg>
        <pc:spChg chg="mod">
          <ac:chgData name="Ragnhild Halvorsrud" userId="917ea340-fd63-490f-a7db-68428d24cf32" providerId="ADAL" clId="{9B6050A4-F178-4018-9F62-4FCCA28DA093}" dt="2021-03-25T13:12:42.283" v="37847" actId="790"/>
          <ac:spMkLst>
            <pc:docMk/>
            <pc:sldMk cId="1039509331" sldId="3799"/>
            <ac:spMk id="35" creationId="{8B58C188-F4A0-4B2B-86CB-D0F61C67CF0C}"/>
          </ac:spMkLst>
        </pc:spChg>
        <pc:spChg chg="add mod">
          <ac:chgData name="Ragnhild Halvorsrud" userId="917ea340-fd63-490f-a7db-68428d24cf32" providerId="ADAL" clId="{9B6050A4-F178-4018-9F62-4FCCA28DA093}" dt="2021-03-25T13:12:42.286" v="37848" actId="790"/>
          <ac:spMkLst>
            <pc:docMk/>
            <pc:sldMk cId="1039509331" sldId="3799"/>
            <ac:spMk id="37" creationId="{574B63EE-E718-45F0-9AF2-C5ABC61122D3}"/>
          </ac:spMkLst>
        </pc:spChg>
        <pc:spChg chg="add mod">
          <ac:chgData name="Ragnhild Halvorsrud" userId="917ea340-fd63-490f-a7db-68428d24cf32" providerId="ADAL" clId="{9B6050A4-F178-4018-9F62-4FCCA28DA093}" dt="2021-03-25T13:12:42.288" v="37849" actId="790"/>
          <ac:spMkLst>
            <pc:docMk/>
            <pc:sldMk cId="1039509331" sldId="3799"/>
            <ac:spMk id="39" creationId="{846E39FE-F501-40B8-B7FB-F86E25A0E2D2}"/>
          </ac:spMkLst>
        </pc:spChg>
        <pc:spChg chg="add mod">
          <ac:chgData name="Ragnhild Halvorsrud" userId="917ea340-fd63-490f-a7db-68428d24cf32" providerId="ADAL" clId="{9B6050A4-F178-4018-9F62-4FCCA28DA093}" dt="2021-03-25T13:12:42.289" v="37850" actId="790"/>
          <ac:spMkLst>
            <pc:docMk/>
            <pc:sldMk cId="1039509331" sldId="3799"/>
            <ac:spMk id="41" creationId="{1EA5CAAD-75D6-4DE0-902D-1631F1767939}"/>
          </ac:spMkLst>
        </pc:spChg>
        <pc:spChg chg="add mod">
          <ac:chgData name="Ragnhild Halvorsrud" userId="917ea340-fd63-490f-a7db-68428d24cf32" providerId="ADAL" clId="{9B6050A4-F178-4018-9F62-4FCCA28DA093}" dt="2021-03-25T13:12:42.291" v="37851" actId="790"/>
          <ac:spMkLst>
            <pc:docMk/>
            <pc:sldMk cId="1039509331" sldId="3799"/>
            <ac:spMk id="42" creationId="{6F621DDE-9829-4832-B6D9-436846883913}"/>
          </ac:spMkLst>
        </pc:spChg>
        <pc:spChg chg="add mod">
          <ac:chgData name="Ragnhild Halvorsrud" userId="917ea340-fd63-490f-a7db-68428d24cf32" providerId="ADAL" clId="{9B6050A4-F178-4018-9F62-4FCCA28DA093}" dt="2021-03-25T13:12:42.293" v="37852" actId="790"/>
          <ac:spMkLst>
            <pc:docMk/>
            <pc:sldMk cId="1039509331" sldId="3799"/>
            <ac:spMk id="43" creationId="{FBC342BE-AE3D-4B57-861C-5D3281B249C5}"/>
          </ac:spMkLst>
        </pc:spChg>
        <pc:spChg chg="add mod">
          <ac:chgData name="Ragnhild Halvorsrud" userId="917ea340-fd63-490f-a7db-68428d24cf32" providerId="ADAL" clId="{9B6050A4-F178-4018-9F62-4FCCA28DA093}" dt="2021-03-25T13:12:42.295" v="37853" actId="790"/>
          <ac:spMkLst>
            <pc:docMk/>
            <pc:sldMk cId="1039509331" sldId="3799"/>
            <ac:spMk id="44" creationId="{29A49B98-ECE4-4FB3-B2DE-8322162C8C64}"/>
          </ac:spMkLst>
        </pc:spChg>
        <pc:spChg chg="mod">
          <ac:chgData name="Ragnhild Halvorsrud" userId="917ea340-fd63-490f-a7db-68428d24cf32" providerId="ADAL" clId="{9B6050A4-F178-4018-9F62-4FCCA28DA093}" dt="2021-03-25T13:12:42.296" v="37854" actId="790"/>
          <ac:spMkLst>
            <pc:docMk/>
            <pc:sldMk cId="1039509331" sldId="3799"/>
            <ac:spMk id="46" creationId="{4DDEC8E4-2B7C-4830-BF10-25FC60135C1D}"/>
          </ac:spMkLst>
        </pc:spChg>
        <pc:spChg chg="mod">
          <ac:chgData name="Ragnhild Halvorsrud" userId="917ea340-fd63-490f-a7db-68428d24cf32" providerId="ADAL" clId="{9B6050A4-F178-4018-9F62-4FCCA28DA093}" dt="2021-03-25T13:12:42.296" v="37855" actId="790"/>
          <ac:spMkLst>
            <pc:docMk/>
            <pc:sldMk cId="1039509331" sldId="3799"/>
            <ac:spMk id="49" creationId="{534F0542-0F80-4F0C-8BFE-DEBA64C82645}"/>
          </ac:spMkLst>
        </pc:spChg>
        <pc:spChg chg="mod">
          <ac:chgData name="Ragnhild Halvorsrud" userId="917ea340-fd63-490f-a7db-68428d24cf32" providerId="ADAL" clId="{9B6050A4-F178-4018-9F62-4FCCA28DA093}" dt="2021-03-25T13:12:42.297" v="37856" actId="790"/>
          <ac:spMkLst>
            <pc:docMk/>
            <pc:sldMk cId="1039509331" sldId="3799"/>
            <ac:spMk id="52" creationId="{501D1D70-A643-4652-B576-5FF2082DD16F}"/>
          </ac:spMkLst>
        </pc:spChg>
        <pc:spChg chg="add mod">
          <ac:chgData name="Ragnhild Halvorsrud" userId="917ea340-fd63-490f-a7db-68428d24cf32" providerId="ADAL" clId="{9B6050A4-F178-4018-9F62-4FCCA28DA093}" dt="2021-03-26T14:53:59.622" v="40545"/>
          <ac:spMkLst>
            <pc:docMk/>
            <pc:sldMk cId="1039509331" sldId="3799"/>
            <ac:spMk id="54" creationId="{0A28B0C3-38B1-4C92-9E7D-E3CABFBDDA13}"/>
          </ac:spMkLst>
        </pc:spChg>
        <pc:spChg chg="add del mod">
          <ac:chgData name="Ragnhild Halvorsrud" userId="917ea340-fd63-490f-a7db-68428d24cf32" providerId="ADAL" clId="{9B6050A4-F178-4018-9F62-4FCCA28DA093}" dt="2021-03-16T16:35:09.632" v="12831" actId="478"/>
          <ac:spMkLst>
            <pc:docMk/>
            <pc:sldMk cId="1039509331" sldId="3799"/>
            <ac:spMk id="54" creationId="{5A3904AD-9B37-4CDE-87B9-ABA5CD5C8A35}"/>
          </ac:spMkLst>
        </pc:spChg>
        <pc:spChg chg="add del mod">
          <ac:chgData name="Ragnhild Halvorsrud" userId="917ea340-fd63-490f-a7db-68428d24cf32" providerId="ADAL" clId="{9B6050A4-F178-4018-9F62-4FCCA28DA093}" dt="2021-03-23T16:33:27.246" v="34712" actId="478"/>
          <ac:spMkLst>
            <pc:docMk/>
            <pc:sldMk cId="1039509331" sldId="3799"/>
            <ac:spMk id="54" creationId="{CD8C47F5-808A-44B9-8789-A3A425579DBB}"/>
          </ac:spMkLst>
        </pc:spChg>
        <pc:spChg chg="add del mod">
          <ac:chgData name="Ragnhild Halvorsrud" userId="917ea340-fd63-490f-a7db-68428d24cf32" providerId="ADAL" clId="{9B6050A4-F178-4018-9F62-4FCCA28DA093}" dt="2021-03-16T16:26:49.767" v="12783" actId="478"/>
          <ac:spMkLst>
            <pc:docMk/>
            <pc:sldMk cId="1039509331" sldId="3799"/>
            <ac:spMk id="55" creationId="{29D7DA7B-D893-4CA1-855C-A32BD653354C}"/>
          </ac:spMkLst>
        </pc:spChg>
        <pc:spChg chg="add del mod">
          <ac:chgData name="Ragnhild Halvorsrud" userId="917ea340-fd63-490f-a7db-68428d24cf32" providerId="ADAL" clId="{9B6050A4-F178-4018-9F62-4FCCA28DA093}" dt="2021-03-26T14:54:02.823" v="40546" actId="478"/>
          <ac:spMkLst>
            <pc:docMk/>
            <pc:sldMk cId="1039509331" sldId="3799"/>
            <ac:spMk id="56" creationId="{9A91878D-7C1C-43CB-ACE2-5529C236555C}"/>
          </ac:spMkLst>
        </pc:spChg>
        <pc:spChg chg="del mod">
          <ac:chgData name="Ragnhild Halvorsrud" userId="917ea340-fd63-490f-a7db-68428d24cf32" providerId="ADAL" clId="{9B6050A4-F178-4018-9F62-4FCCA28DA093}" dt="2021-03-16T16:06:13.960" v="12616" actId="478"/>
          <ac:spMkLst>
            <pc:docMk/>
            <pc:sldMk cId="1039509331" sldId="3799"/>
            <ac:spMk id="72" creationId="{2A29656F-03E3-46B5-B581-CB5EC494DF8B}"/>
          </ac:spMkLst>
        </pc:spChg>
        <pc:spChg chg="del mod">
          <ac:chgData name="Ragnhild Halvorsrud" userId="917ea340-fd63-490f-a7db-68428d24cf32" providerId="ADAL" clId="{9B6050A4-F178-4018-9F62-4FCCA28DA093}" dt="2021-03-16T16:06:12.015" v="12615" actId="478"/>
          <ac:spMkLst>
            <pc:docMk/>
            <pc:sldMk cId="1039509331" sldId="3799"/>
            <ac:spMk id="75" creationId="{265177AE-0604-48EA-BC2C-83BF8725E555}"/>
          </ac:spMkLst>
        </pc:spChg>
        <pc:spChg chg="del mod">
          <ac:chgData name="Ragnhild Halvorsrud" userId="917ea340-fd63-490f-a7db-68428d24cf32" providerId="ADAL" clId="{9B6050A4-F178-4018-9F62-4FCCA28DA093}" dt="2021-03-16T16:06:12.015" v="12615" actId="478"/>
          <ac:spMkLst>
            <pc:docMk/>
            <pc:sldMk cId="1039509331" sldId="3799"/>
            <ac:spMk id="76" creationId="{6082C8F3-369A-4B62-8CF4-E254DA3A210C}"/>
          </ac:spMkLst>
        </pc:spChg>
        <pc:spChg chg="del mod">
          <ac:chgData name="Ragnhild Halvorsrud" userId="917ea340-fd63-490f-a7db-68428d24cf32" providerId="ADAL" clId="{9B6050A4-F178-4018-9F62-4FCCA28DA093}" dt="2021-03-16T16:06:12.015" v="12615" actId="478"/>
          <ac:spMkLst>
            <pc:docMk/>
            <pc:sldMk cId="1039509331" sldId="3799"/>
            <ac:spMk id="77" creationId="{DD82E29A-EE3C-4C46-9372-D60DCD88D87B}"/>
          </ac:spMkLst>
        </pc:spChg>
        <pc:spChg chg="del mod">
          <ac:chgData name="Ragnhild Halvorsrud" userId="917ea340-fd63-490f-a7db-68428d24cf32" providerId="ADAL" clId="{9B6050A4-F178-4018-9F62-4FCCA28DA093}" dt="2021-03-16T16:06:12.015" v="12615" actId="478"/>
          <ac:spMkLst>
            <pc:docMk/>
            <pc:sldMk cId="1039509331" sldId="3799"/>
            <ac:spMk id="78" creationId="{414E3C54-6348-4DB5-8F2D-F6D9464C9019}"/>
          </ac:spMkLst>
        </pc:spChg>
        <pc:spChg chg="del mod">
          <ac:chgData name="Ragnhild Halvorsrud" userId="917ea340-fd63-490f-a7db-68428d24cf32" providerId="ADAL" clId="{9B6050A4-F178-4018-9F62-4FCCA28DA093}" dt="2021-03-16T16:06:12.015" v="12615" actId="478"/>
          <ac:spMkLst>
            <pc:docMk/>
            <pc:sldMk cId="1039509331" sldId="3799"/>
            <ac:spMk id="91" creationId="{431CEFF3-1BB1-438B-99DD-704BADDCD183}"/>
          </ac:spMkLst>
        </pc:spChg>
        <pc:spChg chg="del mod">
          <ac:chgData name="Ragnhild Halvorsrud" userId="917ea340-fd63-490f-a7db-68428d24cf32" providerId="ADAL" clId="{9B6050A4-F178-4018-9F62-4FCCA28DA093}" dt="2021-03-16T16:06:12.015" v="12615" actId="478"/>
          <ac:spMkLst>
            <pc:docMk/>
            <pc:sldMk cId="1039509331" sldId="3799"/>
            <ac:spMk id="92" creationId="{74012ADD-8594-4A0D-9721-F57B0BAAC792}"/>
          </ac:spMkLst>
        </pc:spChg>
        <pc:spChg chg="del mod">
          <ac:chgData name="Ragnhild Halvorsrud" userId="917ea340-fd63-490f-a7db-68428d24cf32" providerId="ADAL" clId="{9B6050A4-F178-4018-9F62-4FCCA28DA093}" dt="2021-03-16T16:06:12.015" v="12615" actId="478"/>
          <ac:spMkLst>
            <pc:docMk/>
            <pc:sldMk cId="1039509331" sldId="3799"/>
            <ac:spMk id="93" creationId="{8FB0397D-B85B-458F-AB9F-34FE7243276D}"/>
          </ac:spMkLst>
        </pc:spChg>
        <pc:spChg chg="del mod">
          <ac:chgData name="Ragnhild Halvorsrud" userId="917ea340-fd63-490f-a7db-68428d24cf32" providerId="ADAL" clId="{9B6050A4-F178-4018-9F62-4FCCA28DA093}" dt="2021-03-16T16:06:12.015" v="12615" actId="478"/>
          <ac:spMkLst>
            <pc:docMk/>
            <pc:sldMk cId="1039509331" sldId="3799"/>
            <ac:spMk id="94" creationId="{EFA409BD-97B3-4B27-9A0C-24327AE7A4A0}"/>
          </ac:spMkLst>
        </pc:spChg>
        <pc:spChg chg="del mod">
          <ac:chgData name="Ragnhild Halvorsrud" userId="917ea340-fd63-490f-a7db-68428d24cf32" providerId="ADAL" clId="{9B6050A4-F178-4018-9F62-4FCCA28DA093}" dt="2021-03-16T16:06:12.015" v="12615" actId="478"/>
          <ac:spMkLst>
            <pc:docMk/>
            <pc:sldMk cId="1039509331" sldId="3799"/>
            <ac:spMk id="95" creationId="{762E4B7A-86AA-4EAB-93E9-921A4618A4E8}"/>
          </ac:spMkLst>
        </pc:spChg>
        <pc:spChg chg="del mod">
          <ac:chgData name="Ragnhild Halvorsrud" userId="917ea340-fd63-490f-a7db-68428d24cf32" providerId="ADAL" clId="{9B6050A4-F178-4018-9F62-4FCCA28DA093}" dt="2021-03-16T16:06:12.015" v="12615" actId="478"/>
          <ac:spMkLst>
            <pc:docMk/>
            <pc:sldMk cId="1039509331" sldId="3799"/>
            <ac:spMk id="96" creationId="{6C2A70EC-750F-4CBF-A182-8ECCDB3ED9C1}"/>
          </ac:spMkLst>
        </pc:spChg>
        <pc:spChg chg="del mod">
          <ac:chgData name="Ragnhild Halvorsrud" userId="917ea340-fd63-490f-a7db-68428d24cf32" providerId="ADAL" clId="{9B6050A4-F178-4018-9F62-4FCCA28DA093}" dt="2021-03-16T16:06:12.015" v="12615" actId="478"/>
          <ac:spMkLst>
            <pc:docMk/>
            <pc:sldMk cId="1039509331" sldId="3799"/>
            <ac:spMk id="102" creationId="{1A9EABA7-6D87-43A2-B199-182AD902D89F}"/>
          </ac:spMkLst>
        </pc:spChg>
        <pc:spChg chg="del mod">
          <ac:chgData name="Ragnhild Halvorsrud" userId="917ea340-fd63-490f-a7db-68428d24cf32" providerId="ADAL" clId="{9B6050A4-F178-4018-9F62-4FCCA28DA093}" dt="2021-03-16T16:06:13.960" v="12616" actId="478"/>
          <ac:spMkLst>
            <pc:docMk/>
            <pc:sldMk cId="1039509331" sldId="3799"/>
            <ac:spMk id="107" creationId="{45FDC822-B620-49EA-B63B-FB9392D93D41}"/>
          </ac:spMkLst>
        </pc:spChg>
        <pc:spChg chg="del mod">
          <ac:chgData name="Ragnhild Halvorsrud" userId="917ea340-fd63-490f-a7db-68428d24cf32" providerId="ADAL" clId="{9B6050A4-F178-4018-9F62-4FCCA28DA093}" dt="2021-03-16T16:06:16.074" v="12617" actId="478"/>
          <ac:spMkLst>
            <pc:docMk/>
            <pc:sldMk cId="1039509331" sldId="3799"/>
            <ac:spMk id="109" creationId="{BCDE24A2-C258-40DD-B759-CA2FEC1785C8}"/>
          </ac:spMkLst>
        </pc:spChg>
        <pc:grpChg chg="add mod">
          <ac:chgData name="Ragnhild Halvorsrud" userId="917ea340-fd63-490f-a7db-68428d24cf32" providerId="ADAL" clId="{9B6050A4-F178-4018-9F62-4FCCA28DA093}" dt="2021-03-16T17:22:17.291" v="15563" actId="1037"/>
          <ac:grpSpMkLst>
            <pc:docMk/>
            <pc:sldMk cId="1039509331" sldId="3799"/>
            <ac:grpSpMk id="31" creationId="{C22E2EEA-D5EB-4CB9-8866-1D40CC852002}"/>
          </ac:grpSpMkLst>
        </pc:grpChg>
        <pc:grpChg chg="add mod">
          <ac:chgData name="Ragnhild Halvorsrud" userId="917ea340-fd63-490f-a7db-68428d24cf32" providerId="ADAL" clId="{9B6050A4-F178-4018-9F62-4FCCA28DA093}" dt="2021-03-16T17:21:18.197" v="15540" actId="1038"/>
          <ac:grpSpMkLst>
            <pc:docMk/>
            <pc:sldMk cId="1039509331" sldId="3799"/>
            <ac:grpSpMk id="34" creationId="{8B75D32D-B6A2-4C6E-A762-19A22A72EEBE}"/>
          </ac:grpSpMkLst>
        </pc:grpChg>
        <pc:grpChg chg="add mod">
          <ac:chgData name="Ragnhild Halvorsrud" userId="917ea340-fd63-490f-a7db-68428d24cf32" providerId="ADAL" clId="{9B6050A4-F178-4018-9F62-4FCCA28DA093}" dt="2021-03-16T17:21:57.386" v="15553" actId="1038"/>
          <ac:grpSpMkLst>
            <pc:docMk/>
            <pc:sldMk cId="1039509331" sldId="3799"/>
            <ac:grpSpMk id="45" creationId="{6E5FA795-45C0-4B86-9407-CD7AE8DEA1DB}"/>
          </ac:grpSpMkLst>
        </pc:grpChg>
        <pc:grpChg chg="add mod">
          <ac:chgData name="Ragnhild Halvorsrud" userId="917ea340-fd63-490f-a7db-68428d24cf32" providerId="ADAL" clId="{9B6050A4-F178-4018-9F62-4FCCA28DA093}" dt="2021-03-16T17:22:25.254" v="15567" actId="1038"/>
          <ac:grpSpMkLst>
            <pc:docMk/>
            <pc:sldMk cId="1039509331" sldId="3799"/>
            <ac:grpSpMk id="48" creationId="{CF023589-56A1-47D9-8CED-7EAAE78094BC}"/>
          </ac:grpSpMkLst>
        </pc:grpChg>
        <pc:grpChg chg="add mod">
          <ac:chgData name="Ragnhild Halvorsrud" userId="917ea340-fd63-490f-a7db-68428d24cf32" providerId="ADAL" clId="{9B6050A4-F178-4018-9F62-4FCCA28DA093}" dt="2021-03-16T17:22:07.888" v="15560" actId="1038"/>
          <ac:grpSpMkLst>
            <pc:docMk/>
            <pc:sldMk cId="1039509331" sldId="3799"/>
            <ac:grpSpMk id="51" creationId="{6444AF70-2E6D-4E35-B138-BEC303F27249}"/>
          </ac:grpSpMkLst>
        </pc:grpChg>
        <pc:picChg chg="mod">
          <ac:chgData name="Ragnhild Halvorsrud" userId="917ea340-fd63-490f-a7db-68428d24cf32" providerId="ADAL" clId="{9B6050A4-F178-4018-9F62-4FCCA28DA093}" dt="2021-03-16T17:22:17.291" v="15563" actId="1037"/>
          <ac:picMkLst>
            <pc:docMk/>
            <pc:sldMk cId="1039509331" sldId="3799"/>
            <ac:picMk id="33" creationId="{EAEBFE2F-2088-4003-892F-8623EDDEC129}"/>
          </ac:picMkLst>
        </pc:picChg>
        <pc:picChg chg="mod">
          <ac:chgData name="Ragnhild Halvorsrud" userId="917ea340-fd63-490f-a7db-68428d24cf32" providerId="ADAL" clId="{9B6050A4-F178-4018-9F62-4FCCA28DA093}" dt="2021-03-16T16:12:19.856" v="12656" actId="1076"/>
          <ac:picMkLst>
            <pc:docMk/>
            <pc:sldMk cId="1039509331" sldId="3799"/>
            <ac:picMk id="36" creationId="{D88B82EE-AE61-4317-A954-357253B9068D}"/>
          </ac:picMkLst>
        </pc:picChg>
        <pc:picChg chg="add mod">
          <ac:chgData name="Ragnhild Halvorsrud" userId="917ea340-fd63-490f-a7db-68428d24cf32" providerId="ADAL" clId="{9B6050A4-F178-4018-9F62-4FCCA28DA093}" dt="2021-03-20T17:53:47.804" v="29737" actId="1036"/>
          <ac:picMkLst>
            <pc:docMk/>
            <pc:sldMk cId="1039509331" sldId="3799"/>
            <ac:picMk id="38" creationId="{E481F39B-2DC0-40C2-8014-4B76C820847B}"/>
          </ac:picMkLst>
        </pc:picChg>
        <pc:picChg chg="add mod">
          <ac:chgData name="Ragnhild Halvorsrud" userId="917ea340-fd63-490f-a7db-68428d24cf32" providerId="ADAL" clId="{9B6050A4-F178-4018-9F62-4FCCA28DA093}" dt="2021-03-20T17:53:47.804" v="29737" actId="1036"/>
          <ac:picMkLst>
            <pc:docMk/>
            <pc:sldMk cId="1039509331" sldId="3799"/>
            <ac:picMk id="40" creationId="{D965CECB-2D4B-436E-952C-BC0A47C7F98B}"/>
          </ac:picMkLst>
        </pc:picChg>
        <pc:picChg chg="mod">
          <ac:chgData name="Ragnhild Halvorsrud" userId="917ea340-fd63-490f-a7db-68428d24cf32" providerId="ADAL" clId="{9B6050A4-F178-4018-9F62-4FCCA28DA093}" dt="2021-03-16T17:21:38.867" v="15544" actId="14100"/>
          <ac:picMkLst>
            <pc:docMk/>
            <pc:sldMk cId="1039509331" sldId="3799"/>
            <ac:picMk id="47" creationId="{2A07947C-9565-41BF-A273-8E3810AC0763}"/>
          </ac:picMkLst>
        </pc:picChg>
        <pc:picChg chg="mod">
          <ac:chgData name="Ragnhild Halvorsrud" userId="917ea340-fd63-490f-a7db-68428d24cf32" providerId="ADAL" clId="{9B6050A4-F178-4018-9F62-4FCCA28DA093}" dt="2021-03-16T17:21:38.867" v="15544" actId="14100"/>
          <ac:picMkLst>
            <pc:docMk/>
            <pc:sldMk cId="1039509331" sldId="3799"/>
            <ac:picMk id="50" creationId="{3DAC8392-68A5-424A-B78F-C2A981713008}"/>
          </ac:picMkLst>
        </pc:picChg>
        <pc:picChg chg="mod">
          <ac:chgData name="Ragnhild Halvorsrud" userId="917ea340-fd63-490f-a7db-68428d24cf32" providerId="ADAL" clId="{9B6050A4-F178-4018-9F62-4FCCA28DA093}" dt="2021-03-16T16:12:19.856" v="12656" actId="1076"/>
          <ac:picMkLst>
            <pc:docMk/>
            <pc:sldMk cId="1039509331" sldId="3799"/>
            <ac:picMk id="53" creationId="{A1D95083-B749-4A02-B3C0-944D6CFE3A3E}"/>
          </ac:picMkLst>
        </pc:picChg>
        <pc:picChg chg="del">
          <ac:chgData name="Ragnhild Halvorsrud" userId="917ea340-fd63-490f-a7db-68428d24cf32" providerId="ADAL" clId="{9B6050A4-F178-4018-9F62-4FCCA28DA093}" dt="2021-03-16T16:06:13.960" v="12616" actId="478"/>
          <ac:picMkLst>
            <pc:docMk/>
            <pc:sldMk cId="1039509331" sldId="3799"/>
            <ac:picMk id="73" creationId="{7EBF6473-34AA-49DD-9EFD-DB025651E757}"/>
          </ac:picMkLst>
        </pc:picChg>
        <pc:picChg chg="del">
          <ac:chgData name="Ragnhild Halvorsrud" userId="917ea340-fd63-490f-a7db-68428d24cf32" providerId="ADAL" clId="{9B6050A4-F178-4018-9F62-4FCCA28DA093}" dt="2021-03-16T16:06:12.015" v="12615" actId="478"/>
          <ac:picMkLst>
            <pc:docMk/>
            <pc:sldMk cId="1039509331" sldId="3799"/>
            <ac:picMk id="88" creationId="{B9022B13-79CD-4D54-8281-F244AA531D5C}"/>
          </ac:picMkLst>
        </pc:picChg>
        <pc:picChg chg="del">
          <ac:chgData name="Ragnhild Halvorsrud" userId="917ea340-fd63-490f-a7db-68428d24cf32" providerId="ADAL" clId="{9B6050A4-F178-4018-9F62-4FCCA28DA093}" dt="2021-03-16T16:06:12.015" v="12615" actId="478"/>
          <ac:picMkLst>
            <pc:docMk/>
            <pc:sldMk cId="1039509331" sldId="3799"/>
            <ac:picMk id="104" creationId="{8AA33845-CFA2-4C90-AA88-8F949550B68D}"/>
          </ac:picMkLst>
        </pc:picChg>
        <pc:picChg chg="del">
          <ac:chgData name="Ragnhild Halvorsrud" userId="917ea340-fd63-490f-a7db-68428d24cf32" providerId="ADAL" clId="{9B6050A4-F178-4018-9F62-4FCCA28DA093}" dt="2021-03-16T16:06:12.015" v="12615" actId="478"/>
          <ac:picMkLst>
            <pc:docMk/>
            <pc:sldMk cId="1039509331" sldId="3799"/>
            <ac:picMk id="105" creationId="{497C8DC5-6FC3-4E72-AD3E-DEA6210ECC02}"/>
          </ac:picMkLst>
        </pc:picChg>
        <pc:picChg chg="del">
          <ac:chgData name="Ragnhild Halvorsrud" userId="917ea340-fd63-490f-a7db-68428d24cf32" providerId="ADAL" clId="{9B6050A4-F178-4018-9F62-4FCCA28DA093}" dt="2021-03-16T16:06:12.015" v="12615" actId="478"/>
          <ac:picMkLst>
            <pc:docMk/>
            <pc:sldMk cId="1039509331" sldId="3799"/>
            <ac:picMk id="106" creationId="{7E45B3EB-97F0-4F0C-894D-30C1CEC245B1}"/>
          </ac:picMkLst>
        </pc:picChg>
        <pc:picChg chg="del">
          <ac:chgData name="Ragnhild Halvorsrud" userId="917ea340-fd63-490f-a7db-68428d24cf32" providerId="ADAL" clId="{9B6050A4-F178-4018-9F62-4FCCA28DA093}" dt="2021-03-16T16:06:13.960" v="12616" actId="478"/>
          <ac:picMkLst>
            <pc:docMk/>
            <pc:sldMk cId="1039509331" sldId="3799"/>
            <ac:picMk id="108" creationId="{4E8AC10F-4142-457F-8449-0B11ADC74950}"/>
          </ac:picMkLst>
        </pc:picChg>
        <pc:picChg chg="del">
          <ac:chgData name="Ragnhild Halvorsrud" userId="917ea340-fd63-490f-a7db-68428d24cf32" providerId="ADAL" clId="{9B6050A4-F178-4018-9F62-4FCCA28DA093}" dt="2021-03-16T16:06:12.015" v="12615" actId="478"/>
          <ac:picMkLst>
            <pc:docMk/>
            <pc:sldMk cId="1039509331" sldId="3799"/>
            <ac:picMk id="1026" creationId="{50FCD6DA-DC5B-478D-96ED-DBCD3B928223}"/>
          </ac:picMkLst>
        </pc:picChg>
      </pc:sldChg>
      <pc:sldChg chg="addSp delSp modSp new add del mod chgLayout modNotes">
        <pc:chgData name="Ragnhild Halvorsrud" userId="917ea340-fd63-490f-a7db-68428d24cf32" providerId="ADAL" clId="{9B6050A4-F178-4018-9F62-4FCCA28DA093}" dt="2021-03-26T14:53:54.553" v="40544" actId="478"/>
        <pc:sldMkLst>
          <pc:docMk/>
          <pc:sldMk cId="3231100932" sldId="3800"/>
        </pc:sldMkLst>
        <pc:spChg chg="del mod">
          <ac:chgData name="Ragnhild Halvorsrud" userId="917ea340-fd63-490f-a7db-68428d24cf32" providerId="ADAL" clId="{9B6050A4-F178-4018-9F62-4FCCA28DA093}" dt="2021-03-16T17:00:37.462" v="14184" actId="6264"/>
          <ac:spMkLst>
            <pc:docMk/>
            <pc:sldMk cId="3231100932" sldId="3800"/>
            <ac:spMk id="2" creationId="{47DBB4BB-63CC-45E8-B1C0-76EF3D820346}"/>
          </ac:spMkLst>
        </pc:spChg>
        <pc:spChg chg="mod ord">
          <ac:chgData name="Ragnhild Halvorsrud" userId="917ea340-fd63-490f-a7db-68428d24cf32" providerId="ADAL" clId="{9B6050A4-F178-4018-9F62-4FCCA28DA093}" dt="2021-03-25T13:12:42.326" v="37866" actId="790"/>
          <ac:spMkLst>
            <pc:docMk/>
            <pc:sldMk cId="3231100932" sldId="3800"/>
            <ac:spMk id="3" creationId="{8DE6A278-E165-4DA4-BEE5-CFC1EBADE6E5}"/>
          </ac:spMkLst>
        </pc:spChg>
        <pc:spChg chg="mod ord">
          <ac:chgData name="Ragnhild Halvorsrud" userId="917ea340-fd63-490f-a7db-68428d24cf32" providerId="ADAL" clId="{9B6050A4-F178-4018-9F62-4FCCA28DA093}" dt="2021-03-25T13:12:42.327" v="37867" actId="790"/>
          <ac:spMkLst>
            <pc:docMk/>
            <pc:sldMk cId="3231100932" sldId="3800"/>
            <ac:spMk id="4" creationId="{0481B07B-8166-4B16-A678-EE57CCEEBDF7}"/>
          </ac:spMkLst>
        </pc:spChg>
        <pc:spChg chg="add del mod">
          <ac:chgData name="Ragnhild Halvorsrud" userId="917ea340-fd63-490f-a7db-68428d24cf32" providerId="ADAL" clId="{9B6050A4-F178-4018-9F62-4FCCA28DA093}" dt="2021-03-20T17:07:14.443" v="29250" actId="6264"/>
          <ac:spMkLst>
            <pc:docMk/>
            <pc:sldMk cId="3231100932" sldId="3800"/>
            <ac:spMk id="5" creationId="{05CB07ED-A29B-4AEC-8649-5A4C2F421FC4}"/>
          </ac:spMkLst>
        </pc:spChg>
        <pc:spChg chg="add del mod">
          <ac:chgData name="Ragnhild Halvorsrud" userId="917ea340-fd63-490f-a7db-68428d24cf32" providerId="ADAL" clId="{9B6050A4-F178-4018-9F62-4FCCA28DA093}" dt="2021-03-16T17:00:37.462" v="14184" actId="6264"/>
          <ac:spMkLst>
            <pc:docMk/>
            <pc:sldMk cId="3231100932" sldId="3800"/>
            <ac:spMk id="5" creationId="{EE5F708E-C65C-4E03-AB04-8128250399E0}"/>
          </ac:spMkLst>
        </pc:spChg>
        <pc:spChg chg="add del mod">
          <ac:chgData name="Ragnhild Halvorsrud" userId="917ea340-fd63-490f-a7db-68428d24cf32" providerId="ADAL" clId="{9B6050A4-F178-4018-9F62-4FCCA28DA093}" dt="2021-03-16T17:00:37.462" v="14184" actId="6264"/>
          <ac:spMkLst>
            <pc:docMk/>
            <pc:sldMk cId="3231100932" sldId="3800"/>
            <ac:spMk id="6" creationId="{F4E721EC-DE2F-49C5-AB13-0A8320EDBF38}"/>
          </ac:spMkLst>
        </pc:spChg>
        <pc:spChg chg="add del mod">
          <ac:chgData name="Ragnhild Halvorsrud" userId="917ea340-fd63-490f-a7db-68428d24cf32" providerId="ADAL" clId="{9B6050A4-F178-4018-9F62-4FCCA28DA093}" dt="2021-03-20T17:07:14.443" v="29250" actId="6264"/>
          <ac:spMkLst>
            <pc:docMk/>
            <pc:sldMk cId="3231100932" sldId="3800"/>
            <ac:spMk id="6" creationId="{FCCD2060-E00D-4A95-A984-CC7E03A38396}"/>
          </ac:spMkLst>
        </pc:spChg>
        <pc:spChg chg="add mod ord">
          <ac:chgData name="Ragnhild Halvorsrud" userId="917ea340-fd63-490f-a7db-68428d24cf32" providerId="ADAL" clId="{9B6050A4-F178-4018-9F62-4FCCA28DA093}" dt="2021-03-25T13:12:42.318" v="37865" actId="790"/>
          <ac:spMkLst>
            <pc:docMk/>
            <pc:sldMk cId="3231100932" sldId="3800"/>
            <ac:spMk id="7" creationId="{B82F610B-297A-44F2-8217-65F33A3A4B3B}"/>
          </ac:spMkLst>
        </pc:spChg>
        <pc:spChg chg="add del mod">
          <ac:chgData name="Ragnhild Halvorsrud" userId="917ea340-fd63-490f-a7db-68428d24cf32" providerId="ADAL" clId="{9B6050A4-F178-4018-9F62-4FCCA28DA093}" dt="2021-03-23T16:16:26.461" v="34351" actId="478"/>
          <ac:spMkLst>
            <pc:docMk/>
            <pc:sldMk cId="3231100932" sldId="3800"/>
            <ac:spMk id="9" creationId="{2442A6C4-B90E-418D-B8B9-4FA9CBDC2DAB}"/>
          </ac:spMkLst>
        </pc:spChg>
        <pc:spChg chg="add mod">
          <ac:chgData name="Ragnhild Halvorsrud" userId="917ea340-fd63-490f-a7db-68428d24cf32" providerId="ADAL" clId="{9B6050A4-F178-4018-9F62-4FCCA28DA093}" dt="2021-03-26T14:53:45.738" v="40541"/>
          <ac:spMkLst>
            <pc:docMk/>
            <pc:sldMk cId="3231100932" sldId="3800"/>
            <ac:spMk id="9" creationId="{F3F91A0F-B9B1-4621-AEC7-52AD46F7DB8B}"/>
          </ac:spMkLst>
        </pc:spChg>
        <pc:spChg chg="add del mod">
          <ac:chgData name="Ragnhild Halvorsrud" userId="917ea340-fd63-490f-a7db-68428d24cf32" providerId="ADAL" clId="{9B6050A4-F178-4018-9F62-4FCCA28DA093}" dt="2021-03-26T14:53:54.553" v="40544" actId="478"/>
          <ac:spMkLst>
            <pc:docMk/>
            <pc:sldMk cId="3231100932" sldId="3800"/>
            <ac:spMk id="10" creationId="{3BC872D8-4A12-4960-9E0B-5C84C3D9D06B}"/>
          </ac:spMkLst>
        </pc:spChg>
        <pc:spChg chg="add del mod">
          <ac:chgData name="Ragnhild Halvorsrud" userId="917ea340-fd63-490f-a7db-68428d24cf32" providerId="ADAL" clId="{9B6050A4-F178-4018-9F62-4FCCA28DA093}" dt="2021-03-19T14:29:57.005" v="26323" actId="478"/>
          <ac:spMkLst>
            <pc:docMk/>
            <pc:sldMk cId="3231100932" sldId="3800"/>
            <ac:spMk id="10" creationId="{CCF5F6C2-493D-4BD6-B782-25A7EA7D9C77}"/>
          </ac:spMkLst>
        </pc:spChg>
        <pc:spChg chg="add del mod">
          <ac:chgData name="Ragnhild Halvorsrud" userId="917ea340-fd63-490f-a7db-68428d24cf32" providerId="ADAL" clId="{9B6050A4-F178-4018-9F62-4FCCA28DA093}" dt="2021-03-16T17:04:11.706" v="15385" actId="6264"/>
          <ac:spMkLst>
            <pc:docMk/>
            <pc:sldMk cId="3231100932" sldId="3800"/>
            <ac:spMk id="10" creationId="{DA56E0C6-675B-49F4-9440-DC4159338F1B}"/>
          </ac:spMkLst>
        </pc:spChg>
        <pc:spChg chg="add mod">
          <ac:chgData name="Ragnhild Halvorsrud" userId="917ea340-fd63-490f-a7db-68428d24cf32" providerId="ADAL" clId="{9B6050A4-F178-4018-9F62-4FCCA28DA093}" dt="2021-03-25T13:12:42.330" v="37868" actId="790"/>
          <ac:spMkLst>
            <pc:docMk/>
            <pc:sldMk cId="3231100932" sldId="3800"/>
            <ac:spMk id="11" creationId="{197DF6F1-9B8A-4F31-A08A-11FEF2BEDB23}"/>
          </ac:spMkLst>
        </pc:spChg>
        <pc:spChg chg="add del mod">
          <ac:chgData name="Ragnhild Halvorsrud" userId="917ea340-fd63-490f-a7db-68428d24cf32" providerId="ADAL" clId="{9B6050A4-F178-4018-9F62-4FCCA28DA093}" dt="2021-03-16T17:04:11.706" v="15385" actId="6264"/>
          <ac:spMkLst>
            <pc:docMk/>
            <pc:sldMk cId="3231100932" sldId="3800"/>
            <ac:spMk id="11" creationId="{84A14F5E-EEB6-46A1-AC2E-9C4C39E1D58F}"/>
          </ac:spMkLst>
        </pc:spChg>
        <pc:spChg chg="add del mod">
          <ac:chgData name="Ragnhild Halvorsrud" userId="917ea340-fd63-490f-a7db-68428d24cf32" providerId="ADAL" clId="{9B6050A4-F178-4018-9F62-4FCCA28DA093}" dt="2021-03-16T17:04:11.706" v="15385" actId="6264"/>
          <ac:spMkLst>
            <pc:docMk/>
            <pc:sldMk cId="3231100932" sldId="3800"/>
            <ac:spMk id="12" creationId="{8C2FA83E-2464-42D8-8882-BD61A8DD3A86}"/>
          </ac:spMkLst>
        </pc:spChg>
        <pc:spChg chg="add del mod">
          <ac:chgData name="Ragnhild Halvorsrud" userId="917ea340-fd63-490f-a7db-68428d24cf32" providerId="ADAL" clId="{9B6050A4-F178-4018-9F62-4FCCA28DA093}" dt="2021-03-19T14:29:47.766" v="26320"/>
          <ac:spMkLst>
            <pc:docMk/>
            <pc:sldMk cId="3231100932" sldId="3800"/>
            <ac:spMk id="13" creationId="{14D27DD7-0E6E-4CBF-BFDE-2129B79B5432}"/>
          </ac:spMkLst>
        </pc:spChg>
        <pc:spChg chg="add del mod">
          <ac:chgData name="Ragnhild Halvorsrud" userId="917ea340-fd63-490f-a7db-68428d24cf32" providerId="ADAL" clId="{9B6050A4-F178-4018-9F62-4FCCA28DA093}" dt="2021-03-20T17:07:14.443" v="29250" actId="6264"/>
          <ac:spMkLst>
            <pc:docMk/>
            <pc:sldMk cId="3231100932" sldId="3800"/>
            <ac:spMk id="15" creationId="{5663FBA4-3264-4CCB-875E-E7C66BB9EA02}"/>
          </ac:spMkLst>
        </pc:spChg>
        <pc:picChg chg="add mod">
          <ac:chgData name="Ragnhild Halvorsrud" userId="917ea340-fd63-490f-a7db-68428d24cf32" providerId="ADAL" clId="{9B6050A4-F178-4018-9F62-4FCCA28DA093}" dt="2021-03-20T17:08:07.935" v="29264" actId="1076"/>
          <ac:picMkLst>
            <pc:docMk/>
            <pc:sldMk cId="3231100932" sldId="3800"/>
            <ac:picMk id="8" creationId="{6C34736D-08C9-42CE-B4B2-FC007122C663}"/>
          </ac:picMkLst>
        </pc:picChg>
        <pc:picChg chg="add mod">
          <ac:chgData name="Ragnhild Halvorsrud" userId="917ea340-fd63-490f-a7db-68428d24cf32" providerId="ADAL" clId="{9B6050A4-F178-4018-9F62-4FCCA28DA093}" dt="2021-03-20T17:07:48.793" v="29261" actId="1076"/>
          <ac:picMkLst>
            <pc:docMk/>
            <pc:sldMk cId="3231100932" sldId="3800"/>
            <ac:picMk id="12" creationId="{9D8AF6C2-BC47-414B-86D5-4A06B83D173E}"/>
          </ac:picMkLst>
        </pc:picChg>
        <pc:picChg chg="add del mod">
          <ac:chgData name="Ragnhild Halvorsrud" userId="917ea340-fd63-490f-a7db-68428d24cf32" providerId="ADAL" clId="{9B6050A4-F178-4018-9F62-4FCCA28DA093}" dt="2021-03-19T14:29:47.766" v="26320"/>
          <ac:picMkLst>
            <pc:docMk/>
            <pc:sldMk cId="3231100932" sldId="3800"/>
            <ac:picMk id="14" creationId="{E09E3938-4B11-4874-9EC4-B9781923AFE0}"/>
          </ac:picMkLst>
        </pc:picChg>
      </pc:sldChg>
      <pc:sldChg chg="addSp delSp modSp add mod chgLayout modNotes">
        <pc:chgData name="Ragnhild Halvorsrud" userId="917ea340-fd63-490f-a7db-68428d24cf32" providerId="ADAL" clId="{9B6050A4-F178-4018-9F62-4FCCA28DA093}" dt="2021-03-26T14:29:27.344" v="40168" actId="20577"/>
        <pc:sldMkLst>
          <pc:docMk/>
          <pc:sldMk cId="1122848983" sldId="3801"/>
        </pc:sldMkLst>
        <pc:spChg chg="mod ord">
          <ac:chgData name="Ragnhild Halvorsrud" userId="917ea340-fd63-490f-a7db-68428d24cf32" providerId="ADAL" clId="{9B6050A4-F178-4018-9F62-4FCCA28DA093}" dt="2021-03-25T13:12:43.050" v="38524" actId="790"/>
          <ac:spMkLst>
            <pc:docMk/>
            <pc:sldMk cId="1122848983" sldId="3801"/>
            <ac:spMk id="2" creationId="{0F17FD09-2B7D-4DD1-A2EA-F0C8291330F9}"/>
          </ac:spMkLst>
        </pc:spChg>
        <pc:spChg chg="add del mod">
          <ac:chgData name="Ragnhild Halvorsrud" userId="917ea340-fd63-490f-a7db-68428d24cf32" providerId="ADAL" clId="{9B6050A4-F178-4018-9F62-4FCCA28DA093}" dt="2021-03-20T18:03:30.154" v="29964" actId="6264"/>
          <ac:spMkLst>
            <pc:docMk/>
            <pc:sldMk cId="1122848983" sldId="3801"/>
            <ac:spMk id="3" creationId="{0420BB75-2B61-46DD-BDA0-177E9BD4646B}"/>
          </ac:spMkLst>
        </pc:spChg>
        <pc:spChg chg="add mod">
          <ac:chgData name="Ragnhild Halvorsrud" userId="917ea340-fd63-490f-a7db-68428d24cf32" providerId="ADAL" clId="{9B6050A4-F178-4018-9F62-4FCCA28DA093}" dt="2021-03-25T13:12:43.052" v="38526" actId="790"/>
          <ac:spMkLst>
            <pc:docMk/>
            <pc:sldMk cId="1122848983" sldId="3801"/>
            <ac:spMk id="4" creationId="{71A1E1B3-5C16-4D05-AC73-BE1382434949}"/>
          </ac:spMkLst>
        </pc:spChg>
        <pc:spChg chg="mod ord">
          <ac:chgData name="Ragnhild Halvorsrud" userId="917ea340-fd63-490f-a7db-68428d24cf32" providerId="ADAL" clId="{9B6050A4-F178-4018-9F62-4FCCA28DA093}" dt="2021-03-26T14:29:27.344" v="40168" actId="20577"/>
          <ac:spMkLst>
            <pc:docMk/>
            <pc:sldMk cId="1122848983" sldId="3801"/>
            <ac:spMk id="5" creationId="{31066B05-F383-49EB-889F-102FCF3B73D1}"/>
          </ac:spMkLst>
        </pc:spChg>
        <pc:spChg chg="add del mod">
          <ac:chgData name="Ragnhild Halvorsrud" userId="917ea340-fd63-490f-a7db-68428d24cf32" providerId="ADAL" clId="{9B6050A4-F178-4018-9F62-4FCCA28DA093}" dt="2021-03-20T18:03:30.154" v="29964" actId="6264"/>
          <ac:spMkLst>
            <pc:docMk/>
            <pc:sldMk cId="1122848983" sldId="3801"/>
            <ac:spMk id="8" creationId="{7503D636-11AC-4EA1-928E-A35440956A70}"/>
          </ac:spMkLst>
        </pc:spChg>
        <pc:spChg chg="add del mod">
          <ac:chgData name="Ragnhild Halvorsrud" userId="917ea340-fd63-490f-a7db-68428d24cf32" providerId="ADAL" clId="{9B6050A4-F178-4018-9F62-4FCCA28DA093}" dt="2021-03-20T18:40:18.715" v="31814"/>
          <ac:spMkLst>
            <pc:docMk/>
            <pc:sldMk cId="1122848983" sldId="3801"/>
            <ac:spMk id="9" creationId="{5D729622-CD69-4F19-96A1-BED0E2B92CA7}"/>
          </ac:spMkLst>
        </pc:spChg>
        <pc:picChg chg="add mod">
          <ac:chgData name="Ragnhild Halvorsrud" userId="917ea340-fd63-490f-a7db-68428d24cf32" providerId="ADAL" clId="{9B6050A4-F178-4018-9F62-4FCCA28DA093}" dt="2021-03-20T18:25:01.599" v="31697" actId="1076"/>
          <ac:picMkLst>
            <pc:docMk/>
            <pc:sldMk cId="1122848983" sldId="3801"/>
            <ac:picMk id="6" creationId="{D84D561D-F950-4498-A537-C4124D4C82F0}"/>
          </ac:picMkLst>
        </pc:picChg>
        <pc:picChg chg="add del mod">
          <ac:chgData name="Ragnhild Halvorsrud" userId="917ea340-fd63-490f-a7db-68428d24cf32" providerId="ADAL" clId="{9B6050A4-F178-4018-9F62-4FCCA28DA093}" dt="2021-03-23T16:04:42.214" v="33919" actId="478"/>
          <ac:picMkLst>
            <pc:docMk/>
            <pc:sldMk cId="1122848983" sldId="3801"/>
            <ac:picMk id="7" creationId="{643B38D9-04FC-4DF8-926F-20F51F834D32}"/>
          </ac:picMkLst>
        </pc:picChg>
        <pc:picChg chg="add mod">
          <ac:chgData name="Ragnhild Halvorsrud" userId="917ea340-fd63-490f-a7db-68428d24cf32" providerId="ADAL" clId="{9B6050A4-F178-4018-9F62-4FCCA28DA093}" dt="2021-03-23T16:04:48.201" v="33920" actId="1076"/>
          <ac:picMkLst>
            <pc:docMk/>
            <pc:sldMk cId="1122848983" sldId="3801"/>
            <ac:picMk id="8" creationId="{736A3446-D608-482B-930C-22C7046AF69C}"/>
          </ac:picMkLst>
        </pc:picChg>
      </pc:sldChg>
      <pc:sldChg chg="modSp add del mod modNotes">
        <pc:chgData name="Ragnhild Halvorsrud" userId="917ea340-fd63-490f-a7db-68428d24cf32" providerId="ADAL" clId="{9B6050A4-F178-4018-9F62-4FCCA28DA093}" dt="2021-03-16T17:23:19.348" v="15611" actId="2890"/>
        <pc:sldMkLst>
          <pc:docMk/>
          <pc:sldMk cId="1174085639" sldId="3801"/>
        </pc:sldMkLst>
        <pc:spChg chg="mod">
          <ac:chgData name="Ragnhild Halvorsrud" userId="917ea340-fd63-490f-a7db-68428d24cf32" providerId="ADAL" clId="{9B6050A4-F178-4018-9F62-4FCCA28DA093}" dt="2021-03-16T17:23:12.717" v="15569" actId="790"/>
          <ac:spMkLst>
            <pc:docMk/>
            <pc:sldMk cId="1174085639" sldId="3801"/>
            <ac:spMk id="2" creationId="{00000000-0000-0000-0000-000000000000}"/>
          </ac:spMkLst>
        </pc:spChg>
        <pc:spChg chg="mod">
          <ac:chgData name="Ragnhild Halvorsrud" userId="917ea340-fd63-490f-a7db-68428d24cf32" providerId="ADAL" clId="{9B6050A4-F178-4018-9F62-4FCCA28DA093}" dt="2021-03-16T17:23:12.718" v="15570" actId="790"/>
          <ac:spMkLst>
            <pc:docMk/>
            <pc:sldMk cId="1174085639" sldId="3801"/>
            <ac:spMk id="25" creationId="{B3C58A52-2844-47D2-9040-83EA528DC1B6}"/>
          </ac:spMkLst>
        </pc:spChg>
        <pc:spChg chg="mod">
          <ac:chgData name="Ragnhild Halvorsrud" userId="917ea340-fd63-490f-a7db-68428d24cf32" providerId="ADAL" clId="{9B6050A4-F178-4018-9F62-4FCCA28DA093}" dt="2021-03-16T17:23:12.719" v="15571" actId="790"/>
          <ac:spMkLst>
            <pc:docMk/>
            <pc:sldMk cId="1174085639" sldId="3801"/>
            <ac:spMk id="26" creationId="{33E60744-AB24-40E6-8F74-ECDBBD1D3B5A}"/>
          </ac:spMkLst>
        </pc:spChg>
        <pc:spChg chg="mod">
          <ac:chgData name="Ragnhild Halvorsrud" userId="917ea340-fd63-490f-a7db-68428d24cf32" providerId="ADAL" clId="{9B6050A4-F178-4018-9F62-4FCCA28DA093}" dt="2021-03-16T17:23:12.720" v="15572" actId="790"/>
          <ac:spMkLst>
            <pc:docMk/>
            <pc:sldMk cId="1174085639" sldId="3801"/>
            <ac:spMk id="27" creationId="{DCDB5511-68C7-4A02-9E57-3BC4E606243A}"/>
          </ac:spMkLst>
        </pc:spChg>
        <pc:spChg chg="mod">
          <ac:chgData name="Ragnhild Halvorsrud" userId="917ea340-fd63-490f-a7db-68428d24cf32" providerId="ADAL" clId="{9B6050A4-F178-4018-9F62-4FCCA28DA093}" dt="2021-03-16T17:23:12.721" v="15573" actId="790"/>
          <ac:spMkLst>
            <pc:docMk/>
            <pc:sldMk cId="1174085639" sldId="3801"/>
            <ac:spMk id="28" creationId="{8DB213FB-A3F1-4DB5-B322-1D90A59BFFE3}"/>
          </ac:spMkLst>
        </pc:spChg>
        <pc:spChg chg="mod">
          <ac:chgData name="Ragnhild Halvorsrud" userId="917ea340-fd63-490f-a7db-68428d24cf32" providerId="ADAL" clId="{9B6050A4-F178-4018-9F62-4FCCA28DA093}" dt="2021-03-16T17:23:12.722" v="15574" actId="790"/>
          <ac:spMkLst>
            <pc:docMk/>
            <pc:sldMk cId="1174085639" sldId="3801"/>
            <ac:spMk id="29" creationId="{DC2F198E-BA0B-4B37-9918-D9878F76DC17}"/>
          </ac:spMkLst>
        </pc:spChg>
        <pc:spChg chg="mod">
          <ac:chgData name="Ragnhild Halvorsrud" userId="917ea340-fd63-490f-a7db-68428d24cf32" providerId="ADAL" clId="{9B6050A4-F178-4018-9F62-4FCCA28DA093}" dt="2021-03-16T17:23:12.723" v="15575" actId="790"/>
          <ac:spMkLst>
            <pc:docMk/>
            <pc:sldMk cId="1174085639" sldId="3801"/>
            <ac:spMk id="30" creationId="{02BEA7B1-9AE8-480A-BA90-CB1D33BB8164}"/>
          </ac:spMkLst>
        </pc:spChg>
        <pc:spChg chg="mod">
          <ac:chgData name="Ragnhild Halvorsrud" userId="917ea340-fd63-490f-a7db-68428d24cf32" providerId="ADAL" clId="{9B6050A4-F178-4018-9F62-4FCCA28DA093}" dt="2021-03-16T17:23:12.724" v="15576" actId="790"/>
          <ac:spMkLst>
            <pc:docMk/>
            <pc:sldMk cId="1174085639" sldId="3801"/>
            <ac:spMk id="32" creationId="{02940A7B-ACA6-44BF-9DFB-19E2F7CCCFAD}"/>
          </ac:spMkLst>
        </pc:spChg>
        <pc:spChg chg="mod">
          <ac:chgData name="Ragnhild Halvorsrud" userId="917ea340-fd63-490f-a7db-68428d24cf32" providerId="ADAL" clId="{9B6050A4-F178-4018-9F62-4FCCA28DA093}" dt="2021-03-16T17:23:12.725" v="15577" actId="790"/>
          <ac:spMkLst>
            <pc:docMk/>
            <pc:sldMk cId="1174085639" sldId="3801"/>
            <ac:spMk id="35" creationId="{8B58C188-F4A0-4B2B-86CB-D0F61C67CF0C}"/>
          </ac:spMkLst>
        </pc:spChg>
        <pc:spChg chg="mod">
          <ac:chgData name="Ragnhild Halvorsrud" userId="917ea340-fd63-490f-a7db-68428d24cf32" providerId="ADAL" clId="{9B6050A4-F178-4018-9F62-4FCCA28DA093}" dt="2021-03-16T17:23:12.726" v="15578" actId="790"/>
          <ac:spMkLst>
            <pc:docMk/>
            <pc:sldMk cId="1174085639" sldId="3801"/>
            <ac:spMk id="37" creationId="{574B63EE-E718-45F0-9AF2-C5ABC61122D3}"/>
          </ac:spMkLst>
        </pc:spChg>
        <pc:spChg chg="mod">
          <ac:chgData name="Ragnhild Halvorsrud" userId="917ea340-fd63-490f-a7db-68428d24cf32" providerId="ADAL" clId="{9B6050A4-F178-4018-9F62-4FCCA28DA093}" dt="2021-03-16T17:23:12.728" v="15579" actId="790"/>
          <ac:spMkLst>
            <pc:docMk/>
            <pc:sldMk cId="1174085639" sldId="3801"/>
            <ac:spMk id="39" creationId="{846E39FE-F501-40B8-B7FB-F86E25A0E2D2}"/>
          </ac:spMkLst>
        </pc:spChg>
        <pc:spChg chg="mod">
          <ac:chgData name="Ragnhild Halvorsrud" userId="917ea340-fd63-490f-a7db-68428d24cf32" providerId="ADAL" clId="{9B6050A4-F178-4018-9F62-4FCCA28DA093}" dt="2021-03-16T17:23:12.729" v="15580" actId="790"/>
          <ac:spMkLst>
            <pc:docMk/>
            <pc:sldMk cId="1174085639" sldId="3801"/>
            <ac:spMk id="41" creationId="{1EA5CAAD-75D6-4DE0-902D-1631F1767939}"/>
          </ac:spMkLst>
        </pc:spChg>
        <pc:spChg chg="mod">
          <ac:chgData name="Ragnhild Halvorsrud" userId="917ea340-fd63-490f-a7db-68428d24cf32" providerId="ADAL" clId="{9B6050A4-F178-4018-9F62-4FCCA28DA093}" dt="2021-03-16T17:23:12.731" v="15581" actId="790"/>
          <ac:spMkLst>
            <pc:docMk/>
            <pc:sldMk cId="1174085639" sldId="3801"/>
            <ac:spMk id="42" creationId="{6F621DDE-9829-4832-B6D9-436846883913}"/>
          </ac:spMkLst>
        </pc:spChg>
        <pc:spChg chg="mod">
          <ac:chgData name="Ragnhild Halvorsrud" userId="917ea340-fd63-490f-a7db-68428d24cf32" providerId="ADAL" clId="{9B6050A4-F178-4018-9F62-4FCCA28DA093}" dt="2021-03-16T17:23:12.733" v="15582" actId="790"/>
          <ac:spMkLst>
            <pc:docMk/>
            <pc:sldMk cId="1174085639" sldId="3801"/>
            <ac:spMk id="43" creationId="{FBC342BE-AE3D-4B57-861C-5D3281B249C5}"/>
          </ac:spMkLst>
        </pc:spChg>
        <pc:spChg chg="mod">
          <ac:chgData name="Ragnhild Halvorsrud" userId="917ea340-fd63-490f-a7db-68428d24cf32" providerId="ADAL" clId="{9B6050A4-F178-4018-9F62-4FCCA28DA093}" dt="2021-03-16T17:23:12.734" v="15583" actId="790"/>
          <ac:spMkLst>
            <pc:docMk/>
            <pc:sldMk cId="1174085639" sldId="3801"/>
            <ac:spMk id="44" creationId="{29A49B98-ECE4-4FB3-B2DE-8322162C8C64}"/>
          </ac:spMkLst>
        </pc:spChg>
        <pc:spChg chg="mod">
          <ac:chgData name="Ragnhild Halvorsrud" userId="917ea340-fd63-490f-a7db-68428d24cf32" providerId="ADAL" clId="{9B6050A4-F178-4018-9F62-4FCCA28DA093}" dt="2021-03-16T17:23:12.735" v="15584" actId="790"/>
          <ac:spMkLst>
            <pc:docMk/>
            <pc:sldMk cId="1174085639" sldId="3801"/>
            <ac:spMk id="46" creationId="{4DDEC8E4-2B7C-4830-BF10-25FC60135C1D}"/>
          </ac:spMkLst>
        </pc:spChg>
        <pc:spChg chg="mod">
          <ac:chgData name="Ragnhild Halvorsrud" userId="917ea340-fd63-490f-a7db-68428d24cf32" providerId="ADAL" clId="{9B6050A4-F178-4018-9F62-4FCCA28DA093}" dt="2021-03-16T17:23:12.736" v="15585" actId="790"/>
          <ac:spMkLst>
            <pc:docMk/>
            <pc:sldMk cId="1174085639" sldId="3801"/>
            <ac:spMk id="49" creationId="{534F0542-0F80-4F0C-8BFE-DEBA64C82645}"/>
          </ac:spMkLst>
        </pc:spChg>
        <pc:spChg chg="mod">
          <ac:chgData name="Ragnhild Halvorsrud" userId="917ea340-fd63-490f-a7db-68428d24cf32" providerId="ADAL" clId="{9B6050A4-F178-4018-9F62-4FCCA28DA093}" dt="2021-03-16T17:23:12.737" v="15586" actId="790"/>
          <ac:spMkLst>
            <pc:docMk/>
            <pc:sldMk cId="1174085639" sldId="3801"/>
            <ac:spMk id="52" creationId="{501D1D70-A643-4652-B576-5FF2082DD16F}"/>
          </ac:spMkLst>
        </pc:spChg>
        <pc:spChg chg="mod">
          <ac:chgData name="Ragnhild Halvorsrud" userId="917ea340-fd63-490f-a7db-68428d24cf32" providerId="ADAL" clId="{9B6050A4-F178-4018-9F62-4FCCA28DA093}" dt="2021-03-16T17:23:12.737" v="15587" actId="790"/>
          <ac:spMkLst>
            <pc:docMk/>
            <pc:sldMk cId="1174085639" sldId="3801"/>
            <ac:spMk id="56" creationId="{9A91878D-7C1C-43CB-ACE2-5529C236555C}"/>
          </ac:spMkLst>
        </pc:spChg>
      </pc:sldChg>
      <pc:sldChg chg="modSp add del mod modNotes">
        <pc:chgData name="Ragnhild Halvorsrud" userId="917ea340-fd63-490f-a7db-68428d24cf32" providerId="ADAL" clId="{9B6050A4-F178-4018-9F62-4FCCA28DA093}" dt="2021-03-18T12:38:16.480" v="19467"/>
        <pc:sldMkLst>
          <pc:docMk/>
          <pc:sldMk cId="2314224626" sldId="3801"/>
        </pc:sldMkLst>
        <pc:spChg chg="mod">
          <ac:chgData name="Ragnhild Halvorsrud" userId="917ea340-fd63-490f-a7db-68428d24cf32" providerId="ADAL" clId="{9B6050A4-F178-4018-9F62-4FCCA28DA093}" dt="2021-03-18T12:38:13.624" v="19453" actId="790"/>
          <ac:spMkLst>
            <pc:docMk/>
            <pc:sldMk cId="2314224626" sldId="3801"/>
            <ac:spMk id="2" creationId="{00000000-0000-0000-0000-000000000000}"/>
          </ac:spMkLst>
        </pc:spChg>
        <pc:spChg chg="mod">
          <ac:chgData name="Ragnhild Halvorsrud" userId="917ea340-fd63-490f-a7db-68428d24cf32" providerId="ADAL" clId="{9B6050A4-F178-4018-9F62-4FCCA28DA093}" dt="2021-03-18T12:38:13.639" v="19454" actId="790"/>
          <ac:spMkLst>
            <pc:docMk/>
            <pc:sldMk cId="2314224626" sldId="3801"/>
            <ac:spMk id="5" creationId="{00000000-0000-0000-0000-000000000000}"/>
          </ac:spMkLst>
        </pc:spChg>
        <pc:spChg chg="mod">
          <ac:chgData name="Ragnhild Halvorsrud" userId="917ea340-fd63-490f-a7db-68428d24cf32" providerId="ADAL" clId="{9B6050A4-F178-4018-9F62-4FCCA28DA093}" dt="2021-03-18T12:38:13.639" v="19455" actId="790"/>
          <ac:spMkLst>
            <pc:docMk/>
            <pc:sldMk cId="2314224626" sldId="3801"/>
            <ac:spMk id="6" creationId="{00000000-0000-0000-0000-000000000000}"/>
          </ac:spMkLst>
        </pc:spChg>
        <pc:spChg chg="mod">
          <ac:chgData name="Ragnhild Halvorsrud" userId="917ea340-fd63-490f-a7db-68428d24cf32" providerId="ADAL" clId="{9B6050A4-F178-4018-9F62-4FCCA28DA093}" dt="2021-03-18T12:38:13.639" v="19456" actId="790"/>
          <ac:spMkLst>
            <pc:docMk/>
            <pc:sldMk cId="2314224626" sldId="3801"/>
            <ac:spMk id="22" creationId="{00000000-0000-0000-0000-000000000000}"/>
          </ac:spMkLst>
        </pc:spChg>
        <pc:spChg chg="mod">
          <ac:chgData name="Ragnhild Halvorsrud" userId="917ea340-fd63-490f-a7db-68428d24cf32" providerId="ADAL" clId="{9B6050A4-F178-4018-9F62-4FCCA28DA093}" dt="2021-03-18T12:38:13.639" v="19457" actId="790"/>
          <ac:spMkLst>
            <pc:docMk/>
            <pc:sldMk cId="2314224626" sldId="3801"/>
            <ac:spMk id="23" creationId="{00000000-0000-0000-0000-000000000000}"/>
          </ac:spMkLst>
        </pc:spChg>
      </pc:sldChg>
      <pc:sldChg chg="add del">
        <pc:chgData name="Ragnhild Halvorsrud" userId="917ea340-fd63-490f-a7db-68428d24cf32" providerId="ADAL" clId="{9B6050A4-F178-4018-9F62-4FCCA28DA093}" dt="2021-03-19T12:34:03.810" v="24127" actId="47"/>
        <pc:sldMkLst>
          <pc:docMk/>
          <pc:sldMk cId="2524843875" sldId="3801"/>
        </pc:sldMkLst>
      </pc:sldChg>
      <pc:sldChg chg="modSp add del mod modNotes">
        <pc:chgData name="Ragnhild Halvorsrud" userId="917ea340-fd63-490f-a7db-68428d24cf32" providerId="ADAL" clId="{9B6050A4-F178-4018-9F62-4FCCA28DA093}" dt="2021-03-18T12:02:20.654" v="19104" actId="2696"/>
        <pc:sldMkLst>
          <pc:docMk/>
          <pc:sldMk cId="2726543323" sldId="3801"/>
        </pc:sldMkLst>
        <pc:spChg chg="mod">
          <ac:chgData name="Ragnhild Halvorsrud" userId="917ea340-fd63-490f-a7db-68428d24cf32" providerId="ADAL" clId="{9B6050A4-F178-4018-9F62-4FCCA28DA093}" dt="2021-03-18T11:53:46.377" v="17887" actId="790"/>
          <ac:spMkLst>
            <pc:docMk/>
            <pc:sldMk cId="2726543323" sldId="3801"/>
            <ac:spMk id="2" creationId="{00000000-0000-0000-0000-000000000000}"/>
          </ac:spMkLst>
        </pc:spChg>
        <pc:spChg chg="mod">
          <ac:chgData name="Ragnhild Halvorsrud" userId="917ea340-fd63-490f-a7db-68428d24cf32" providerId="ADAL" clId="{9B6050A4-F178-4018-9F62-4FCCA28DA093}" dt="2021-03-18T11:53:46.378" v="17888" actId="790"/>
          <ac:spMkLst>
            <pc:docMk/>
            <pc:sldMk cId="2726543323" sldId="3801"/>
            <ac:spMk id="25" creationId="{B3C58A52-2844-47D2-9040-83EA528DC1B6}"/>
          </ac:spMkLst>
        </pc:spChg>
        <pc:spChg chg="mod">
          <ac:chgData name="Ragnhild Halvorsrud" userId="917ea340-fd63-490f-a7db-68428d24cf32" providerId="ADAL" clId="{9B6050A4-F178-4018-9F62-4FCCA28DA093}" dt="2021-03-18T11:53:46.379" v="17889" actId="790"/>
          <ac:spMkLst>
            <pc:docMk/>
            <pc:sldMk cId="2726543323" sldId="3801"/>
            <ac:spMk id="26" creationId="{33E60744-AB24-40E6-8F74-ECDBBD1D3B5A}"/>
          </ac:spMkLst>
        </pc:spChg>
        <pc:spChg chg="mod">
          <ac:chgData name="Ragnhild Halvorsrud" userId="917ea340-fd63-490f-a7db-68428d24cf32" providerId="ADAL" clId="{9B6050A4-F178-4018-9F62-4FCCA28DA093}" dt="2021-03-18T11:53:46.382" v="17890" actId="790"/>
          <ac:spMkLst>
            <pc:docMk/>
            <pc:sldMk cId="2726543323" sldId="3801"/>
            <ac:spMk id="27" creationId="{DCDB5511-68C7-4A02-9E57-3BC4E606243A}"/>
          </ac:spMkLst>
        </pc:spChg>
        <pc:spChg chg="mod">
          <ac:chgData name="Ragnhild Halvorsrud" userId="917ea340-fd63-490f-a7db-68428d24cf32" providerId="ADAL" clId="{9B6050A4-F178-4018-9F62-4FCCA28DA093}" dt="2021-03-18T11:53:46.383" v="17891" actId="790"/>
          <ac:spMkLst>
            <pc:docMk/>
            <pc:sldMk cId="2726543323" sldId="3801"/>
            <ac:spMk id="28" creationId="{8DB213FB-A3F1-4DB5-B322-1D90A59BFFE3}"/>
          </ac:spMkLst>
        </pc:spChg>
        <pc:spChg chg="mod">
          <ac:chgData name="Ragnhild Halvorsrud" userId="917ea340-fd63-490f-a7db-68428d24cf32" providerId="ADAL" clId="{9B6050A4-F178-4018-9F62-4FCCA28DA093}" dt="2021-03-18T11:53:46.384" v="17892" actId="790"/>
          <ac:spMkLst>
            <pc:docMk/>
            <pc:sldMk cId="2726543323" sldId="3801"/>
            <ac:spMk id="29" creationId="{DC2F198E-BA0B-4B37-9918-D9878F76DC17}"/>
          </ac:spMkLst>
        </pc:spChg>
        <pc:spChg chg="mod">
          <ac:chgData name="Ragnhild Halvorsrud" userId="917ea340-fd63-490f-a7db-68428d24cf32" providerId="ADAL" clId="{9B6050A4-F178-4018-9F62-4FCCA28DA093}" dt="2021-03-18T11:53:46.384" v="17893" actId="790"/>
          <ac:spMkLst>
            <pc:docMk/>
            <pc:sldMk cId="2726543323" sldId="3801"/>
            <ac:spMk id="30" creationId="{02BEA7B1-9AE8-480A-BA90-CB1D33BB8164}"/>
          </ac:spMkLst>
        </pc:spChg>
        <pc:spChg chg="mod">
          <ac:chgData name="Ragnhild Halvorsrud" userId="917ea340-fd63-490f-a7db-68428d24cf32" providerId="ADAL" clId="{9B6050A4-F178-4018-9F62-4FCCA28DA093}" dt="2021-03-18T11:53:46.385" v="17894" actId="790"/>
          <ac:spMkLst>
            <pc:docMk/>
            <pc:sldMk cId="2726543323" sldId="3801"/>
            <ac:spMk id="32" creationId="{02940A7B-ACA6-44BF-9DFB-19E2F7CCCFAD}"/>
          </ac:spMkLst>
        </pc:spChg>
        <pc:spChg chg="mod">
          <ac:chgData name="Ragnhild Halvorsrud" userId="917ea340-fd63-490f-a7db-68428d24cf32" providerId="ADAL" clId="{9B6050A4-F178-4018-9F62-4FCCA28DA093}" dt="2021-03-18T11:53:46.385" v="17895" actId="790"/>
          <ac:spMkLst>
            <pc:docMk/>
            <pc:sldMk cId="2726543323" sldId="3801"/>
            <ac:spMk id="35" creationId="{8B58C188-F4A0-4B2B-86CB-D0F61C67CF0C}"/>
          </ac:spMkLst>
        </pc:spChg>
        <pc:spChg chg="mod">
          <ac:chgData name="Ragnhild Halvorsrud" userId="917ea340-fd63-490f-a7db-68428d24cf32" providerId="ADAL" clId="{9B6050A4-F178-4018-9F62-4FCCA28DA093}" dt="2021-03-18T11:53:46.391" v="17896" actId="790"/>
          <ac:spMkLst>
            <pc:docMk/>
            <pc:sldMk cId="2726543323" sldId="3801"/>
            <ac:spMk id="37" creationId="{574B63EE-E718-45F0-9AF2-C5ABC61122D3}"/>
          </ac:spMkLst>
        </pc:spChg>
        <pc:spChg chg="mod">
          <ac:chgData name="Ragnhild Halvorsrud" userId="917ea340-fd63-490f-a7db-68428d24cf32" providerId="ADAL" clId="{9B6050A4-F178-4018-9F62-4FCCA28DA093}" dt="2021-03-18T11:53:46.393" v="17897" actId="790"/>
          <ac:spMkLst>
            <pc:docMk/>
            <pc:sldMk cId="2726543323" sldId="3801"/>
            <ac:spMk id="39" creationId="{846E39FE-F501-40B8-B7FB-F86E25A0E2D2}"/>
          </ac:spMkLst>
        </pc:spChg>
        <pc:spChg chg="mod">
          <ac:chgData name="Ragnhild Halvorsrud" userId="917ea340-fd63-490f-a7db-68428d24cf32" providerId="ADAL" clId="{9B6050A4-F178-4018-9F62-4FCCA28DA093}" dt="2021-03-18T11:53:46.396" v="17898" actId="790"/>
          <ac:spMkLst>
            <pc:docMk/>
            <pc:sldMk cId="2726543323" sldId="3801"/>
            <ac:spMk id="41" creationId="{1EA5CAAD-75D6-4DE0-902D-1631F1767939}"/>
          </ac:spMkLst>
        </pc:spChg>
        <pc:spChg chg="mod">
          <ac:chgData name="Ragnhild Halvorsrud" userId="917ea340-fd63-490f-a7db-68428d24cf32" providerId="ADAL" clId="{9B6050A4-F178-4018-9F62-4FCCA28DA093}" dt="2021-03-18T11:53:46.399" v="17899" actId="790"/>
          <ac:spMkLst>
            <pc:docMk/>
            <pc:sldMk cId="2726543323" sldId="3801"/>
            <ac:spMk id="42" creationId="{6F621DDE-9829-4832-B6D9-436846883913}"/>
          </ac:spMkLst>
        </pc:spChg>
        <pc:spChg chg="mod">
          <ac:chgData name="Ragnhild Halvorsrud" userId="917ea340-fd63-490f-a7db-68428d24cf32" providerId="ADAL" clId="{9B6050A4-F178-4018-9F62-4FCCA28DA093}" dt="2021-03-18T11:53:46.402" v="17900" actId="790"/>
          <ac:spMkLst>
            <pc:docMk/>
            <pc:sldMk cId="2726543323" sldId="3801"/>
            <ac:spMk id="43" creationId="{FBC342BE-AE3D-4B57-861C-5D3281B249C5}"/>
          </ac:spMkLst>
        </pc:spChg>
        <pc:spChg chg="mod">
          <ac:chgData name="Ragnhild Halvorsrud" userId="917ea340-fd63-490f-a7db-68428d24cf32" providerId="ADAL" clId="{9B6050A4-F178-4018-9F62-4FCCA28DA093}" dt="2021-03-18T11:53:46.404" v="17901" actId="790"/>
          <ac:spMkLst>
            <pc:docMk/>
            <pc:sldMk cId="2726543323" sldId="3801"/>
            <ac:spMk id="44" creationId="{29A49B98-ECE4-4FB3-B2DE-8322162C8C64}"/>
          </ac:spMkLst>
        </pc:spChg>
        <pc:spChg chg="mod">
          <ac:chgData name="Ragnhild Halvorsrud" userId="917ea340-fd63-490f-a7db-68428d24cf32" providerId="ADAL" clId="{9B6050A4-F178-4018-9F62-4FCCA28DA093}" dt="2021-03-18T11:53:46.405" v="17902" actId="790"/>
          <ac:spMkLst>
            <pc:docMk/>
            <pc:sldMk cId="2726543323" sldId="3801"/>
            <ac:spMk id="46" creationId="{4DDEC8E4-2B7C-4830-BF10-25FC60135C1D}"/>
          </ac:spMkLst>
        </pc:spChg>
        <pc:spChg chg="mod">
          <ac:chgData name="Ragnhild Halvorsrud" userId="917ea340-fd63-490f-a7db-68428d24cf32" providerId="ADAL" clId="{9B6050A4-F178-4018-9F62-4FCCA28DA093}" dt="2021-03-18T11:53:46.406" v="17903" actId="790"/>
          <ac:spMkLst>
            <pc:docMk/>
            <pc:sldMk cId="2726543323" sldId="3801"/>
            <ac:spMk id="49" creationId="{534F0542-0F80-4F0C-8BFE-DEBA64C82645}"/>
          </ac:spMkLst>
        </pc:spChg>
        <pc:spChg chg="mod">
          <ac:chgData name="Ragnhild Halvorsrud" userId="917ea340-fd63-490f-a7db-68428d24cf32" providerId="ADAL" clId="{9B6050A4-F178-4018-9F62-4FCCA28DA093}" dt="2021-03-18T11:53:46.407" v="17904" actId="790"/>
          <ac:spMkLst>
            <pc:docMk/>
            <pc:sldMk cId="2726543323" sldId="3801"/>
            <ac:spMk id="52" creationId="{501D1D70-A643-4652-B576-5FF2082DD16F}"/>
          </ac:spMkLst>
        </pc:spChg>
        <pc:spChg chg="mod">
          <ac:chgData name="Ragnhild Halvorsrud" userId="917ea340-fd63-490f-a7db-68428d24cf32" providerId="ADAL" clId="{9B6050A4-F178-4018-9F62-4FCCA28DA093}" dt="2021-03-18T11:53:46.409" v="17905" actId="790"/>
          <ac:spMkLst>
            <pc:docMk/>
            <pc:sldMk cId="2726543323" sldId="3801"/>
            <ac:spMk id="56" creationId="{9A91878D-7C1C-43CB-ACE2-5529C236555C}"/>
          </ac:spMkLst>
        </pc:spChg>
      </pc:sldChg>
      <pc:sldChg chg="add del">
        <pc:chgData name="Ragnhild Halvorsrud" userId="917ea340-fd63-490f-a7db-68428d24cf32" providerId="ADAL" clId="{9B6050A4-F178-4018-9F62-4FCCA28DA093}" dt="2021-03-19T12:55:55.698" v="24710" actId="47"/>
        <pc:sldMkLst>
          <pc:docMk/>
          <pc:sldMk cId="2816919113" sldId="3801"/>
        </pc:sldMkLst>
      </pc:sldChg>
      <pc:sldChg chg="modSp add del mod modNotes">
        <pc:chgData name="Ragnhild Halvorsrud" userId="917ea340-fd63-490f-a7db-68428d24cf32" providerId="ADAL" clId="{9B6050A4-F178-4018-9F62-4FCCA28DA093}" dt="2021-03-16T17:20:17.687" v="15522" actId="47"/>
        <pc:sldMkLst>
          <pc:docMk/>
          <pc:sldMk cId="3284300877" sldId="3801"/>
        </pc:sldMkLst>
        <pc:spChg chg="mod">
          <ac:chgData name="Ragnhild Halvorsrud" userId="917ea340-fd63-490f-a7db-68428d24cf32" providerId="ADAL" clId="{9B6050A4-F178-4018-9F62-4FCCA28DA093}" dt="2021-03-16T17:19:27.564" v="15501" actId="790"/>
          <ac:spMkLst>
            <pc:docMk/>
            <pc:sldMk cId="3284300877" sldId="3801"/>
            <ac:spMk id="2" creationId="{00000000-0000-0000-0000-000000000000}"/>
          </ac:spMkLst>
        </pc:spChg>
        <pc:spChg chg="mod">
          <ac:chgData name="Ragnhild Halvorsrud" userId="917ea340-fd63-490f-a7db-68428d24cf32" providerId="ADAL" clId="{9B6050A4-F178-4018-9F62-4FCCA28DA093}" dt="2021-03-16T17:19:27.565" v="15502" actId="790"/>
          <ac:spMkLst>
            <pc:docMk/>
            <pc:sldMk cId="3284300877" sldId="3801"/>
            <ac:spMk id="25" creationId="{B3C58A52-2844-47D2-9040-83EA528DC1B6}"/>
          </ac:spMkLst>
        </pc:spChg>
        <pc:spChg chg="mod">
          <ac:chgData name="Ragnhild Halvorsrud" userId="917ea340-fd63-490f-a7db-68428d24cf32" providerId="ADAL" clId="{9B6050A4-F178-4018-9F62-4FCCA28DA093}" dt="2021-03-16T17:19:27.565" v="15503" actId="790"/>
          <ac:spMkLst>
            <pc:docMk/>
            <pc:sldMk cId="3284300877" sldId="3801"/>
            <ac:spMk id="26" creationId="{33E60744-AB24-40E6-8F74-ECDBBD1D3B5A}"/>
          </ac:spMkLst>
        </pc:spChg>
        <pc:spChg chg="mod">
          <ac:chgData name="Ragnhild Halvorsrud" userId="917ea340-fd63-490f-a7db-68428d24cf32" providerId="ADAL" clId="{9B6050A4-F178-4018-9F62-4FCCA28DA093}" dt="2021-03-16T17:19:27.567" v="15504" actId="790"/>
          <ac:spMkLst>
            <pc:docMk/>
            <pc:sldMk cId="3284300877" sldId="3801"/>
            <ac:spMk id="27" creationId="{DCDB5511-68C7-4A02-9E57-3BC4E606243A}"/>
          </ac:spMkLst>
        </pc:spChg>
        <pc:spChg chg="mod">
          <ac:chgData name="Ragnhild Halvorsrud" userId="917ea340-fd63-490f-a7db-68428d24cf32" providerId="ADAL" clId="{9B6050A4-F178-4018-9F62-4FCCA28DA093}" dt="2021-03-16T17:19:27.568" v="15505" actId="790"/>
          <ac:spMkLst>
            <pc:docMk/>
            <pc:sldMk cId="3284300877" sldId="3801"/>
            <ac:spMk id="28" creationId="{8DB213FB-A3F1-4DB5-B322-1D90A59BFFE3}"/>
          </ac:spMkLst>
        </pc:spChg>
        <pc:spChg chg="mod">
          <ac:chgData name="Ragnhild Halvorsrud" userId="917ea340-fd63-490f-a7db-68428d24cf32" providerId="ADAL" clId="{9B6050A4-F178-4018-9F62-4FCCA28DA093}" dt="2021-03-16T17:19:27.568" v="15506" actId="790"/>
          <ac:spMkLst>
            <pc:docMk/>
            <pc:sldMk cId="3284300877" sldId="3801"/>
            <ac:spMk id="29" creationId="{DC2F198E-BA0B-4B37-9918-D9878F76DC17}"/>
          </ac:spMkLst>
        </pc:spChg>
        <pc:spChg chg="mod">
          <ac:chgData name="Ragnhild Halvorsrud" userId="917ea340-fd63-490f-a7db-68428d24cf32" providerId="ADAL" clId="{9B6050A4-F178-4018-9F62-4FCCA28DA093}" dt="2021-03-16T17:19:27.569" v="15507" actId="790"/>
          <ac:spMkLst>
            <pc:docMk/>
            <pc:sldMk cId="3284300877" sldId="3801"/>
            <ac:spMk id="30" creationId="{02BEA7B1-9AE8-480A-BA90-CB1D33BB8164}"/>
          </ac:spMkLst>
        </pc:spChg>
        <pc:spChg chg="mod">
          <ac:chgData name="Ragnhild Halvorsrud" userId="917ea340-fd63-490f-a7db-68428d24cf32" providerId="ADAL" clId="{9B6050A4-F178-4018-9F62-4FCCA28DA093}" dt="2021-03-16T17:19:27.569" v="15508" actId="790"/>
          <ac:spMkLst>
            <pc:docMk/>
            <pc:sldMk cId="3284300877" sldId="3801"/>
            <ac:spMk id="32" creationId="{02940A7B-ACA6-44BF-9DFB-19E2F7CCCFAD}"/>
          </ac:spMkLst>
        </pc:spChg>
        <pc:spChg chg="mod">
          <ac:chgData name="Ragnhild Halvorsrud" userId="917ea340-fd63-490f-a7db-68428d24cf32" providerId="ADAL" clId="{9B6050A4-F178-4018-9F62-4FCCA28DA093}" dt="2021-03-16T17:19:27.570" v="15509" actId="790"/>
          <ac:spMkLst>
            <pc:docMk/>
            <pc:sldMk cId="3284300877" sldId="3801"/>
            <ac:spMk id="35" creationId="{8B58C188-F4A0-4B2B-86CB-D0F61C67CF0C}"/>
          </ac:spMkLst>
        </pc:spChg>
        <pc:spChg chg="mod">
          <ac:chgData name="Ragnhild Halvorsrud" userId="917ea340-fd63-490f-a7db-68428d24cf32" providerId="ADAL" clId="{9B6050A4-F178-4018-9F62-4FCCA28DA093}" dt="2021-03-16T17:19:27.571" v="15510" actId="790"/>
          <ac:spMkLst>
            <pc:docMk/>
            <pc:sldMk cId="3284300877" sldId="3801"/>
            <ac:spMk id="37" creationId="{574B63EE-E718-45F0-9AF2-C5ABC61122D3}"/>
          </ac:spMkLst>
        </pc:spChg>
        <pc:spChg chg="mod">
          <ac:chgData name="Ragnhild Halvorsrud" userId="917ea340-fd63-490f-a7db-68428d24cf32" providerId="ADAL" clId="{9B6050A4-F178-4018-9F62-4FCCA28DA093}" dt="2021-03-16T17:19:27.572" v="15511" actId="790"/>
          <ac:spMkLst>
            <pc:docMk/>
            <pc:sldMk cId="3284300877" sldId="3801"/>
            <ac:spMk id="39" creationId="{846E39FE-F501-40B8-B7FB-F86E25A0E2D2}"/>
          </ac:spMkLst>
        </pc:spChg>
        <pc:spChg chg="mod">
          <ac:chgData name="Ragnhild Halvorsrud" userId="917ea340-fd63-490f-a7db-68428d24cf32" providerId="ADAL" clId="{9B6050A4-F178-4018-9F62-4FCCA28DA093}" dt="2021-03-16T17:19:27.573" v="15512" actId="790"/>
          <ac:spMkLst>
            <pc:docMk/>
            <pc:sldMk cId="3284300877" sldId="3801"/>
            <ac:spMk id="41" creationId="{1EA5CAAD-75D6-4DE0-902D-1631F1767939}"/>
          </ac:spMkLst>
        </pc:spChg>
        <pc:spChg chg="mod">
          <ac:chgData name="Ragnhild Halvorsrud" userId="917ea340-fd63-490f-a7db-68428d24cf32" providerId="ADAL" clId="{9B6050A4-F178-4018-9F62-4FCCA28DA093}" dt="2021-03-16T17:19:27.575" v="15513" actId="790"/>
          <ac:spMkLst>
            <pc:docMk/>
            <pc:sldMk cId="3284300877" sldId="3801"/>
            <ac:spMk id="42" creationId="{6F621DDE-9829-4832-B6D9-436846883913}"/>
          </ac:spMkLst>
        </pc:spChg>
        <pc:spChg chg="mod">
          <ac:chgData name="Ragnhild Halvorsrud" userId="917ea340-fd63-490f-a7db-68428d24cf32" providerId="ADAL" clId="{9B6050A4-F178-4018-9F62-4FCCA28DA093}" dt="2021-03-16T17:19:27.576" v="15514" actId="790"/>
          <ac:spMkLst>
            <pc:docMk/>
            <pc:sldMk cId="3284300877" sldId="3801"/>
            <ac:spMk id="43" creationId="{FBC342BE-AE3D-4B57-861C-5D3281B249C5}"/>
          </ac:spMkLst>
        </pc:spChg>
        <pc:spChg chg="mod">
          <ac:chgData name="Ragnhild Halvorsrud" userId="917ea340-fd63-490f-a7db-68428d24cf32" providerId="ADAL" clId="{9B6050A4-F178-4018-9F62-4FCCA28DA093}" dt="2021-03-16T17:19:27.578" v="15515" actId="790"/>
          <ac:spMkLst>
            <pc:docMk/>
            <pc:sldMk cId="3284300877" sldId="3801"/>
            <ac:spMk id="44" creationId="{29A49B98-ECE4-4FB3-B2DE-8322162C8C64}"/>
          </ac:spMkLst>
        </pc:spChg>
        <pc:spChg chg="mod">
          <ac:chgData name="Ragnhild Halvorsrud" userId="917ea340-fd63-490f-a7db-68428d24cf32" providerId="ADAL" clId="{9B6050A4-F178-4018-9F62-4FCCA28DA093}" dt="2021-03-16T17:19:27.579" v="15516" actId="790"/>
          <ac:spMkLst>
            <pc:docMk/>
            <pc:sldMk cId="3284300877" sldId="3801"/>
            <ac:spMk id="46" creationId="{4DDEC8E4-2B7C-4830-BF10-25FC60135C1D}"/>
          </ac:spMkLst>
        </pc:spChg>
        <pc:spChg chg="mod">
          <ac:chgData name="Ragnhild Halvorsrud" userId="917ea340-fd63-490f-a7db-68428d24cf32" providerId="ADAL" clId="{9B6050A4-F178-4018-9F62-4FCCA28DA093}" dt="2021-03-16T17:19:27.580" v="15517" actId="790"/>
          <ac:spMkLst>
            <pc:docMk/>
            <pc:sldMk cId="3284300877" sldId="3801"/>
            <ac:spMk id="49" creationId="{534F0542-0F80-4F0C-8BFE-DEBA64C82645}"/>
          </ac:spMkLst>
        </pc:spChg>
        <pc:spChg chg="mod">
          <ac:chgData name="Ragnhild Halvorsrud" userId="917ea340-fd63-490f-a7db-68428d24cf32" providerId="ADAL" clId="{9B6050A4-F178-4018-9F62-4FCCA28DA093}" dt="2021-03-16T17:19:27.582" v="15518" actId="790"/>
          <ac:spMkLst>
            <pc:docMk/>
            <pc:sldMk cId="3284300877" sldId="3801"/>
            <ac:spMk id="52" creationId="{501D1D70-A643-4652-B576-5FF2082DD16F}"/>
          </ac:spMkLst>
        </pc:spChg>
        <pc:spChg chg="mod">
          <ac:chgData name="Ragnhild Halvorsrud" userId="917ea340-fd63-490f-a7db-68428d24cf32" providerId="ADAL" clId="{9B6050A4-F178-4018-9F62-4FCCA28DA093}" dt="2021-03-16T17:19:27.583" v="15519" actId="790"/>
          <ac:spMkLst>
            <pc:docMk/>
            <pc:sldMk cId="3284300877" sldId="3801"/>
            <ac:spMk id="56" creationId="{9A91878D-7C1C-43CB-ACE2-5529C236555C}"/>
          </ac:spMkLst>
        </pc:spChg>
      </pc:sldChg>
      <pc:sldChg chg="modSp add del mod modNotes">
        <pc:chgData name="Ragnhild Halvorsrud" userId="917ea340-fd63-490f-a7db-68428d24cf32" providerId="ADAL" clId="{9B6050A4-F178-4018-9F62-4FCCA28DA093}" dt="2021-03-18T12:37:47.144" v="19445"/>
        <pc:sldMkLst>
          <pc:docMk/>
          <pc:sldMk cId="3392433151" sldId="3801"/>
        </pc:sldMkLst>
        <pc:spChg chg="mod">
          <ac:chgData name="Ragnhild Halvorsrud" userId="917ea340-fd63-490f-a7db-68428d24cf32" providerId="ADAL" clId="{9B6050A4-F178-4018-9F62-4FCCA28DA093}" dt="2021-03-18T12:37:40.932" v="19431" actId="790"/>
          <ac:spMkLst>
            <pc:docMk/>
            <pc:sldMk cId="3392433151" sldId="3801"/>
            <ac:spMk id="2" creationId="{00000000-0000-0000-0000-000000000000}"/>
          </ac:spMkLst>
        </pc:spChg>
        <pc:spChg chg="mod">
          <ac:chgData name="Ragnhild Halvorsrud" userId="917ea340-fd63-490f-a7db-68428d24cf32" providerId="ADAL" clId="{9B6050A4-F178-4018-9F62-4FCCA28DA093}" dt="2021-03-18T12:37:40.936" v="19432" actId="790"/>
          <ac:spMkLst>
            <pc:docMk/>
            <pc:sldMk cId="3392433151" sldId="3801"/>
            <ac:spMk id="5" creationId="{00000000-0000-0000-0000-000000000000}"/>
          </ac:spMkLst>
        </pc:spChg>
        <pc:spChg chg="mod">
          <ac:chgData name="Ragnhild Halvorsrud" userId="917ea340-fd63-490f-a7db-68428d24cf32" providerId="ADAL" clId="{9B6050A4-F178-4018-9F62-4FCCA28DA093}" dt="2021-03-18T12:37:40.937" v="19433" actId="790"/>
          <ac:spMkLst>
            <pc:docMk/>
            <pc:sldMk cId="3392433151" sldId="3801"/>
            <ac:spMk id="6" creationId="{00000000-0000-0000-0000-000000000000}"/>
          </ac:spMkLst>
        </pc:spChg>
        <pc:spChg chg="mod">
          <ac:chgData name="Ragnhild Halvorsrud" userId="917ea340-fd63-490f-a7db-68428d24cf32" providerId="ADAL" clId="{9B6050A4-F178-4018-9F62-4FCCA28DA093}" dt="2021-03-18T12:37:40.938" v="19434" actId="790"/>
          <ac:spMkLst>
            <pc:docMk/>
            <pc:sldMk cId="3392433151" sldId="3801"/>
            <ac:spMk id="22" creationId="{00000000-0000-0000-0000-000000000000}"/>
          </ac:spMkLst>
        </pc:spChg>
        <pc:spChg chg="mod">
          <ac:chgData name="Ragnhild Halvorsrud" userId="917ea340-fd63-490f-a7db-68428d24cf32" providerId="ADAL" clId="{9B6050A4-F178-4018-9F62-4FCCA28DA093}" dt="2021-03-18T12:37:40.939" v="19435" actId="790"/>
          <ac:spMkLst>
            <pc:docMk/>
            <pc:sldMk cId="3392433151" sldId="3801"/>
            <ac:spMk id="23" creationId="{00000000-0000-0000-0000-000000000000}"/>
          </ac:spMkLst>
        </pc:spChg>
      </pc:sldChg>
      <pc:sldChg chg="modSp add del mod modNotes">
        <pc:chgData name="Ragnhild Halvorsrud" userId="917ea340-fd63-490f-a7db-68428d24cf32" providerId="ADAL" clId="{9B6050A4-F178-4018-9F62-4FCCA28DA093}" dt="2021-03-18T12:02:31.512" v="19127" actId="2696"/>
        <pc:sldMkLst>
          <pc:docMk/>
          <pc:sldMk cId="3609902206" sldId="3801"/>
        </pc:sldMkLst>
        <pc:spChg chg="mod">
          <ac:chgData name="Ragnhild Halvorsrud" userId="917ea340-fd63-490f-a7db-68428d24cf32" providerId="ADAL" clId="{9B6050A4-F178-4018-9F62-4FCCA28DA093}" dt="2021-03-18T12:02:26.165" v="19106" actId="790"/>
          <ac:spMkLst>
            <pc:docMk/>
            <pc:sldMk cId="3609902206" sldId="3801"/>
            <ac:spMk id="2" creationId="{00000000-0000-0000-0000-000000000000}"/>
          </ac:spMkLst>
        </pc:spChg>
        <pc:spChg chg="mod">
          <ac:chgData name="Ragnhild Halvorsrud" userId="917ea340-fd63-490f-a7db-68428d24cf32" providerId="ADAL" clId="{9B6050A4-F178-4018-9F62-4FCCA28DA093}" dt="2021-03-18T12:02:26.166" v="19107" actId="790"/>
          <ac:spMkLst>
            <pc:docMk/>
            <pc:sldMk cId="3609902206" sldId="3801"/>
            <ac:spMk id="25" creationId="{B3C58A52-2844-47D2-9040-83EA528DC1B6}"/>
          </ac:spMkLst>
        </pc:spChg>
        <pc:spChg chg="mod">
          <ac:chgData name="Ragnhild Halvorsrud" userId="917ea340-fd63-490f-a7db-68428d24cf32" providerId="ADAL" clId="{9B6050A4-F178-4018-9F62-4FCCA28DA093}" dt="2021-03-18T12:02:26.167" v="19108" actId="790"/>
          <ac:spMkLst>
            <pc:docMk/>
            <pc:sldMk cId="3609902206" sldId="3801"/>
            <ac:spMk id="26" creationId="{33E60744-AB24-40E6-8F74-ECDBBD1D3B5A}"/>
          </ac:spMkLst>
        </pc:spChg>
        <pc:spChg chg="mod">
          <ac:chgData name="Ragnhild Halvorsrud" userId="917ea340-fd63-490f-a7db-68428d24cf32" providerId="ADAL" clId="{9B6050A4-F178-4018-9F62-4FCCA28DA093}" dt="2021-03-18T12:02:26.170" v="19109" actId="790"/>
          <ac:spMkLst>
            <pc:docMk/>
            <pc:sldMk cId="3609902206" sldId="3801"/>
            <ac:spMk id="27" creationId="{DCDB5511-68C7-4A02-9E57-3BC4E606243A}"/>
          </ac:spMkLst>
        </pc:spChg>
        <pc:spChg chg="mod">
          <ac:chgData name="Ragnhild Halvorsrud" userId="917ea340-fd63-490f-a7db-68428d24cf32" providerId="ADAL" clId="{9B6050A4-F178-4018-9F62-4FCCA28DA093}" dt="2021-03-18T12:02:26.171" v="19110" actId="790"/>
          <ac:spMkLst>
            <pc:docMk/>
            <pc:sldMk cId="3609902206" sldId="3801"/>
            <ac:spMk id="28" creationId="{8DB213FB-A3F1-4DB5-B322-1D90A59BFFE3}"/>
          </ac:spMkLst>
        </pc:spChg>
        <pc:spChg chg="mod">
          <ac:chgData name="Ragnhild Halvorsrud" userId="917ea340-fd63-490f-a7db-68428d24cf32" providerId="ADAL" clId="{9B6050A4-F178-4018-9F62-4FCCA28DA093}" dt="2021-03-18T12:02:26.172" v="19111" actId="790"/>
          <ac:spMkLst>
            <pc:docMk/>
            <pc:sldMk cId="3609902206" sldId="3801"/>
            <ac:spMk id="29" creationId="{DC2F198E-BA0B-4B37-9918-D9878F76DC17}"/>
          </ac:spMkLst>
        </pc:spChg>
        <pc:spChg chg="mod">
          <ac:chgData name="Ragnhild Halvorsrud" userId="917ea340-fd63-490f-a7db-68428d24cf32" providerId="ADAL" clId="{9B6050A4-F178-4018-9F62-4FCCA28DA093}" dt="2021-03-18T12:02:26.173" v="19112" actId="790"/>
          <ac:spMkLst>
            <pc:docMk/>
            <pc:sldMk cId="3609902206" sldId="3801"/>
            <ac:spMk id="30" creationId="{02BEA7B1-9AE8-480A-BA90-CB1D33BB8164}"/>
          </ac:spMkLst>
        </pc:spChg>
        <pc:spChg chg="mod">
          <ac:chgData name="Ragnhild Halvorsrud" userId="917ea340-fd63-490f-a7db-68428d24cf32" providerId="ADAL" clId="{9B6050A4-F178-4018-9F62-4FCCA28DA093}" dt="2021-03-18T12:02:26.174" v="19113" actId="790"/>
          <ac:spMkLst>
            <pc:docMk/>
            <pc:sldMk cId="3609902206" sldId="3801"/>
            <ac:spMk id="32" creationId="{02940A7B-ACA6-44BF-9DFB-19E2F7CCCFAD}"/>
          </ac:spMkLst>
        </pc:spChg>
        <pc:spChg chg="mod">
          <ac:chgData name="Ragnhild Halvorsrud" userId="917ea340-fd63-490f-a7db-68428d24cf32" providerId="ADAL" clId="{9B6050A4-F178-4018-9F62-4FCCA28DA093}" dt="2021-03-18T12:02:26.175" v="19114" actId="790"/>
          <ac:spMkLst>
            <pc:docMk/>
            <pc:sldMk cId="3609902206" sldId="3801"/>
            <ac:spMk id="35" creationId="{8B58C188-F4A0-4B2B-86CB-D0F61C67CF0C}"/>
          </ac:spMkLst>
        </pc:spChg>
        <pc:spChg chg="mod">
          <ac:chgData name="Ragnhild Halvorsrud" userId="917ea340-fd63-490f-a7db-68428d24cf32" providerId="ADAL" clId="{9B6050A4-F178-4018-9F62-4FCCA28DA093}" dt="2021-03-18T12:02:26.177" v="19115" actId="790"/>
          <ac:spMkLst>
            <pc:docMk/>
            <pc:sldMk cId="3609902206" sldId="3801"/>
            <ac:spMk id="37" creationId="{574B63EE-E718-45F0-9AF2-C5ABC61122D3}"/>
          </ac:spMkLst>
        </pc:spChg>
        <pc:spChg chg="mod">
          <ac:chgData name="Ragnhild Halvorsrud" userId="917ea340-fd63-490f-a7db-68428d24cf32" providerId="ADAL" clId="{9B6050A4-F178-4018-9F62-4FCCA28DA093}" dt="2021-03-18T12:02:26.178" v="19116" actId="790"/>
          <ac:spMkLst>
            <pc:docMk/>
            <pc:sldMk cId="3609902206" sldId="3801"/>
            <ac:spMk id="39" creationId="{846E39FE-F501-40B8-B7FB-F86E25A0E2D2}"/>
          </ac:spMkLst>
        </pc:spChg>
        <pc:spChg chg="mod">
          <ac:chgData name="Ragnhild Halvorsrud" userId="917ea340-fd63-490f-a7db-68428d24cf32" providerId="ADAL" clId="{9B6050A4-F178-4018-9F62-4FCCA28DA093}" dt="2021-03-18T12:02:26.180" v="19117" actId="790"/>
          <ac:spMkLst>
            <pc:docMk/>
            <pc:sldMk cId="3609902206" sldId="3801"/>
            <ac:spMk id="41" creationId="{1EA5CAAD-75D6-4DE0-902D-1631F1767939}"/>
          </ac:spMkLst>
        </pc:spChg>
        <pc:spChg chg="mod">
          <ac:chgData name="Ragnhild Halvorsrud" userId="917ea340-fd63-490f-a7db-68428d24cf32" providerId="ADAL" clId="{9B6050A4-F178-4018-9F62-4FCCA28DA093}" dt="2021-03-18T12:02:26.181" v="19118" actId="790"/>
          <ac:spMkLst>
            <pc:docMk/>
            <pc:sldMk cId="3609902206" sldId="3801"/>
            <ac:spMk id="42" creationId="{6F621DDE-9829-4832-B6D9-436846883913}"/>
          </ac:spMkLst>
        </pc:spChg>
        <pc:spChg chg="mod">
          <ac:chgData name="Ragnhild Halvorsrud" userId="917ea340-fd63-490f-a7db-68428d24cf32" providerId="ADAL" clId="{9B6050A4-F178-4018-9F62-4FCCA28DA093}" dt="2021-03-18T12:02:26.184" v="19119" actId="790"/>
          <ac:spMkLst>
            <pc:docMk/>
            <pc:sldMk cId="3609902206" sldId="3801"/>
            <ac:spMk id="43" creationId="{FBC342BE-AE3D-4B57-861C-5D3281B249C5}"/>
          </ac:spMkLst>
        </pc:spChg>
        <pc:spChg chg="mod">
          <ac:chgData name="Ragnhild Halvorsrud" userId="917ea340-fd63-490f-a7db-68428d24cf32" providerId="ADAL" clId="{9B6050A4-F178-4018-9F62-4FCCA28DA093}" dt="2021-03-18T12:02:26.186" v="19120" actId="790"/>
          <ac:spMkLst>
            <pc:docMk/>
            <pc:sldMk cId="3609902206" sldId="3801"/>
            <ac:spMk id="44" creationId="{29A49B98-ECE4-4FB3-B2DE-8322162C8C64}"/>
          </ac:spMkLst>
        </pc:spChg>
        <pc:spChg chg="mod">
          <ac:chgData name="Ragnhild Halvorsrud" userId="917ea340-fd63-490f-a7db-68428d24cf32" providerId="ADAL" clId="{9B6050A4-F178-4018-9F62-4FCCA28DA093}" dt="2021-03-18T12:02:26.187" v="19121" actId="790"/>
          <ac:spMkLst>
            <pc:docMk/>
            <pc:sldMk cId="3609902206" sldId="3801"/>
            <ac:spMk id="46" creationId="{4DDEC8E4-2B7C-4830-BF10-25FC60135C1D}"/>
          </ac:spMkLst>
        </pc:spChg>
        <pc:spChg chg="mod">
          <ac:chgData name="Ragnhild Halvorsrud" userId="917ea340-fd63-490f-a7db-68428d24cf32" providerId="ADAL" clId="{9B6050A4-F178-4018-9F62-4FCCA28DA093}" dt="2021-03-18T12:02:26.188" v="19122" actId="790"/>
          <ac:spMkLst>
            <pc:docMk/>
            <pc:sldMk cId="3609902206" sldId="3801"/>
            <ac:spMk id="49" creationId="{534F0542-0F80-4F0C-8BFE-DEBA64C82645}"/>
          </ac:spMkLst>
        </pc:spChg>
        <pc:spChg chg="mod">
          <ac:chgData name="Ragnhild Halvorsrud" userId="917ea340-fd63-490f-a7db-68428d24cf32" providerId="ADAL" clId="{9B6050A4-F178-4018-9F62-4FCCA28DA093}" dt="2021-03-18T12:02:26.188" v="19123" actId="790"/>
          <ac:spMkLst>
            <pc:docMk/>
            <pc:sldMk cId="3609902206" sldId="3801"/>
            <ac:spMk id="52" creationId="{501D1D70-A643-4652-B576-5FF2082DD16F}"/>
          </ac:spMkLst>
        </pc:spChg>
        <pc:spChg chg="mod">
          <ac:chgData name="Ragnhild Halvorsrud" userId="917ea340-fd63-490f-a7db-68428d24cf32" providerId="ADAL" clId="{9B6050A4-F178-4018-9F62-4FCCA28DA093}" dt="2021-03-18T12:02:26.190" v="19124" actId="790"/>
          <ac:spMkLst>
            <pc:docMk/>
            <pc:sldMk cId="3609902206" sldId="3801"/>
            <ac:spMk id="56" creationId="{9A91878D-7C1C-43CB-ACE2-5529C236555C}"/>
          </ac:spMkLst>
        </pc:spChg>
      </pc:sldChg>
      <pc:sldChg chg="modSp add del mod modNotes">
        <pc:chgData name="Ragnhild Halvorsrud" userId="917ea340-fd63-490f-a7db-68428d24cf32" providerId="ADAL" clId="{9B6050A4-F178-4018-9F62-4FCCA28DA093}" dt="2021-03-16T17:19:20.717" v="15497" actId="2890"/>
        <pc:sldMkLst>
          <pc:docMk/>
          <pc:sldMk cId="3887551915" sldId="3801"/>
        </pc:sldMkLst>
        <pc:spChg chg="mod">
          <ac:chgData name="Ragnhild Halvorsrud" userId="917ea340-fd63-490f-a7db-68428d24cf32" providerId="ADAL" clId="{9B6050A4-F178-4018-9F62-4FCCA28DA093}" dt="2021-03-16T17:18:53.643" v="15453" actId="790"/>
          <ac:spMkLst>
            <pc:docMk/>
            <pc:sldMk cId="3887551915" sldId="3801"/>
            <ac:spMk id="2" creationId="{00000000-0000-0000-0000-000000000000}"/>
          </ac:spMkLst>
        </pc:spChg>
        <pc:spChg chg="mod">
          <ac:chgData name="Ragnhild Halvorsrud" userId="917ea340-fd63-490f-a7db-68428d24cf32" providerId="ADAL" clId="{9B6050A4-F178-4018-9F62-4FCCA28DA093}" dt="2021-03-16T17:18:53.644" v="15454" actId="790"/>
          <ac:spMkLst>
            <pc:docMk/>
            <pc:sldMk cId="3887551915" sldId="3801"/>
            <ac:spMk id="25" creationId="{B3C58A52-2844-47D2-9040-83EA528DC1B6}"/>
          </ac:spMkLst>
        </pc:spChg>
        <pc:spChg chg="mod">
          <ac:chgData name="Ragnhild Halvorsrud" userId="917ea340-fd63-490f-a7db-68428d24cf32" providerId="ADAL" clId="{9B6050A4-F178-4018-9F62-4FCCA28DA093}" dt="2021-03-16T17:18:53.645" v="15455" actId="790"/>
          <ac:spMkLst>
            <pc:docMk/>
            <pc:sldMk cId="3887551915" sldId="3801"/>
            <ac:spMk id="26" creationId="{33E60744-AB24-40E6-8F74-ECDBBD1D3B5A}"/>
          </ac:spMkLst>
        </pc:spChg>
        <pc:spChg chg="mod">
          <ac:chgData name="Ragnhild Halvorsrud" userId="917ea340-fd63-490f-a7db-68428d24cf32" providerId="ADAL" clId="{9B6050A4-F178-4018-9F62-4FCCA28DA093}" dt="2021-03-16T17:18:53.647" v="15456" actId="790"/>
          <ac:spMkLst>
            <pc:docMk/>
            <pc:sldMk cId="3887551915" sldId="3801"/>
            <ac:spMk id="27" creationId="{DCDB5511-68C7-4A02-9E57-3BC4E606243A}"/>
          </ac:spMkLst>
        </pc:spChg>
        <pc:spChg chg="mod">
          <ac:chgData name="Ragnhild Halvorsrud" userId="917ea340-fd63-490f-a7db-68428d24cf32" providerId="ADAL" clId="{9B6050A4-F178-4018-9F62-4FCCA28DA093}" dt="2021-03-16T17:18:53.648" v="15457" actId="790"/>
          <ac:spMkLst>
            <pc:docMk/>
            <pc:sldMk cId="3887551915" sldId="3801"/>
            <ac:spMk id="28" creationId="{8DB213FB-A3F1-4DB5-B322-1D90A59BFFE3}"/>
          </ac:spMkLst>
        </pc:spChg>
        <pc:spChg chg="mod">
          <ac:chgData name="Ragnhild Halvorsrud" userId="917ea340-fd63-490f-a7db-68428d24cf32" providerId="ADAL" clId="{9B6050A4-F178-4018-9F62-4FCCA28DA093}" dt="2021-03-16T17:18:53.649" v="15458" actId="790"/>
          <ac:spMkLst>
            <pc:docMk/>
            <pc:sldMk cId="3887551915" sldId="3801"/>
            <ac:spMk id="29" creationId="{DC2F198E-BA0B-4B37-9918-D9878F76DC17}"/>
          </ac:spMkLst>
        </pc:spChg>
        <pc:spChg chg="mod">
          <ac:chgData name="Ragnhild Halvorsrud" userId="917ea340-fd63-490f-a7db-68428d24cf32" providerId="ADAL" clId="{9B6050A4-F178-4018-9F62-4FCCA28DA093}" dt="2021-03-16T17:18:53.651" v="15459" actId="790"/>
          <ac:spMkLst>
            <pc:docMk/>
            <pc:sldMk cId="3887551915" sldId="3801"/>
            <ac:spMk id="30" creationId="{02BEA7B1-9AE8-480A-BA90-CB1D33BB8164}"/>
          </ac:spMkLst>
        </pc:spChg>
        <pc:spChg chg="mod">
          <ac:chgData name="Ragnhild Halvorsrud" userId="917ea340-fd63-490f-a7db-68428d24cf32" providerId="ADAL" clId="{9B6050A4-F178-4018-9F62-4FCCA28DA093}" dt="2021-03-16T17:18:53.652" v="15460" actId="790"/>
          <ac:spMkLst>
            <pc:docMk/>
            <pc:sldMk cId="3887551915" sldId="3801"/>
            <ac:spMk id="32" creationId="{02940A7B-ACA6-44BF-9DFB-19E2F7CCCFAD}"/>
          </ac:spMkLst>
        </pc:spChg>
        <pc:spChg chg="mod">
          <ac:chgData name="Ragnhild Halvorsrud" userId="917ea340-fd63-490f-a7db-68428d24cf32" providerId="ADAL" clId="{9B6050A4-F178-4018-9F62-4FCCA28DA093}" dt="2021-03-16T17:18:53.653" v="15461" actId="790"/>
          <ac:spMkLst>
            <pc:docMk/>
            <pc:sldMk cId="3887551915" sldId="3801"/>
            <ac:spMk id="35" creationId="{8B58C188-F4A0-4B2B-86CB-D0F61C67CF0C}"/>
          </ac:spMkLst>
        </pc:spChg>
        <pc:spChg chg="mod">
          <ac:chgData name="Ragnhild Halvorsrud" userId="917ea340-fd63-490f-a7db-68428d24cf32" providerId="ADAL" clId="{9B6050A4-F178-4018-9F62-4FCCA28DA093}" dt="2021-03-16T17:18:53.655" v="15462" actId="790"/>
          <ac:spMkLst>
            <pc:docMk/>
            <pc:sldMk cId="3887551915" sldId="3801"/>
            <ac:spMk id="37" creationId="{574B63EE-E718-45F0-9AF2-C5ABC61122D3}"/>
          </ac:spMkLst>
        </pc:spChg>
        <pc:spChg chg="mod">
          <ac:chgData name="Ragnhild Halvorsrud" userId="917ea340-fd63-490f-a7db-68428d24cf32" providerId="ADAL" clId="{9B6050A4-F178-4018-9F62-4FCCA28DA093}" dt="2021-03-16T17:18:53.656" v="15463" actId="790"/>
          <ac:spMkLst>
            <pc:docMk/>
            <pc:sldMk cId="3887551915" sldId="3801"/>
            <ac:spMk id="39" creationId="{846E39FE-F501-40B8-B7FB-F86E25A0E2D2}"/>
          </ac:spMkLst>
        </pc:spChg>
        <pc:spChg chg="mod">
          <ac:chgData name="Ragnhild Halvorsrud" userId="917ea340-fd63-490f-a7db-68428d24cf32" providerId="ADAL" clId="{9B6050A4-F178-4018-9F62-4FCCA28DA093}" dt="2021-03-16T17:18:53.657" v="15464" actId="790"/>
          <ac:spMkLst>
            <pc:docMk/>
            <pc:sldMk cId="3887551915" sldId="3801"/>
            <ac:spMk id="41" creationId="{1EA5CAAD-75D6-4DE0-902D-1631F1767939}"/>
          </ac:spMkLst>
        </pc:spChg>
        <pc:spChg chg="mod">
          <ac:chgData name="Ragnhild Halvorsrud" userId="917ea340-fd63-490f-a7db-68428d24cf32" providerId="ADAL" clId="{9B6050A4-F178-4018-9F62-4FCCA28DA093}" dt="2021-03-16T17:18:53.658" v="15465" actId="790"/>
          <ac:spMkLst>
            <pc:docMk/>
            <pc:sldMk cId="3887551915" sldId="3801"/>
            <ac:spMk id="42" creationId="{6F621DDE-9829-4832-B6D9-436846883913}"/>
          </ac:spMkLst>
        </pc:spChg>
        <pc:spChg chg="mod">
          <ac:chgData name="Ragnhild Halvorsrud" userId="917ea340-fd63-490f-a7db-68428d24cf32" providerId="ADAL" clId="{9B6050A4-F178-4018-9F62-4FCCA28DA093}" dt="2021-03-16T17:18:53.659" v="15466" actId="790"/>
          <ac:spMkLst>
            <pc:docMk/>
            <pc:sldMk cId="3887551915" sldId="3801"/>
            <ac:spMk id="43" creationId="{FBC342BE-AE3D-4B57-861C-5D3281B249C5}"/>
          </ac:spMkLst>
        </pc:spChg>
        <pc:spChg chg="mod">
          <ac:chgData name="Ragnhild Halvorsrud" userId="917ea340-fd63-490f-a7db-68428d24cf32" providerId="ADAL" clId="{9B6050A4-F178-4018-9F62-4FCCA28DA093}" dt="2021-03-16T17:18:53.661" v="15467" actId="790"/>
          <ac:spMkLst>
            <pc:docMk/>
            <pc:sldMk cId="3887551915" sldId="3801"/>
            <ac:spMk id="44" creationId="{29A49B98-ECE4-4FB3-B2DE-8322162C8C64}"/>
          </ac:spMkLst>
        </pc:spChg>
        <pc:spChg chg="mod">
          <ac:chgData name="Ragnhild Halvorsrud" userId="917ea340-fd63-490f-a7db-68428d24cf32" providerId="ADAL" clId="{9B6050A4-F178-4018-9F62-4FCCA28DA093}" dt="2021-03-16T17:18:53.661" v="15468" actId="790"/>
          <ac:spMkLst>
            <pc:docMk/>
            <pc:sldMk cId="3887551915" sldId="3801"/>
            <ac:spMk id="46" creationId="{4DDEC8E4-2B7C-4830-BF10-25FC60135C1D}"/>
          </ac:spMkLst>
        </pc:spChg>
        <pc:spChg chg="mod">
          <ac:chgData name="Ragnhild Halvorsrud" userId="917ea340-fd63-490f-a7db-68428d24cf32" providerId="ADAL" clId="{9B6050A4-F178-4018-9F62-4FCCA28DA093}" dt="2021-03-16T17:18:53.662" v="15469" actId="790"/>
          <ac:spMkLst>
            <pc:docMk/>
            <pc:sldMk cId="3887551915" sldId="3801"/>
            <ac:spMk id="49" creationId="{534F0542-0F80-4F0C-8BFE-DEBA64C82645}"/>
          </ac:spMkLst>
        </pc:spChg>
        <pc:spChg chg="mod">
          <ac:chgData name="Ragnhild Halvorsrud" userId="917ea340-fd63-490f-a7db-68428d24cf32" providerId="ADAL" clId="{9B6050A4-F178-4018-9F62-4FCCA28DA093}" dt="2021-03-16T17:18:53.663" v="15470" actId="790"/>
          <ac:spMkLst>
            <pc:docMk/>
            <pc:sldMk cId="3887551915" sldId="3801"/>
            <ac:spMk id="52" creationId="{501D1D70-A643-4652-B576-5FF2082DD16F}"/>
          </ac:spMkLst>
        </pc:spChg>
        <pc:spChg chg="mod">
          <ac:chgData name="Ragnhild Halvorsrud" userId="917ea340-fd63-490f-a7db-68428d24cf32" providerId="ADAL" clId="{9B6050A4-F178-4018-9F62-4FCCA28DA093}" dt="2021-03-16T17:18:53.664" v="15471" actId="790"/>
          <ac:spMkLst>
            <pc:docMk/>
            <pc:sldMk cId="3887551915" sldId="3801"/>
            <ac:spMk id="56" creationId="{9A91878D-7C1C-43CB-ACE2-5529C236555C}"/>
          </ac:spMkLst>
        </pc:spChg>
      </pc:sldChg>
      <pc:sldChg chg="addSp modSp add del mod modNotes">
        <pc:chgData name="Ragnhild Halvorsrud" userId="917ea340-fd63-490f-a7db-68428d24cf32" providerId="ADAL" clId="{9B6050A4-F178-4018-9F62-4FCCA28DA093}" dt="2021-03-19T17:16:05.619" v="28209" actId="47"/>
        <pc:sldMkLst>
          <pc:docMk/>
          <pc:sldMk cId="457281138" sldId="3802"/>
        </pc:sldMkLst>
        <pc:spChg chg="mod">
          <ac:chgData name="Ragnhild Halvorsrud" userId="917ea340-fd63-490f-a7db-68428d24cf32" providerId="ADAL" clId="{9B6050A4-F178-4018-9F62-4FCCA28DA093}" dt="2021-03-19T16:43:57.320" v="27916" actId="790"/>
          <ac:spMkLst>
            <pc:docMk/>
            <pc:sldMk cId="457281138" sldId="3802"/>
            <ac:spMk id="2" creationId="{00000000-0000-0000-0000-000000000000}"/>
          </ac:spMkLst>
        </pc:spChg>
        <pc:spChg chg="mod">
          <ac:chgData name="Ragnhild Halvorsrud" userId="917ea340-fd63-490f-a7db-68428d24cf32" providerId="ADAL" clId="{9B6050A4-F178-4018-9F62-4FCCA28DA093}" dt="2021-03-19T16:43:57.323" v="27918" actId="790"/>
          <ac:spMkLst>
            <pc:docMk/>
            <pc:sldMk cId="457281138" sldId="3802"/>
            <ac:spMk id="4" creationId="{00000000-0000-0000-0000-000000000000}"/>
          </ac:spMkLst>
        </pc:spChg>
        <pc:spChg chg="mod">
          <ac:chgData name="Ragnhild Halvorsrud" userId="917ea340-fd63-490f-a7db-68428d24cf32" providerId="ADAL" clId="{9B6050A4-F178-4018-9F62-4FCCA28DA093}" dt="2021-03-19T16:43:57.324" v="27919" actId="790"/>
          <ac:spMkLst>
            <pc:docMk/>
            <pc:sldMk cId="457281138" sldId="3802"/>
            <ac:spMk id="5" creationId="{00000000-0000-0000-0000-000000000000}"/>
          </ac:spMkLst>
        </pc:spChg>
        <pc:spChg chg="mod">
          <ac:chgData name="Ragnhild Halvorsrud" userId="917ea340-fd63-490f-a7db-68428d24cf32" providerId="ADAL" clId="{9B6050A4-F178-4018-9F62-4FCCA28DA093}" dt="2021-03-19T16:43:57.357" v="27947" actId="790"/>
          <ac:spMkLst>
            <pc:docMk/>
            <pc:sldMk cId="457281138" sldId="3802"/>
            <ac:spMk id="7" creationId="{438EDA64-9D5C-4D17-8A7D-87E41E7EEFBA}"/>
          </ac:spMkLst>
        </pc:spChg>
        <pc:spChg chg="mod">
          <ac:chgData name="Ragnhild Halvorsrud" userId="917ea340-fd63-490f-a7db-68428d24cf32" providerId="ADAL" clId="{9B6050A4-F178-4018-9F62-4FCCA28DA093}" dt="2021-03-19T16:43:57.325" v="27920" actId="790"/>
          <ac:spMkLst>
            <pc:docMk/>
            <pc:sldMk cId="457281138" sldId="3802"/>
            <ac:spMk id="11" creationId="{00000000-0000-0000-0000-000000000000}"/>
          </ac:spMkLst>
        </pc:spChg>
        <pc:spChg chg="mod">
          <ac:chgData name="Ragnhild Halvorsrud" userId="917ea340-fd63-490f-a7db-68428d24cf32" providerId="ADAL" clId="{9B6050A4-F178-4018-9F62-4FCCA28DA093}" dt="2021-03-19T16:43:57.326" v="27921" actId="790"/>
          <ac:spMkLst>
            <pc:docMk/>
            <pc:sldMk cId="457281138" sldId="3802"/>
            <ac:spMk id="14" creationId="{00000000-0000-0000-0000-000000000000}"/>
          </ac:spMkLst>
        </pc:spChg>
        <pc:spChg chg="mod">
          <ac:chgData name="Ragnhild Halvorsrud" userId="917ea340-fd63-490f-a7db-68428d24cf32" providerId="ADAL" clId="{9B6050A4-F178-4018-9F62-4FCCA28DA093}" dt="2021-03-19T16:43:57.321" v="27917" actId="790"/>
          <ac:spMkLst>
            <pc:docMk/>
            <pc:sldMk cId="457281138" sldId="3802"/>
            <ac:spMk id="29" creationId="{00000000-0000-0000-0000-000000000000}"/>
          </ac:spMkLst>
        </pc:spChg>
        <pc:spChg chg="mod">
          <ac:chgData name="Ragnhild Halvorsrud" userId="917ea340-fd63-490f-a7db-68428d24cf32" providerId="ADAL" clId="{9B6050A4-F178-4018-9F62-4FCCA28DA093}" dt="2021-03-19T16:43:57.354" v="27943" actId="790"/>
          <ac:spMkLst>
            <pc:docMk/>
            <pc:sldMk cId="457281138" sldId="3802"/>
            <ac:spMk id="45" creationId="{87EF4A81-8604-4C76-82D5-D884E46F505D}"/>
          </ac:spMkLst>
        </pc:spChg>
        <pc:spChg chg="mod">
          <ac:chgData name="Ragnhild Halvorsrud" userId="917ea340-fd63-490f-a7db-68428d24cf32" providerId="ADAL" clId="{9B6050A4-F178-4018-9F62-4FCCA28DA093}" dt="2021-03-19T16:43:57.354" v="27944" actId="790"/>
          <ac:spMkLst>
            <pc:docMk/>
            <pc:sldMk cId="457281138" sldId="3802"/>
            <ac:spMk id="46" creationId="{51CF38C7-31AF-4C2C-9944-FC74A9711D84}"/>
          </ac:spMkLst>
        </pc:spChg>
        <pc:spChg chg="mod">
          <ac:chgData name="Ragnhild Halvorsrud" userId="917ea340-fd63-490f-a7db-68428d24cf32" providerId="ADAL" clId="{9B6050A4-F178-4018-9F62-4FCCA28DA093}" dt="2021-03-19T16:43:57.355" v="27945" actId="790"/>
          <ac:spMkLst>
            <pc:docMk/>
            <pc:sldMk cId="457281138" sldId="3802"/>
            <ac:spMk id="47" creationId="{584524EC-D14C-42CA-9692-B7ACC7B14F39}"/>
          </ac:spMkLst>
        </pc:spChg>
        <pc:spChg chg="mod">
          <ac:chgData name="Ragnhild Halvorsrud" userId="917ea340-fd63-490f-a7db-68428d24cf32" providerId="ADAL" clId="{9B6050A4-F178-4018-9F62-4FCCA28DA093}" dt="2021-03-19T16:43:57.356" v="27946" actId="790"/>
          <ac:spMkLst>
            <pc:docMk/>
            <pc:sldMk cId="457281138" sldId="3802"/>
            <ac:spMk id="48" creationId="{3CBEED5F-DE70-42F9-8D12-1563E61C4999}"/>
          </ac:spMkLst>
        </pc:spChg>
        <pc:spChg chg="mod">
          <ac:chgData name="Ragnhild Halvorsrud" userId="917ea340-fd63-490f-a7db-68428d24cf32" providerId="ADAL" clId="{9B6050A4-F178-4018-9F62-4FCCA28DA093}" dt="2021-03-19T16:43:57.358" v="27948" actId="790"/>
          <ac:spMkLst>
            <pc:docMk/>
            <pc:sldMk cId="457281138" sldId="3802"/>
            <ac:spMk id="51" creationId="{02CA3E10-C1D4-443C-A092-5E752E41D00E}"/>
          </ac:spMkLst>
        </pc:spChg>
        <pc:spChg chg="mod">
          <ac:chgData name="Ragnhild Halvorsrud" userId="917ea340-fd63-490f-a7db-68428d24cf32" providerId="ADAL" clId="{9B6050A4-F178-4018-9F62-4FCCA28DA093}" dt="2021-03-19T16:43:57.358" v="27949" actId="790"/>
          <ac:spMkLst>
            <pc:docMk/>
            <pc:sldMk cId="457281138" sldId="3802"/>
            <ac:spMk id="53" creationId="{A8A5354F-CE7B-4E65-B9D3-C97E438374A1}"/>
          </ac:spMkLst>
        </pc:spChg>
        <pc:spChg chg="mod">
          <ac:chgData name="Ragnhild Halvorsrud" userId="917ea340-fd63-490f-a7db-68428d24cf32" providerId="ADAL" clId="{9B6050A4-F178-4018-9F62-4FCCA28DA093}" dt="2021-03-19T16:43:57.359" v="27950" actId="790"/>
          <ac:spMkLst>
            <pc:docMk/>
            <pc:sldMk cId="457281138" sldId="3802"/>
            <ac:spMk id="54" creationId="{BD37ACCD-F694-4074-BCE4-9F2519E5B0AA}"/>
          </ac:spMkLst>
        </pc:spChg>
        <pc:spChg chg="mod">
          <ac:chgData name="Ragnhild Halvorsrud" userId="917ea340-fd63-490f-a7db-68428d24cf32" providerId="ADAL" clId="{9B6050A4-F178-4018-9F62-4FCCA28DA093}" dt="2021-03-19T16:43:57.360" v="27951" actId="790"/>
          <ac:spMkLst>
            <pc:docMk/>
            <pc:sldMk cId="457281138" sldId="3802"/>
            <ac:spMk id="55" creationId="{111E46D5-67B8-46F2-AC5B-466DE99FEE7A}"/>
          </ac:spMkLst>
        </pc:spChg>
        <pc:spChg chg="mod">
          <ac:chgData name="Ragnhild Halvorsrud" userId="917ea340-fd63-490f-a7db-68428d24cf32" providerId="ADAL" clId="{9B6050A4-F178-4018-9F62-4FCCA28DA093}" dt="2021-03-19T16:43:57.361" v="27952" actId="790"/>
          <ac:spMkLst>
            <pc:docMk/>
            <pc:sldMk cId="457281138" sldId="3802"/>
            <ac:spMk id="56" creationId="{8EDDC2B9-AB63-43B8-840D-8D64C00BFF67}"/>
          </ac:spMkLst>
        </pc:spChg>
        <pc:spChg chg="mod">
          <ac:chgData name="Ragnhild Halvorsrud" userId="917ea340-fd63-490f-a7db-68428d24cf32" providerId="ADAL" clId="{9B6050A4-F178-4018-9F62-4FCCA28DA093}" dt="2021-03-19T16:43:57.362" v="27953" actId="790"/>
          <ac:spMkLst>
            <pc:docMk/>
            <pc:sldMk cId="457281138" sldId="3802"/>
            <ac:spMk id="57" creationId="{D8AE4575-1921-40E1-A82A-1F2E6D371514}"/>
          </ac:spMkLst>
        </pc:spChg>
        <pc:spChg chg="mod">
          <ac:chgData name="Ragnhild Halvorsrud" userId="917ea340-fd63-490f-a7db-68428d24cf32" providerId="ADAL" clId="{9B6050A4-F178-4018-9F62-4FCCA28DA093}" dt="2021-03-19T16:43:57.363" v="27954" actId="790"/>
          <ac:spMkLst>
            <pc:docMk/>
            <pc:sldMk cId="457281138" sldId="3802"/>
            <ac:spMk id="58" creationId="{D81741B0-1859-4EDC-BFC4-DF8DF381DBA8}"/>
          </ac:spMkLst>
        </pc:spChg>
        <pc:spChg chg="add mod">
          <ac:chgData name="Ragnhild Halvorsrud" userId="917ea340-fd63-490f-a7db-68428d24cf32" providerId="ADAL" clId="{9B6050A4-F178-4018-9F62-4FCCA28DA093}" dt="2021-03-19T17:04:26.666" v="28056"/>
          <ac:spMkLst>
            <pc:docMk/>
            <pc:sldMk cId="457281138" sldId="3802"/>
            <ac:spMk id="64" creationId="{312C5795-9108-406C-B555-C8FEC5FEDCC5}"/>
          </ac:spMkLst>
        </pc:spChg>
        <pc:spChg chg="mod">
          <ac:chgData name="Ragnhild Halvorsrud" userId="917ea340-fd63-490f-a7db-68428d24cf32" providerId="ADAL" clId="{9B6050A4-F178-4018-9F62-4FCCA28DA093}" dt="2021-03-19T16:43:57.365" v="27955" actId="790"/>
          <ac:spMkLst>
            <pc:docMk/>
            <pc:sldMk cId="457281138" sldId="3802"/>
            <ac:spMk id="65" creationId="{86768005-DF00-475A-A75C-162332042B54}"/>
          </ac:spMkLst>
        </pc:spChg>
        <pc:spChg chg="mod">
          <ac:chgData name="Ragnhild Halvorsrud" userId="917ea340-fd63-490f-a7db-68428d24cf32" providerId="ADAL" clId="{9B6050A4-F178-4018-9F62-4FCCA28DA093}" dt="2021-03-19T16:43:57.366" v="27956" actId="790"/>
          <ac:spMkLst>
            <pc:docMk/>
            <pc:sldMk cId="457281138" sldId="3802"/>
            <ac:spMk id="68" creationId="{AF2E7657-6CA1-4B7B-A049-F18068138290}"/>
          </ac:spMkLst>
        </pc:spChg>
        <pc:spChg chg="mod">
          <ac:chgData name="Ragnhild Halvorsrud" userId="917ea340-fd63-490f-a7db-68428d24cf32" providerId="ADAL" clId="{9B6050A4-F178-4018-9F62-4FCCA28DA093}" dt="2021-03-19T16:43:57.366" v="27957" actId="790"/>
          <ac:spMkLst>
            <pc:docMk/>
            <pc:sldMk cId="457281138" sldId="3802"/>
            <ac:spMk id="70" creationId="{3187982C-68C8-4B9D-A9D6-65CA47FA3117}"/>
          </ac:spMkLst>
        </pc:spChg>
        <pc:spChg chg="mod">
          <ac:chgData name="Ragnhild Halvorsrud" userId="917ea340-fd63-490f-a7db-68428d24cf32" providerId="ADAL" clId="{9B6050A4-F178-4018-9F62-4FCCA28DA093}" dt="2021-03-19T16:43:57.327" v="27922" actId="790"/>
          <ac:spMkLst>
            <pc:docMk/>
            <pc:sldMk cId="457281138" sldId="3802"/>
            <ac:spMk id="90" creationId="{9BBE918A-F742-4E3D-B8B4-7F9B8F60F0D6}"/>
          </ac:spMkLst>
        </pc:spChg>
        <pc:spChg chg="mod">
          <ac:chgData name="Ragnhild Halvorsrud" userId="917ea340-fd63-490f-a7db-68428d24cf32" providerId="ADAL" clId="{9B6050A4-F178-4018-9F62-4FCCA28DA093}" dt="2021-03-19T16:43:57.328" v="27923" actId="790"/>
          <ac:spMkLst>
            <pc:docMk/>
            <pc:sldMk cId="457281138" sldId="3802"/>
            <ac:spMk id="91" creationId="{F92D4C85-E4C7-44A7-B067-E37F5B86CDC6}"/>
          </ac:spMkLst>
        </pc:spChg>
        <pc:spChg chg="mod">
          <ac:chgData name="Ragnhild Halvorsrud" userId="917ea340-fd63-490f-a7db-68428d24cf32" providerId="ADAL" clId="{9B6050A4-F178-4018-9F62-4FCCA28DA093}" dt="2021-03-19T16:43:57.329" v="27924" actId="790"/>
          <ac:spMkLst>
            <pc:docMk/>
            <pc:sldMk cId="457281138" sldId="3802"/>
            <ac:spMk id="92" creationId="{B6CA42B7-8CE2-4238-970D-350937A48198}"/>
          </ac:spMkLst>
        </pc:spChg>
        <pc:spChg chg="mod">
          <ac:chgData name="Ragnhild Halvorsrud" userId="917ea340-fd63-490f-a7db-68428d24cf32" providerId="ADAL" clId="{9B6050A4-F178-4018-9F62-4FCCA28DA093}" dt="2021-03-19T16:43:57.331" v="27925" actId="790"/>
          <ac:spMkLst>
            <pc:docMk/>
            <pc:sldMk cId="457281138" sldId="3802"/>
            <ac:spMk id="93" creationId="{532D1E97-15C4-4A7D-B9F2-6C84DFC36AB6}"/>
          </ac:spMkLst>
        </pc:spChg>
        <pc:spChg chg="mod">
          <ac:chgData name="Ragnhild Halvorsrud" userId="917ea340-fd63-490f-a7db-68428d24cf32" providerId="ADAL" clId="{9B6050A4-F178-4018-9F62-4FCCA28DA093}" dt="2021-03-19T16:43:57.332" v="27926" actId="790"/>
          <ac:spMkLst>
            <pc:docMk/>
            <pc:sldMk cId="457281138" sldId="3802"/>
            <ac:spMk id="94" creationId="{32D02293-D6CB-4D79-9FA4-BA13FCFEB9E4}"/>
          </ac:spMkLst>
        </pc:spChg>
        <pc:spChg chg="mod">
          <ac:chgData name="Ragnhild Halvorsrud" userId="917ea340-fd63-490f-a7db-68428d24cf32" providerId="ADAL" clId="{9B6050A4-F178-4018-9F62-4FCCA28DA093}" dt="2021-03-19T16:43:57.333" v="27927" actId="790"/>
          <ac:spMkLst>
            <pc:docMk/>
            <pc:sldMk cId="457281138" sldId="3802"/>
            <ac:spMk id="97" creationId="{419C616A-2079-44FC-9E59-B4FEB9DD69B9}"/>
          </ac:spMkLst>
        </pc:spChg>
        <pc:spChg chg="mod">
          <ac:chgData name="Ragnhild Halvorsrud" userId="917ea340-fd63-490f-a7db-68428d24cf32" providerId="ADAL" clId="{9B6050A4-F178-4018-9F62-4FCCA28DA093}" dt="2021-03-19T16:43:57.334" v="27928" actId="790"/>
          <ac:spMkLst>
            <pc:docMk/>
            <pc:sldMk cId="457281138" sldId="3802"/>
            <ac:spMk id="98" creationId="{E58FB0D8-6372-43FA-927D-1BE2C37DDD78}"/>
          </ac:spMkLst>
        </pc:spChg>
        <pc:spChg chg="mod">
          <ac:chgData name="Ragnhild Halvorsrud" userId="917ea340-fd63-490f-a7db-68428d24cf32" providerId="ADAL" clId="{9B6050A4-F178-4018-9F62-4FCCA28DA093}" dt="2021-03-19T16:43:57.335" v="27929" actId="790"/>
          <ac:spMkLst>
            <pc:docMk/>
            <pc:sldMk cId="457281138" sldId="3802"/>
            <ac:spMk id="99" creationId="{8BD57449-FC75-4F20-874E-91BE532EB4A1}"/>
          </ac:spMkLst>
        </pc:spChg>
        <pc:spChg chg="mod">
          <ac:chgData name="Ragnhild Halvorsrud" userId="917ea340-fd63-490f-a7db-68428d24cf32" providerId="ADAL" clId="{9B6050A4-F178-4018-9F62-4FCCA28DA093}" dt="2021-03-19T16:43:57.335" v="27930" actId="790"/>
          <ac:spMkLst>
            <pc:docMk/>
            <pc:sldMk cId="457281138" sldId="3802"/>
            <ac:spMk id="100" creationId="{CC22BC16-9699-4560-B436-E234392CFF83}"/>
          </ac:spMkLst>
        </pc:spChg>
        <pc:spChg chg="mod">
          <ac:chgData name="Ragnhild Halvorsrud" userId="917ea340-fd63-490f-a7db-68428d24cf32" providerId="ADAL" clId="{9B6050A4-F178-4018-9F62-4FCCA28DA093}" dt="2021-03-19T16:43:57.337" v="27931" actId="790"/>
          <ac:spMkLst>
            <pc:docMk/>
            <pc:sldMk cId="457281138" sldId="3802"/>
            <ac:spMk id="101" creationId="{7BAF3697-5D42-46DB-A0FE-21E19123B063}"/>
          </ac:spMkLst>
        </pc:spChg>
        <pc:spChg chg="mod">
          <ac:chgData name="Ragnhild Halvorsrud" userId="917ea340-fd63-490f-a7db-68428d24cf32" providerId="ADAL" clId="{9B6050A4-F178-4018-9F62-4FCCA28DA093}" dt="2021-03-19T16:43:57.338" v="27932" actId="790"/>
          <ac:spMkLst>
            <pc:docMk/>
            <pc:sldMk cId="457281138" sldId="3802"/>
            <ac:spMk id="102" creationId="{011A290A-8D8D-4EA0-8036-10D21FD412F3}"/>
          </ac:spMkLst>
        </pc:spChg>
        <pc:spChg chg="mod">
          <ac:chgData name="Ragnhild Halvorsrud" userId="917ea340-fd63-490f-a7db-68428d24cf32" providerId="ADAL" clId="{9B6050A4-F178-4018-9F62-4FCCA28DA093}" dt="2021-03-19T16:43:57.340" v="27933" actId="790"/>
          <ac:spMkLst>
            <pc:docMk/>
            <pc:sldMk cId="457281138" sldId="3802"/>
            <ac:spMk id="103" creationId="{8D56C199-E7EC-44BF-80D4-B6330E587412}"/>
          </ac:spMkLst>
        </pc:spChg>
        <pc:spChg chg="mod">
          <ac:chgData name="Ragnhild Halvorsrud" userId="917ea340-fd63-490f-a7db-68428d24cf32" providerId="ADAL" clId="{9B6050A4-F178-4018-9F62-4FCCA28DA093}" dt="2021-03-19T16:43:57.341" v="27934" actId="790"/>
          <ac:spMkLst>
            <pc:docMk/>
            <pc:sldMk cId="457281138" sldId="3802"/>
            <ac:spMk id="104" creationId="{CABC45D6-B85D-4DD6-A75F-2BBEF4B3BF1B}"/>
          </ac:spMkLst>
        </pc:spChg>
        <pc:spChg chg="mod">
          <ac:chgData name="Ragnhild Halvorsrud" userId="917ea340-fd63-490f-a7db-68428d24cf32" providerId="ADAL" clId="{9B6050A4-F178-4018-9F62-4FCCA28DA093}" dt="2021-03-19T16:43:57.342" v="27935" actId="790"/>
          <ac:spMkLst>
            <pc:docMk/>
            <pc:sldMk cId="457281138" sldId="3802"/>
            <ac:spMk id="105" creationId="{F0E71C75-D213-4265-898B-0CD785A61535}"/>
          </ac:spMkLst>
        </pc:spChg>
        <pc:spChg chg="mod">
          <ac:chgData name="Ragnhild Halvorsrud" userId="917ea340-fd63-490f-a7db-68428d24cf32" providerId="ADAL" clId="{9B6050A4-F178-4018-9F62-4FCCA28DA093}" dt="2021-03-19T16:43:57.346" v="27936" actId="790"/>
          <ac:spMkLst>
            <pc:docMk/>
            <pc:sldMk cId="457281138" sldId="3802"/>
            <ac:spMk id="106" creationId="{5AEA5C9E-F013-4F27-9BF9-B9D5A3BC3E8B}"/>
          </ac:spMkLst>
        </pc:spChg>
        <pc:spChg chg="mod">
          <ac:chgData name="Ragnhild Halvorsrud" userId="917ea340-fd63-490f-a7db-68428d24cf32" providerId="ADAL" clId="{9B6050A4-F178-4018-9F62-4FCCA28DA093}" dt="2021-03-19T16:43:57.349" v="27937" actId="790"/>
          <ac:spMkLst>
            <pc:docMk/>
            <pc:sldMk cId="457281138" sldId="3802"/>
            <ac:spMk id="107" creationId="{F785B5CD-F25F-4C69-A338-57C7591FB96C}"/>
          </ac:spMkLst>
        </pc:spChg>
        <pc:spChg chg="mod">
          <ac:chgData name="Ragnhild Halvorsrud" userId="917ea340-fd63-490f-a7db-68428d24cf32" providerId="ADAL" clId="{9B6050A4-F178-4018-9F62-4FCCA28DA093}" dt="2021-03-19T16:43:57.350" v="27938" actId="790"/>
          <ac:spMkLst>
            <pc:docMk/>
            <pc:sldMk cId="457281138" sldId="3802"/>
            <ac:spMk id="110" creationId="{5EA381CE-A539-4125-B34B-B9E6775BDE8C}"/>
          </ac:spMkLst>
        </pc:spChg>
        <pc:spChg chg="mod">
          <ac:chgData name="Ragnhild Halvorsrud" userId="917ea340-fd63-490f-a7db-68428d24cf32" providerId="ADAL" clId="{9B6050A4-F178-4018-9F62-4FCCA28DA093}" dt="2021-03-19T16:43:57.351" v="27939" actId="790"/>
          <ac:spMkLst>
            <pc:docMk/>
            <pc:sldMk cId="457281138" sldId="3802"/>
            <ac:spMk id="112" creationId="{E2A58BA7-CFBA-4BB3-B9B7-8161FC07EEE9}"/>
          </ac:spMkLst>
        </pc:spChg>
        <pc:spChg chg="mod">
          <ac:chgData name="Ragnhild Halvorsrud" userId="917ea340-fd63-490f-a7db-68428d24cf32" providerId="ADAL" clId="{9B6050A4-F178-4018-9F62-4FCCA28DA093}" dt="2021-03-19T16:43:57.352" v="27940" actId="790"/>
          <ac:spMkLst>
            <pc:docMk/>
            <pc:sldMk cId="457281138" sldId="3802"/>
            <ac:spMk id="117" creationId="{4B475DDC-BB7E-40A6-8FD7-9B1B7E46F019}"/>
          </ac:spMkLst>
        </pc:spChg>
        <pc:spChg chg="mod">
          <ac:chgData name="Ragnhild Halvorsrud" userId="917ea340-fd63-490f-a7db-68428d24cf32" providerId="ADAL" clId="{9B6050A4-F178-4018-9F62-4FCCA28DA093}" dt="2021-03-19T16:43:57.352" v="27941" actId="790"/>
          <ac:spMkLst>
            <pc:docMk/>
            <pc:sldMk cId="457281138" sldId="3802"/>
            <ac:spMk id="119" creationId="{DFF8A689-D35B-4578-95C1-0A667238B71D}"/>
          </ac:spMkLst>
        </pc:spChg>
        <pc:spChg chg="mod">
          <ac:chgData name="Ragnhild Halvorsrud" userId="917ea340-fd63-490f-a7db-68428d24cf32" providerId="ADAL" clId="{9B6050A4-F178-4018-9F62-4FCCA28DA093}" dt="2021-03-19T16:43:57.353" v="27942" actId="790"/>
          <ac:spMkLst>
            <pc:docMk/>
            <pc:sldMk cId="457281138" sldId="3802"/>
            <ac:spMk id="120" creationId="{DC4BEF73-8C68-4210-A130-7EEB782E30FB}"/>
          </ac:spMkLst>
        </pc:spChg>
      </pc:sldChg>
      <pc:sldChg chg="modSp add del mod modNotes">
        <pc:chgData name="Ragnhild Halvorsrud" userId="917ea340-fd63-490f-a7db-68428d24cf32" providerId="ADAL" clId="{9B6050A4-F178-4018-9F62-4FCCA28DA093}" dt="2021-03-17T09:43:07.568" v="15852" actId="2890"/>
        <pc:sldMkLst>
          <pc:docMk/>
          <pc:sldMk cId="1140534686" sldId="3802"/>
        </pc:sldMkLst>
        <pc:spChg chg="mod">
          <ac:chgData name="Ragnhild Halvorsrud" userId="917ea340-fd63-490f-a7db-68428d24cf32" providerId="ADAL" clId="{9B6050A4-F178-4018-9F62-4FCCA28DA093}" dt="2021-03-17T09:43:02.458" v="15841" actId="790"/>
          <ac:spMkLst>
            <pc:docMk/>
            <pc:sldMk cId="1140534686" sldId="3802"/>
            <ac:spMk id="3" creationId="{8DE6A278-E165-4DA4-BEE5-CFC1EBADE6E5}"/>
          </ac:spMkLst>
        </pc:spChg>
        <pc:spChg chg="mod">
          <ac:chgData name="Ragnhild Halvorsrud" userId="917ea340-fd63-490f-a7db-68428d24cf32" providerId="ADAL" clId="{9B6050A4-F178-4018-9F62-4FCCA28DA093}" dt="2021-03-17T09:43:02.458" v="15842" actId="790"/>
          <ac:spMkLst>
            <pc:docMk/>
            <pc:sldMk cId="1140534686" sldId="3802"/>
            <ac:spMk id="4" creationId="{0481B07B-8166-4B16-A678-EE57CCEEBDF7}"/>
          </ac:spMkLst>
        </pc:spChg>
        <pc:spChg chg="mod">
          <ac:chgData name="Ragnhild Halvorsrud" userId="917ea340-fd63-490f-a7db-68428d24cf32" providerId="ADAL" clId="{9B6050A4-F178-4018-9F62-4FCCA28DA093}" dt="2021-03-17T09:43:02.455" v="15840" actId="790"/>
          <ac:spMkLst>
            <pc:docMk/>
            <pc:sldMk cId="1140534686" sldId="3802"/>
            <ac:spMk id="7" creationId="{B82F610B-297A-44F2-8217-65F33A3A4B3B}"/>
          </ac:spMkLst>
        </pc:spChg>
        <pc:spChg chg="mod">
          <ac:chgData name="Ragnhild Halvorsrud" userId="917ea340-fd63-490f-a7db-68428d24cf32" providerId="ADAL" clId="{9B6050A4-F178-4018-9F62-4FCCA28DA093}" dt="2021-03-17T09:43:02.459" v="15843" actId="790"/>
          <ac:spMkLst>
            <pc:docMk/>
            <pc:sldMk cId="1140534686" sldId="3802"/>
            <ac:spMk id="9" creationId="{2442A6C4-B90E-418D-B8B9-4FA9CBDC2DAB}"/>
          </ac:spMkLst>
        </pc:spChg>
      </pc:sldChg>
      <pc:sldChg chg="add del">
        <pc:chgData name="Ragnhild Halvorsrud" userId="917ea340-fd63-490f-a7db-68428d24cf32" providerId="ADAL" clId="{9B6050A4-F178-4018-9F62-4FCCA28DA093}" dt="2021-03-19T15:09:05.658" v="26543" actId="47"/>
        <pc:sldMkLst>
          <pc:docMk/>
          <pc:sldMk cId="2912853345" sldId="3802"/>
        </pc:sldMkLst>
      </pc:sldChg>
      <pc:sldChg chg="modSp add del mod modNotes">
        <pc:chgData name="Ragnhild Halvorsrud" userId="917ea340-fd63-490f-a7db-68428d24cf32" providerId="ADAL" clId="{9B6050A4-F178-4018-9F62-4FCCA28DA093}" dt="2021-03-17T09:44:19.855" v="15884" actId="47"/>
        <pc:sldMkLst>
          <pc:docMk/>
          <pc:sldMk cId="3964115270" sldId="3802"/>
        </pc:sldMkLst>
        <pc:spChg chg="mod">
          <ac:chgData name="Ragnhild Halvorsrud" userId="917ea340-fd63-490f-a7db-68428d24cf32" providerId="ADAL" clId="{9B6050A4-F178-4018-9F62-4FCCA28DA093}" dt="2021-03-17T09:43:10.736" v="15854" actId="790"/>
          <ac:spMkLst>
            <pc:docMk/>
            <pc:sldMk cId="3964115270" sldId="3802"/>
            <ac:spMk id="2" creationId="{00000000-0000-0000-0000-000000000000}"/>
          </ac:spMkLst>
        </pc:spChg>
        <pc:spChg chg="mod">
          <ac:chgData name="Ragnhild Halvorsrud" userId="917ea340-fd63-490f-a7db-68428d24cf32" providerId="ADAL" clId="{9B6050A4-F178-4018-9F62-4FCCA28DA093}" dt="2021-03-17T09:44:08.890" v="15883" actId="14100"/>
          <ac:spMkLst>
            <pc:docMk/>
            <pc:sldMk cId="3964115270" sldId="3802"/>
            <ac:spMk id="25" creationId="{B3C58A52-2844-47D2-9040-83EA528DC1B6}"/>
          </ac:spMkLst>
        </pc:spChg>
        <pc:spChg chg="mod">
          <ac:chgData name="Ragnhild Halvorsrud" userId="917ea340-fd63-490f-a7db-68428d24cf32" providerId="ADAL" clId="{9B6050A4-F178-4018-9F62-4FCCA28DA093}" dt="2021-03-17T09:44:08.890" v="15883" actId="14100"/>
          <ac:spMkLst>
            <pc:docMk/>
            <pc:sldMk cId="3964115270" sldId="3802"/>
            <ac:spMk id="26" creationId="{33E60744-AB24-40E6-8F74-ECDBBD1D3B5A}"/>
          </ac:spMkLst>
        </pc:spChg>
        <pc:spChg chg="mod">
          <ac:chgData name="Ragnhild Halvorsrud" userId="917ea340-fd63-490f-a7db-68428d24cf32" providerId="ADAL" clId="{9B6050A4-F178-4018-9F62-4FCCA28DA093}" dt="2021-03-17T09:43:10.742" v="15857" actId="790"/>
          <ac:spMkLst>
            <pc:docMk/>
            <pc:sldMk cId="3964115270" sldId="3802"/>
            <ac:spMk id="27" creationId="{DCDB5511-68C7-4A02-9E57-3BC4E606243A}"/>
          </ac:spMkLst>
        </pc:spChg>
        <pc:spChg chg="mod">
          <ac:chgData name="Ragnhild Halvorsrud" userId="917ea340-fd63-490f-a7db-68428d24cf32" providerId="ADAL" clId="{9B6050A4-F178-4018-9F62-4FCCA28DA093}" dt="2021-03-17T09:44:08.890" v="15883" actId="14100"/>
          <ac:spMkLst>
            <pc:docMk/>
            <pc:sldMk cId="3964115270" sldId="3802"/>
            <ac:spMk id="28" creationId="{8DB213FB-A3F1-4DB5-B322-1D90A59BFFE3}"/>
          </ac:spMkLst>
        </pc:spChg>
        <pc:spChg chg="mod">
          <ac:chgData name="Ragnhild Halvorsrud" userId="917ea340-fd63-490f-a7db-68428d24cf32" providerId="ADAL" clId="{9B6050A4-F178-4018-9F62-4FCCA28DA093}" dt="2021-03-17T09:44:08.890" v="15883" actId="14100"/>
          <ac:spMkLst>
            <pc:docMk/>
            <pc:sldMk cId="3964115270" sldId="3802"/>
            <ac:spMk id="29" creationId="{DC2F198E-BA0B-4B37-9918-D9878F76DC17}"/>
          </ac:spMkLst>
        </pc:spChg>
        <pc:spChg chg="mod">
          <ac:chgData name="Ragnhild Halvorsrud" userId="917ea340-fd63-490f-a7db-68428d24cf32" providerId="ADAL" clId="{9B6050A4-F178-4018-9F62-4FCCA28DA093}" dt="2021-03-17T09:44:08.890" v="15883" actId="14100"/>
          <ac:spMkLst>
            <pc:docMk/>
            <pc:sldMk cId="3964115270" sldId="3802"/>
            <ac:spMk id="30" creationId="{02BEA7B1-9AE8-480A-BA90-CB1D33BB8164}"/>
          </ac:spMkLst>
        </pc:spChg>
        <pc:spChg chg="mod">
          <ac:chgData name="Ragnhild Halvorsrud" userId="917ea340-fd63-490f-a7db-68428d24cf32" providerId="ADAL" clId="{9B6050A4-F178-4018-9F62-4FCCA28DA093}" dt="2021-03-17T09:43:10.745" v="15861" actId="790"/>
          <ac:spMkLst>
            <pc:docMk/>
            <pc:sldMk cId="3964115270" sldId="3802"/>
            <ac:spMk id="32" creationId="{02940A7B-ACA6-44BF-9DFB-19E2F7CCCFAD}"/>
          </ac:spMkLst>
        </pc:spChg>
        <pc:spChg chg="mod">
          <ac:chgData name="Ragnhild Halvorsrud" userId="917ea340-fd63-490f-a7db-68428d24cf32" providerId="ADAL" clId="{9B6050A4-F178-4018-9F62-4FCCA28DA093}" dt="2021-03-17T09:43:10.746" v="15862" actId="790"/>
          <ac:spMkLst>
            <pc:docMk/>
            <pc:sldMk cId="3964115270" sldId="3802"/>
            <ac:spMk id="35" creationId="{8B58C188-F4A0-4B2B-86CB-D0F61C67CF0C}"/>
          </ac:spMkLst>
        </pc:spChg>
        <pc:spChg chg="mod">
          <ac:chgData name="Ragnhild Halvorsrud" userId="917ea340-fd63-490f-a7db-68428d24cf32" providerId="ADAL" clId="{9B6050A4-F178-4018-9F62-4FCCA28DA093}" dt="2021-03-17T09:43:10.747" v="15863" actId="790"/>
          <ac:spMkLst>
            <pc:docMk/>
            <pc:sldMk cId="3964115270" sldId="3802"/>
            <ac:spMk id="37" creationId="{574B63EE-E718-45F0-9AF2-C5ABC61122D3}"/>
          </ac:spMkLst>
        </pc:spChg>
        <pc:spChg chg="mod">
          <ac:chgData name="Ragnhild Halvorsrud" userId="917ea340-fd63-490f-a7db-68428d24cf32" providerId="ADAL" clId="{9B6050A4-F178-4018-9F62-4FCCA28DA093}" dt="2021-03-17T09:43:10.748" v="15864" actId="790"/>
          <ac:spMkLst>
            <pc:docMk/>
            <pc:sldMk cId="3964115270" sldId="3802"/>
            <ac:spMk id="39" creationId="{846E39FE-F501-40B8-B7FB-F86E25A0E2D2}"/>
          </ac:spMkLst>
        </pc:spChg>
        <pc:spChg chg="mod">
          <ac:chgData name="Ragnhild Halvorsrud" userId="917ea340-fd63-490f-a7db-68428d24cf32" providerId="ADAL" clId="{9B6050A4-F178-4018-9F62-4FCCA28DA093}" dt="2021-03-17T09:43:10.749" v="15865" actId="790"/>
          <ac:spMkLst>
            <pc:docMk/>
            <pc:sldMk cId="3964115270" sldId="3802"/>
            <ac:spMk id="41" creationId="{1EA5CAAD-75D6-4DE0-902D-1631F1767939}"/>
          </ac:spMkLst>
        </pc:spChg>
        <pc:spChg chg="mod">
          <ac:chgData name="Ragnhild Halvorsrud" userId="917ea340-fd63-490f-a7db-68428d24cf32" providerId="ADAL" clId="{9B6050A4-F178-4018-9F62-4FCCA28DA093}" dt="2021-03-17T09:43:10.750" v="15866" actId="790"/>
          <ac:spMkLst>
            <pc:docMk/>
            <pc:sldMk cId="3964115270" sldId="3802"/>
            <ac:spMk id="42" creationId="{6F621DDE-9829-4832-B6D9-436846883913}"/>
          </ac:spMkLst>
        </pc:spChg>
        <pc:spChg chg="mod">
          <ac:chgData name="Ragnhild Halvorsrud" userId="917ea340-fd63-490f-a7db-68428d24cf32" providerId="ADAL" clId="{9B6050A4-F178-4018-9F62-4FCCA28DA093}" dt="2021-03-17T09:43:10.751" v="15867" actId="790"/>
          <ac:spMkLst>
            <pc:docMk/>
            <pc:sldMk cId="3964115270" sldId="3802"/>
            <ac:spMk id="43" creationId="{FBC342BE-AE3D-4B57-861C-5D3281B249C5}"/>
          </ac:spMkLst>
        </pc:spChg>
        <pc:spChg chg="mod">
          <ac:chgData name="Ragnhild Halvorsrud" userId="917ea340-fd63-490f-a7db-68428d24cf32" providerId="ADAL" clId="{9B6050A4-F178-4018-9F62-4FCCA28DA093}" dt="2021-03-17T09:43:10.752" v="15868" actId="790"/>
          <ac:spMkLst>
            <pc:docMk/>
            <pc:sldMk cId="3964115270" sldId="3802"/>
            <ac:spMk id="44" creationId="{29A49B98-ECE4-4FB3-B2DE-8322162C8C64}"/>
          </ac:spMkLst>
        </pc:spChg>
        <pc:spChg chg="mod">
          <ac:chgData name="Ragnhild Halvorsrud" userId="917ea340-fd63-490f-a7db-68428d24cf32" providerId="ADAL" clId="{9B6050A4-F178-4018-9F62-4FCCA28DA093}" dt="2021-03-17T09:43:10.753" v="15869" actId="790"/>
          <ac:spMkLst>
            <pc:docMk/>
            <pc:sldMk cId="3964115270" sldId="3802"/>
            <ac:spMk id="46" creationId="{4DDEC8E4-2B7C-4830-BF10-25FC60135C1D}"/>
          </ac:spMkLst>
        </pc:spChg>
        <pc:spChg chg="mod">
          <ac:chgData name="Ragnhild Halvorsrud" userId="917ea340-fd63-490f-a7db-68428d24cf32" providerId="ADAL" clId="{9B6050A4-F178-4018-9F62-4FCCA28DA093}" dt="2021-03-17T09:43:10.754" v="15870" actId="790"/>
          <ac:spMkLst>
            <pc:docMk/>
            <pc:sldMk cId="3964115270" sldId="3802"/>
            <ac:spMk id="49" creationId="{534F0542-0F80-4F0C-8BFE-DEBA64C82645}"/>
          </ac:spMkLst>
        </pc:spChg>
        <pc:spChg chg="mod">
          <ac:chgData name="Ragnhild Halvorsrud" userId="917ea340-fd63-490f-a7db-68428d24cf32" providerId="ADAL" clId="{9B6050A4-F178-4018-9F62-4FCCA28DA093}" dt="2021-03-17T09:43:10.755" v="15871" actId="790"/>
          <ac:spMkLst>
            <pc:docMk/>
            <pc:sldMk cId="3964115270" sldId="3802"/>
            <ac:spMk id="52" creationId="{501D1D70-A643-4652-B576-5FF2082DD16F}"/>
          </ac:spMkLst>
        </pc:spChg>
        <pc:spChg chg="mod">
          <ac:chgData name="Ragnhild Halvorsrud" userId="917ea340-fd63-490f-a7db-68428d24cf32" providerId="ADAL" clId="{9B6050A4-F178-4018-9F62-4FCCA28DA093}" dt="2021-03-17T09:43:10.757" v="15872" actId="790"/>
          <ac:spMkLst>
            <pc:docMk/>
            <pc:sldMk cId="3964115270" sldId="3802"/>
            <ac:spMk id="56" creationId="{9A91878D-7C1C-43CB-ACE2-5529C236555C}"/>
          </ac:spMkLst>
        </pc:spChg>
      </pc:sldChg>
      <pc:sldChg chg="delSp modSp add del mod modNotes">
        <pc:chgData name="Ragnhild Halvorsrud" userId="917ea340-fd63-490f-a7db-68428d24cf32" providerId="ADAL" clId="{9B6050A4-F178-4018-9F62-4FCCA28DA093}" dt="2021-03-19T17:04:18.915" v="28055" actId="47"/>
        <pc:sldMkLst>
          <pc:docMk/>
          <pc:sldMk cId="2246510003" sldId="3803"/>
        </pc:sldMkLst>
        <pc:spChg chg="mod">
          <ac:chgData name="Ragnhild Halvorsrud" userId="917ea340-fd63-490f-a7db-68428d24cf32" providerId="ADAL" clId="{9B6050A4-F178-4018-9F62-4FCCA28DA093}" dt="2021-03-19T16:45:34.055" v="27987" actId="20577"/>
          <ac:spMkLst>
            <pc:docMk/>
            <pc:sldMk cId="2246510003" sldId="3803"/>
            <ac:spMk id="2" creationId="{00000000-0000-0000-0000-000000000000}"/>
          </ac:spMkLst>
        </pc:spChg>
        <pc:spChg chg="del mod topLvl">
          <ac:chgData name="Ragnhild Halvorsrud" userId="917ea340-fd63-490f-a7db-68428d24cf32" providerId="ADAL" clId="{9B6050A4-F178-4018-9F62-4FCCA28DA093}" dt="2021-03-19T16:46:26.155" v="27990" actId="478"/>
          <ac:spMkLst>
            <pc:docMk/>
            <pc:sldMk cId="2246510003" sldId="3803"/>
            <ac:spMk id="3" creationId="{453ACBE8-823D-41F9-AB3E-355A051FA475}"/>
          </ac:spMkLst>
        </pc:spChg>
        <pc:spChg chg="del mod topLvl">
          <ac:chgData name="Ragnhild Halvorsrud" userId="917ea340-fd63-490f-a7db-68428d24cf32" providerId="ADAL" clId="{9B6050A4-F178-4018-9F62-4FCCA28DA093}" dt="2021-03-19T16:46:18.920" v="27989" actId="478"/>
          <ac:spMkLst>
            <pc:docMk/>
            <pc:sldMk cId="2246510003" sldId="3803"/>
            <ac:spMk id="15" creationId="{39CD7E99-6C69-4AEE-A4F2-7E08FE90ADC3}"/>
          </ac:spMkLst>
        </pc:spChg>
        <pc:spChg chg="mod topLvl">
          <ac:chgData name="Ragnhild Halvorsrud" userId="917ea340-fd63-490f-a7db-68428d24cf32" providerId="ADAL" clId="{9B6050A4-F178-4018-9F62-4FCCA28DA093}" dt="2021-03-19T16:46:09.901" v="27988" actId="165"/>
          <ac:spMkLst>
            <pc:docMk/>
            <pc:sldMk cId="2246510003" sldId="3803"/>
            <ac:spMk id="32" creationId="{B9ABE375-8729-492C-94B7-D6B27ABF776A}"/>
          </ac:spMkLst>
        </pc:spChg>
        <pc:spChg chg="del mod topLvl">
          <ac:chgData name="Ragnhild Halvorsrud" userId="917ea340-fd63-490f-a7db-68428d24cf32" providerId="ADAL" clId="{9B6050A4-F178-4018-9F62-4FCCA28DA093}" dt="2021-03-19T16:46:18.920" v="27989" actId="478"/>
          <ac:spMkLst>
            <pc:docMk/>
            <pc:sldMk cId="2246510003" sldId="3803"/>
            <ac:spMk id="33" creationId="{98D6F79C-3C8E-4119-8F87-4C0FFEC74FF5}"/>
          </ac:spMkLst>
        </pc:spChg>
        <pc:spChg chg="mod topLvl">
          <ac:chgData name="Ragnhild Halvorsrud" userId="917ea340-fd63-490f-a7db-68428d24cf32" providerId="ADAL" clId="{9B6050A4-F178-4018-9F62-4FCCA28DA093}" dt="2021-03-19T16:46:09.901" v="27988" actId="165"/>
          <ac:spMkLst>
            <pc:docMk/>
            <pc:sldMk cId="2246510003" sldId="3803"/>
            <ac:spMk id="34" creationId="{C3B9448D-E2C7-41EC-AB6D-37A0B54892CE}"/>
          </ac:spMkLst>
        </pc:spChg>
        <pc:spChg chg="mod topLvl">
          <ac:chgData name="Ragnhild Halvorsrud" userId="917ea340-fd63-490f-a7db-68428d24cf32" providerId="ADAL" clId="{9B6050A4-F178-4018-9F62-4FCCA28DA093}" dt="2021-03-19T16:46:09.901" v="27988" actId="165"/>
          <ac:spMkLst>
            <pc:docMk/>
            <pc:sldMk cId="2246510003" sldId="3803"/>
            <ac:spMk id="35" creationId="{32BD4AA9-CF39-476E-A689-6CA8D01E6D07}"/>
          </ac:spMkLst>
        </pc:spChg>
        <pc:spChg chg="mod topLvl">
          <ac:chgData name="Ragnhild Halvorsrud" userId="917ea340-fd63-490f-a7db-68428d24cf32" providerId="ADAL" clId="{9B6050A4-F178-4018-9F62-4FCCA28DA093}" dt="2021-03-19T16:46:09.901" v="27988" actId="165"/>
          <ac:spMkLst>
            <pc:docMk/>
            <pc:sldMk cId="2246510003" sldId="3803"/>
            <ac:spMk id="39" creationId="{EE2ABEDD-07D7-4A61-8A5C-06311693ADDB}"/>
          </ac:spMkLst>
        </pc:spChg>
        <pc:spChg chg="mod topLvl">
          <ac:chgData name="Ragnhild Halvorsrud" userId="917ea340-fd63-490f-a7db-68428d24cf32" providerId="ADAL" clId="{9B6050A4-F178-4018-9F62-4FCCA28DA093}" dt="2021-03-19T16:46:09.901" v="27988" actId="165"/>
          <ac:spMkLst>
            <pc:docMk/>
            <pc:sldMk cId="2246510003" sldId="3803"/>
            <ac:spMk id="40" creationId="{3D6F36A9-FC94-46FC-B7D0-4001F5900F55}"/>
          </ac:spMkLst>
        </pc:spChg>
        <pc:grpChg chg="del">
          <ac:chgData name="Ragnhild Halvorsrud" userId="917ea340-fd63-490f-a7db-68428d24cf32" providerId="ADAL" clId="{9B6050A4-F178-4018-9F62-4FCCA28DA093}" dt="2021-03-19T16:46:09.901" v="27988" actId="165"/>
          <ac:grpSpMkLst>
            <pc:docMk/>
            <pc:sldMk cId="2246510003" sldId="3803"/>
            <ac:grpSpMk id="7" creationId="{906112D8-C611-41D6-A64B-39D3BAFA228D}"/>
          </ac:grpSpMkLst>
        </pc:grpChg>
        <pc:picChg chg="mod topLvl">
          <ac:chgData name="Ragnhild Halvorsrud" userId="917ea340-fd63-490f-a7db-68428d24cf32" providerId="ADAL" clId="{9B6050A4-F178-4018-9F62-4FCCA28DA093}" dt="2021-03-19T16:46:09.901" v="27988" actId="165"/>
          <ac:picMkLst>
            <pc:docMk/>
            <pc:sldMk cId="2246510003" sldId="3803"/>
            <ac:picMk id="4" creationId="{31D705C4-10C3-4746-A431-745791C2F82F}"/>
          </ac:picMkLst>
        </pc:picChg>
        <pc:picChg chg="mod topLvl">
          <ac:chgData name="Ragnhild Halvorsrud" userId="917ea340-fd63-490f-a7db-68428d24cf32" providerId="ADAL" clId="{9B6050A4-F178-4018-9F62-4FCCA28DA093}" dt="2021-03-19T16:46:09.901" v="27988" actId="165"/>
          <ac:picMkLst>
            <pc:docMk/>
            <pc:sldMk cId="2246510003" sldId="3803"/>
            <ac:picMk id="5" creationId="{66941CF8-196C-49F2-8340-46D97E11F368}"/>
          </ac:picMkLst>
        </pc:picChg>
        <pc:picChg chg="del mod topLvl">
          <ac:chgData name="Ragnhild Halvorsrud" userId="917ea340-fd63-490f-a7db-68428d24cf32" providerId="ADAL" clId="{9B6050A4-F178-4018-9F62-4FCCA28DA093}" dt="2021-03-19T16:46:18.920" v="27989" actId="478"/>
          <ac:picMkLst>
            <pc:docMk/>
            <pc:sldMk cId="2246510003" sldId="3803"/>
            <ac:picMk id="6" creationId="{9C948DA0-3668-4BE6-BE88-C3C9F6500739}"/>
          </ac:picMkLst>
        </pc:picChg>
        <pc:picChg chg="mod topLvl">
          <ac:chgData name="Ragnhild Halvorsrud" userId="917ea340-fd63-490f-a7db-68428d24cf32" providerId="ADAL" clId="{9B6050A4-F178-4018-9F62-4FCCA28DA093}" dt="2021-03-19T16:46:09.901" v="27988" actId="165"/>
          <ac:picMkLst>
            <pc:docMk/>
            <pc:sldMk cId="2246510003" sldId="3803"/>
            <ac:picMk id="125" creationId="{6711E994-5820-4BDB-9C87-026DA6514BE4}"/>
          </ac:picMkLst>
        </pc:picChg>
        <pc:cxnChg chg="mod topLvl">
          <ac:chgData name="Ragnhild Halvorsrud" userId="917ea340-fd63-490f-a7db-68428d24cf32" providerId="ADAL" clId="{9B6050A4-F178-4018-9F62-4FCCA28DA093}" dt="2021-03-19T16:46:09.901" v="27988" actId="165"/>
          <ac:cxnSpMkLst>
            <pc:docMk/>
            <pc:sldMk cId="2246510003" sldId="3803"/>
            <ac:cxnSpMk id="41" creationId="{39B99E0B-3891-49A0-9D88-F7B603E373F0}"/>
          </ac:cxnSpMkLst>
        </pc:cxnChg>
      </pc:sldChg>
      <pc:sldChg chg="modSp add del mod modNotes">
        <pc:chgData name="Ragnhild Halvorsrud" userId="917ea340-fd63-490f-a7db-68428d24cf32" providerId="ADAL" clId="{9B6050A4-F178-4018-9F62-4FCCA28DA093}" dt="2021-03-23T16:06:11.705" v="33926" actId="47"/>
        <pc:sldMkLst>
          <pc:docMk/>
          <pc:sldMk cId="3092908742" sldId="3804"/>
        </pc:sldMkLst>
        <pc:spChg chg="mod">
          <ac:chgData name="Ragnhild Halvorsrud" userId="917ea340-fd63-490f-a7db-68428d24cf32" providerId="ADAL" clId="{9B6050A4-F178-4018-9F62-4FCCA28DA093}" dt="2021-03-21T13:00:07.304" v="33201" actId="790"/>
          <ac:spMkLst>
            <pc:docMk/>
            <pc:sldMk cId="3092908742" sldId="3804"/>
            <ac:spMk id="2" creationId="{00000000-0000-0000-0000-000000000000}"/>
          </ac:spMkLst>
        </pc:spChg>
        <pc:spChg chg="mod">
          <ac:chgData name="Ragnhild Halvorsrud" userId="917ea340-fd63-490f-a7db-68428d24cf32" providerId="ADAL" clId="{9B6050A4-F178-4018-9F62-4FCCA28DA093}" dt="2021-03-21T13:00:07.304" v="33200" actId="790"/>
          <ac:spMkLst>
            <pc:docMk/>
            <pc:sldMk cId="3092908742" sldId="3804"/>
            <ac:spMk id="3" creationId="{453ACBE8-823D-41F9-AB3E-355A051FA475}"/>
          </ac:spMkLst>
        </pc:spChg>
        <pc:spChg chg="mod">
          <ac:chgData name="Ragnhild Halvorsrud" userId="917ea340-fd63-490f-a7db-68428d24cf32" providerId="ADAL" clId="{9B6050A4-F178-4018-9F62-4FCCA28DA093}" dt="2021-03-21T13:00:07.320" v="33204" actId="790"/>
          <ac:spMkLst>
            <pc:docMk/>
            <pc:sldMk cId="3092908742" sldId="3804"/>
            <ac:spMk id="9" creationId="{20DA8136-B82E-44E4-AB75-BE1F27594A95}"/>
          </ac:spMkLst>
        </pc:spChg>
        <pc:spChg chg="mod">
          <ac:chgData name="Ragnhild Halvorsrud" userId="917ea340-fd63-490f-a7db-68428d24cf32" providerId="ADAL" clId="{9B6050A4-F178-4018-9F62-4FCCA28DA093}" dt="2021-03-21T13:00:07.320" v="33205" actId="790"/>
          <ac:spMkLst>
            <pc:docMk/>
            <pc:sldMk cId="3092908742" sldId="3804"/>
            <ac:spMk id="11" creationId="{3382C54D-1DCE-402C-A6F9-526AA42B23EC}"/>
          </ac:spMkLst>
        </pc:spChg>
        <pc:spChg chg="mod">
          <ac:chgData name="Ragnhild Halvorsrud" userId="917ea340-fd63-490f-a7db-68428d24cf32" providerId="ADAL" clId="{9B6050A4-F178-4018-9F62-4FCCA28DA093}" dt="2021-03-21T13:00:07.304" v="33199" actId="790"/>
          <ac:spMkLst>
            <pc:docMk/>
            <pc:sldMk cId="3092908742" sldId="3804"/>
            <ac:spMk id="15" creationId="{39CD7E99-6C69-4AEE-A4F2-7E08FE90ADC3}"/>
          </ac:spMkLst>
        </pc:spChg>
        <pc:spChg chg="mod">
          <ac:chgData name="Ragnhild Halvorsrud" userId="917ea340-fd63-490f-a7db-68428d24cf32" providerId="ADAL" clId="{9B6050A4-F178-4018-9F62-4FCCA28DA093}" dt="2021-03-21T13:00:07.304" v="33202" actId="790"/>
          <ac:spMkLst>
            <pc:docMk/>
            <pc:sldMk cId="3092908742" sldId="3804"/>
            <ac:spMk id="32" creationId="{B9ABE375-8729-492C-94B7-D6B27ABF776A}"/>
          </ac:spMkLst>
        </pc:spChg>
        <pc:spChg chg="mod">
          <ac:chgData name="Ragnhild Halvorsrud" userId="917ea340-fd63-490f-a7db-68428d24cf32" providerId="ADAL" clId="{9B6050A4-F178-4018-9F62-4FCCA28DA093}" dt="2021-03-21T13:00:07.320" v="33203" actId="790"/>
          <ac:spMkLst>
            <pc:docMk/>
            <pc:sldMk cId="3092908742" sldId="3804"/>
            <ac:spMk id="33" creationId="{98D6F79C-3C8E-4119-8F87-4C0FFEC74FF5}"/>
          </ac:spMkLst>
        </pc:spChg>
      </pc:sldChg>
      <pc:sldChg chg="addSp delSp modSp add del mod modNotes">
        <pc:chgData name="Ragnhild Halvorsrud" userId="917ea340-fd63-490f-a7db-68428d24cf32" providerId="ADAL" clId="{9B6050A4-F178-4018-9F62-4FCCA28DA093}" dt="2021-03-23T16:06:22.723" v="33927" actId="47"/>
        <pc:sldMkLst>
          <pc:docMk/>
          <pc:sldMk cId="847871492" sldId="3805"/>
        </pc:sldMkLst>
        <pc:spChg chg="mod">
          <ac:chgData name="Ragnhild Halvorsrud" userId="917ea340-fd63-490f-a7db-68428d24cf32" providerId="ADAL" clId="{9B6050A4-F178-4018-9F62-4FCCA28DA093}" dt="2021-03-21T13:00:07.320" v="33210" actId="790"/>
          <ac:spMkLst>
            <pc:docMk/>
            <pc:sldMk cId="847871492" sldId="3805"/>
            <ac:spMk id="2" creationId="{00000000-0000-0000-0000-000000000000}"/>
          </ac:spMkLst>
        </pc:spChg>
        <pc:spChg chg="mod">
          <ac:chgData name="Ragnhild Halvorsrud" userId="917ea340-fd63-490f-a7db-68428d24cf32" providerId="ADAL" clId="{9B6050A4-F178-4018-9F62-4FCCA28DA093}" dt="2021-03-21T13:00:07.320" v="33209" actId="790"/>
          <ac:spMkLst>
            <pc:docMk/>
            <pc:sldMk cId="847871492" sldId="3805"/>
            <ac:spMk id="3" creationId="{453ACBE8-823D-41F9-AB3E-355A051FA475}"/>
          </ac:spMkLst>
        </pc:spChg>
        <pc:spChg chg="mod">
          <ac:chgData name="Ragnhild Halvorsrud" userId="917ea340-fd63-490f-a7db-68428d24cf32" providerId="ADAL" clId="{9B6050A4-F178-4018-9F62-4FCCA28DA093}" dt="2021-03-21T13:00:07.320" v="33208" actId="790"/>
          <ac:spMkLst>
            <pc:docMk/>
            <pc:sldMk cId="847871492" sldId="3805"/>
            <ac:spMk id="15" creationId="{39CD7E99-6C69-4AEE-A4F2-7E08FE90ADC3}"/>
          </ac:spMkLst>
        </pc:spChg>
        <pc:spChg chg="mod">
          <ac:chgData name="Ragnhild Halvorsrud" userId="917ea340-fd63-490f-a7db-68428d24cf32" providerId="ADAL" clId="{9B6050A4-F178-4018-9F62-4FCCA28DA093}" dt="2021-03-21T13:00:07.320" v="33217" actId="790"/>
          <ac:spMkLst>
            <pc:docMk/>
            <pc:sldMk cId="847871492" sldId="3805"/>
            <ac:spMk id="16" creationId="{00BD9425-DAD5-4FB7-A92A-AA5FCE3B407F}"/>
          </ac:spMkLst>
        </pc:spChg>
        <pc:spChg chg="del mod">
          <ac:chgData name="Ragnhild Halvorsrud" userId="917ea340-fd63-490f-a7db-68428d24cf32" providerId="ADAL" clId="{9B6050A4-F178-4018-9F62-4FCCA28DA093}" dt="2021-03-19T17:03:36.625" v="28052" actId="478"/>
          <ac:spMkLst>
            <pc:docMk/>
            <pc:sldMk cId="847871492" sldId="3805"/>
            <ac:spMk id="19" creationId="{75121816-2234-4EFD-BC4A-B6FE0BEA57AA}"/>
          </ac:spMkLst>
        </pc:spChg>
        <pc:spChg chg="add mod">
          <ac:chgData name="Ragnhild Halvorsrud" userId="917ea340-fd63-490f-a7db-68428d24cf32" providerId="ADAL" clId="{9B6050A4-F178-4018-9F62-4FCCA28DA093}" dt="2021-03-21T13:00:07.320" v="33218" actId="790"/>
          <ac:spMkLst>
            <pc:docMk/>
            <pc:sldMk cId="847871492" sldId="3805"/>
            <ac:spMk id="20" creationId="{9D7BEEE9-F838-464A-AC42-29601FA9C742}"/>
          </ac:spMkLst>
        </pc:spChg>
        <pc:spChg chg="mod">
          <ac:chgData name="Ragnhild Halvorsrud" userId="917ea340-fd63-490f-a7db-68428d24cf32" providerId="ADAL" clId="{9B6050A4-F178-4018-9F62-4FCCA28DA093}" dt="2021-03-21T13:00:07.320" v="33211" actId="790"/>
          <ac:spMkLst>
            <pc:docMk/>
            <pc:sldMk cId="847871492" sldId="3805"/>
            <ac:spMk id="32" creationId="{B9ABE375-8729-492C-94B7-D6B27ABF776A}"/>
          </ac:spMkLst>
        </pc:spChg>
        <pc:spChg chg="mod">
          <ac:chgData name="Ragnhild Halvorsrud" userId="917ea340-fd63-490f-a7db-68428d24cf32" providerId="ADAL" clId="{9B6050A4-F178-4018-9F62-4FCCA28DA093}" dt="2021-03-21T13:00:07.320" v="33212" actId="790"/>
          <ac:spMkLst>
            <pc:docMk/>
            <pc:sldMk cId="847871492" sldId="3805"/>
            <ac:spMk id="33" creationId="{98D6F79C-3C8E-4119-8F87-4C0FFEC74FF5}"/>
          </ac:spMkLst>
        </pc:spChg>
        <pc:spChg chg="mod">
          <ac:chgData name="Ragnhild Halvorsrud" userId="917ea340-fd63-490f-a7db-68428d24cf32" providerId="ADAL" clId="{9B6050A4-F178-4018-9F62-4FCCA28DA093}" dt="2021-03-21T13:00:07.320" v="33213" actId="790"/>
          <ac:spMkLst>
            <pc:docMk/>
            <pc:sldMk cId="847871492" sldId="3805"/>
            <ac:spMk id="34" creationId="{C3B9448D-E2C7-41EC-AB6D-37A0B54892CE}"/>
          </ac:spMkLst>
        </pc:spChg>
        <pc:spChg chg="mod">
          <ac:chgData name="Ragnhild Halvorsrud" userId="917ea340-fd63-490f-a7db-68428d24cf32" providerId="ADAL" clId="{9B6050A4-F178-4018-9F62-4FCCA28DA093}" dt="2021-03-21T13:00:07.320" v="33214" actId="790"/>
          <ac:spMkLst>
            <pc:docMk/>
            <pc:sldMk cId="847871492" sldId="3805"/>
            <ac:spMk id="35" creationId="{32BD4AA9-CF39-476E-A689-6CA8D01E6D07}"/>
          </ac:spMkLst>
        </pc:spChg>
        <pc:spChg chg="mod">
          <ac:chgData name="Ragnhild Halvorsrud" userId="917ea340-fd63-490f-a7db-68428d24cf32" providerId="ADAL" clId="{9B6050A4-F178-4018-9F62-4FCCA28DA093}" dt="2021-03-21T13:00:07.320" v="33215" actId="790"/>
          <ac:spMkLst>
            <pc:docMk/>
            <pc:sldMk cId="847871492" sldId="3805"/>
            <ac:spMk id="39" creationId="{EE2ABEDD-07D7-4A61-8A5C-06311693ADDB}"/>
          </ac:spMkLst>
        </pc:spChg>
        <pc:spChg chg="mod">
          <ac:chgData name="Ragnhild Halvorsrud" userId="917ea340-fd63-490f-a7db-68428d24cf32" providerId="ADAL" clId="{9B6050A4-F178-4018-9F62-4FCCA28DA093}" dt="2021-03-21T13:00:07.320" v="33216" actId="790"/>
          <ac:spMkLst>
            <pc:docMk/>
            <pc:sldMk cId="847871492" sldId="3805"/>
            <ac:spMk id="40" creationId="{3D6F36A9-FC94-46FC-B7D0-4001F5900F55}"/>
          </ac:spMkLst>
        </pc:spChg>
      </pc:sldChg>
      <pc:sldChg chg="addSp delSp modSp add mod modAnim chgLayout modNotes">
        <pc:chgData name="Ragnhild Halvorsrud" userId="917ea340-fd63-490f-a7db-68428d24cf32" providerId="ADAL" clId="{9B6050A4-F178-4018-9F62-4FCCA28DA093}" dt="2021-03-26T14:49:45.178" v="40513" actId="14100"/>
        <pc:sldMkLst>
          <pc:docMk/>
          <pc:sldMk cId="3927293906" sldId="3811"/>
        </pc:sldMkLst>
        <pc:spChg chg="mod ord">
          <ac:chgData name="Ragnhild Halvorsrud" userId="917ea340-fd63-490f-a7db-68428d24cf32" providerId="ADAL" clId="{9B6050A4-F178-4018-9F62-4FCCA28DA093}" dt="2021-03-25T13:12:43.176" v="38639" actId="790"/>
          <ac:spMkLst>
            <pc:docMk/>
            <pc:sldMk cId="3927293906" sldId="3811"/>
            <ac:spMk id="2" creationId="{502EC95C-D9A6-41D5-8B39-6D8A4986DCD4}"/>
          </ac:spMkLst>
        </pc:spChg>
        <pc:spChg chg="add del mod">
          <ac:chgData name="Ragnhild Halvorsrud" userId="917ea340-fd63-490f-a7db-68428d24cf32" providerId="ADAL" clId="{9B6050A4-F178-4018-9F62-4FCCA28DA093}" dt="2021-03-19T17:37:00.955" v="28875" actId="6264"/>
          <ac:spMkLst>
            <pc:docMk/>
            <pc:sldMk cId="3927293906" sldId="3811"/>
            <ac:spMk id="3" creationId="{574CB253-629B-4282-A39F-25026A0051BC}"/>
          </ac:spMkLst>
        </pc:spChg>
        <pc:spChg chg="add del mod">
          <ac:chgData name="Ragnhild Halvorsrud" userId="917ea340-fd63-490f-a7db-68428d24cf32" providerId="ADAL" clId="{9B6050A4-F178-4018-9F62-4FCCA28DA093}" dt="2021-03-19T17:37:00.955" v="28875" actId="6264"/>
          <ac:spMkLst>
            <pc:docMk/>
            <pc:sldMk cId="3927293906" sldId="3811"/>
            <ac:spMk id="4" creationId="{6AD883F0-A6C3-4010-A4A1-181347593893}"/>
          </ac:spMkLst>
        </pc:spChg>
        <pc:spChg chg="mod ord">
          <ac:chgData name="Ragnhild Halvorsrud" userId="917ea340-fd63-490f-a7db-68428d24cf32" providerId="ADAL" clId="{9B6050A4-F178-4018-9F62-4FCCA28DA093}" dt="2021-03-25T13:12:43.169" v="38637" actId="790"/>
          <ac:spMkLst>
            <pc:docMk/>
            <pc:sldMk cId="3927293906" sldId="3811"/>
            <ac:spMk id="5" creationId="{E579DCE6-21E8-46FE-B385-09B23A1A7319}"/>
          </ac:spMkLst>
        </pc:spChg>
        <pc:spChg chg="mod ord">
          <ac:chgData name="Ragnhild Halvorsrud" userId="917ea340-fd63-490f-a7db-68428d24cf32" providerId="ADAL" clId="{9B6050A4-F178-4018-9F62-4FCCA28DA093}" dt="2021-03-26T14:49:45.178" v="40513" actId="14100"/>
          <ac:spMkLst>
            <pc:docMk/>
            <pc:sldMk cId="3927293906" sldId="3811"/>
            <ac:spMk id="6" creationId="{99C7B1E8-8F07-49DB-877C-B813AA5FC89C}"/>
          </ac:spMkLst>
        </pc:spChg>
        <pc:spChg chg="add del mod">
          <ac:chgData name="Ragnhild Halvorsrud" userId="917ea340-fd63-490f-a7db-68428d24cf32" providerId="ADAL" clId="{9B6050A4-F178-4018-9F62-4FCCA28DA093}" dt="2021-03-19T17:37:00.955" v="28875" actId="6264"/>
          <ac:spMkLst>
            <pc:docMk/>
            <pc:sldMk cId="3927293906" sldId="3811"/>
            <ac:spMk id="7" creationId="{3911EE95-F9C9-4679-B94A-AD2DE3B9545A}"/>
          </ac:spMkLst>
        </pc:spChg>
        <pc:spChg chg="del mod">
          <ac:chgData name="Ragnhild Halvorsrud" userId="917ea340-fd63-490f-a7db-68428d24cf32" providerId="ADAL" clId="{9B6050A4-F178-4018-9F62-4FCCA28DA093}" dt="2021-03-19T17:33:15.939" v="28691" actId="478"/>
          <ac:spMkLst>
            <pc:docMk/>
            <pc:sldMk cId="3927293906" sldId="3811"/>
            <ac:spMk id="8" creationId="{C584CB15-E46E-408D-8646-AE59FDCDBC2A}"/>
          </ac:spMkLst>
        </pc:spChg>
        <pc:spChg chg="mod">
          <ac:chgData name="Ragnhild Halvorsrud" userId="917ea340-fd63-490f-a7db-68428d24cf32" providerId="ADAL" clId="{9B6050A4-F178-4018-9F62-4FCCA28DA093}" dt="2021-03-26T14:49:16.221" v="40505"/>
          <ac:spMkLst>
            <pc:docMk/>
            <pc:sldMk cId="3927293906" sldId="3811"/>
            <ac:spMk id="9" creationId="{45D162CB-E4CE-4221-BD5F-2DEF87B704FB}"/>
          </ac:spMkLst>
        </pc:spChg>
        <pc:spChg chg="del mod">
          <ac:chgData name="Ragnhild Halvorsrud" userId="917ea340-fd63-490f-a7db-68428d24cf32" providerId="ADAL" clId="{9B6050A4-F178-4018-9F62-4FCCA28DA093}" dt="2021-03-19T17:33:15.939" v="28691" actId="478"/>
          <ac:spMkLst>
            <pc:docMk/>
            <pc:sldMk cId="3927293906" sldId="3811"/>
            <ac:spMk id="10" creationId="{4E6C6D12-EF92-4E3F-8D52-D71BEAFEDD8B}"/>
          </ac:spMkLst>
        </pc:spChg>
        <pc:spChg chg="mod">
          <ac:chgData name="Ragnhild Halvorsrud" userId="917ea340-fd63-490f-a7db-68428d24cf32" providerId="ADAL" clId="{9B6050A4-F178-4018-9F62-4FCCA28DA093}" dt="2021-03-26T14:49:16.221" v="40505"/>
          <ac:spMkLst>
            <pc:docMk/>
            <pc:sldMk cId="3927293906" sldId="3811"/>
            <ac:spMk id="10" creationId="{A51FCAA0-D87C-45B8-AF60-D3E70A940CC4}"/>
          </ac:spMkLst>
        </pc:spChg>
        <pc:spChg chg="add mod">
          <ac:chgData name="Ragnhild Halvorsrud" userId="917ea340-fd63-490f-a7db-68428d24cf32" providerId="ADAL" clId="{9B6050A4-F178-4018-9F62-4FCCA28DA093}" dt="2021-03-25T13:12:43.176" v="38640"/>
          <ac:spMkLst>
            <pc:docMk/>
            <pc:sldMk cId="3927293906" sldId="3811"/>
            <ac:spMk id="11" creationId="{A98B3B7A-8CD9-4F12-93FA-41327A2095DD}"/>
          </ac:spMkLst>
        </pc:spChg>
        <pc:spChg chg="mod">
          <ac:chgData name="Ragnhild Halvorsrud" userId="917ea340-fd63-490f-a7db-68428d24cf32" providerId="ADAL" clId="{9B6050A4-F178-4018-9F62-4FCCA28DA093}" dt="2021-03-26T14:49:16.221" v="40505"/>
          <ac:spMkLst>
            <pc:docMk/>
            <pc:sldMk cId="3927293906" sldId="3811"/>
            <ac:spMk id="14" creationId="{76D3289B-9A2B-4AA3-AF8F-5BAF98C3099D}"/>
          </ac:spMkLst>
        </pc:spChg>
        <pc:spChg chg="mod">
          <ac:chgData name="Ragnhild Halvorsrud" userId="917ea340-fd63-490f-a7db-68428d24cf32" providerId="ADAL" clId="{9B6050A4-F178-4018-9F62-4FCCA28DA093}" dt="2021-03-26T14:49:16.221" v="40505"/>
          <ac:spMkLst>
            <pc:docMk/>
            <pc:sldMk cId="3927293906" sldId="3811"/>
            <ac:spMk id="15" creationId="{083E9E46-71B3-401D-93F9-3DA0D8DD3511}"/>
          </ac:spMkLst>
        </pc:spChg>
        <pc:grpChg chg="add mod">
          <ac:chgData name="Ragnhild Halvorsrud" userId="917ea340-fd63-490f-a7db-68428d24cf32" providerId="ADAL" clId="{9B6050A4-F178-4018-9F62-4FCCA28DA093}" dt="2021-03-26T14:49:16.221" v="40505"/>
          <ac:grpSpMkLst>
            <pc:docMk/>
            <pc:sldMk cId="3927293906" sldId="3811"/>
            <ac:grpSpMk id="8" creationId="{0B42C70C-74A6-45C5-920E-4D05C31DB7EA}"/>
          </ac:grpSpMkLst>
        </pc:grpChg>
        <pc:picChg chg="del">
          <ac:chgData name="Ragnhild Halvorsrud" userId="917ea340-fd63-490f-a7db-68428d24cf32" providerId="ADAL" clId="{9B6050A4-F178-4018-9F62-4FCCA28DA093}" dt="2021-03-19T17:33:15.939" v="28691" actId="478"/>
          <ac:picMkLst>
            <pc:docMk/>
            <pc:sldMk cId="3927293906" sldId="3811"/>
            <ac:picMk id="9" creationId="{CD5B9FFC-8D29-47C1-8FC4-D1F9E7B12784}"/>
          </ac:picMkLst>
        </pc:picChg>
        <pc:picChg chg="add mod">
          <ac:chgData name="Ragnhild Halvorsrud" userId="917ea340-fd63-490f-a7db-68428d24cf32" providerId="ADAL" clId="{9B6050A4-F178-4018-9F62-4FCCA28DA093}" dt="2021-03-19T17:35:50.880" v="28819" actId="1076"/>
          <ac:picMkLst>
            <pc:docMk/>
            <pc:sldMk cId="3927293906" sldId="3811"/>
            <ac:picMk id="12" creationId="{714F4DE2-5E05-4709-9184-EAB817C697F6}"/>
          </ac:picMkLst>
        </pc:picChg>
        <pc:picChg chg="add mod">
          <ac:chgData name="Ragnhild Halvorsrud" userId="917ea340-fd63-490f-a7db-68428d24cf32" providerId="ADAL" clId="{9B6050A4-F178-4018-9F62-4FCCA28DA093}" dt="2021-03-26T14:49:35.852" v="40510" actId="1076"/>
          <ac:picMkLst>
            <pc:docMk/>
            <pc:sldMk cId="3927293906" sldId="3811"/>
            <ac:picMk id="13" creationId="{1E8551E7-B86F-4C02-B5A5-1FBA3218EF73}"/>
          </ac:picMkLst>
        </pc:picChg>
      </pc:sldChg>
      <pc:sldChg chg="addSp delSp modSp add mod ord modAnim modNotes">
        <pc:chgData name="Ragnhild Halvorsrud" userId="917ea340-fd63-490f-a7db-68428d24cf32" providerId="ADAL" clId="{9B6050A4-F178-4018-9F62-4FCCA28DA093}" dt="2021-03-26T14:49:18.709" v="40506"/>
        <pc:sldMkLst>
          <pc:docMk/>
          <pc:sldMk cId="3488540448" sldId="3817"/>
        </pc:sldMkLst>
        <pc:spChg chg="mod">
          <ac:chgData name="Ragnhild Halvorsrud" userId="917ea340-fd63-490f-a7db-68428d24cf32" providerId="ADAL" clId="{9B6050A4-F178-4018-9F62-4FCCA28DA093}" dt="2021-03-25T13:12:43.188" v="38645" actId="790"/>
          <ac:spMkLst>
            <pc:docMk/>
            <pc:sldMk cId="3488540448" sldId="3817"/>
            <ac:spMk id="2" creationId="{502EC95C-D9A6-41D5-8B39-6D8A4986DCD4}"/>
          </ac:spMkLst>
        </pc:spChg>
        <pc:spChg chg="mod">
          <ac:chgData name="Ragnhild Halvorsrud" userId="917ea340-fd63-490f-a7db-68428d24cf32" providerId="ADAL" clId="{9B6050A4-F178-4018-9F62-4FCCA28DA093}" dt="2021-03-25T13:12:43.179" v="38643" actId="790"/>
          <ac:spMkLst>
            <pc:docMk/>
            <pc:sldMk cId="3488540448" sldId="3817"/>
            <ac:spMk id="5" creationId="{E579DCE6-21E8-46FE-B385-09B23A1A7319}"/>
          </ac:spMkLst>
        </pc:spChg>
        <pc:spChg chg="mod">
          <ac:chgData name="Ragnhild Halvorsrud" userId="917ea340-fd63-490f-a7db-68428d24cf32" providerId="ADAL" clId="{9B6050A4-F178-4018-9F62-4FCCA28DA093}" dt="2021-03-25T13:12:43.187" v="38644" actId="790"/>
          <ac:spMkLst>
            <pc:docMk/>
            <pc:sldMk cId="3488540448" sldId="3817"/>
            <ac:spMk id="6" creationId="{99C7B1E8-8F07-49DB-877C-B813AA5FC89C}"/>
          </ac:spMkLst>
        </pc:spChg>
        <pc:spChg chg="del mod">
          <ac:chgData name="Ragnhild Halvorsrud" userId="917ea340-fd63-490f-a7db-68428d24cf32" providerId="ADAL" clId="{9B6050A4-F178-4018-9F62-4FCCA28DA093}" dt="2021-03-19T17:30:12.862" v="28573" actId="478"/>
          <ac:spMkLst>
            <pc:docMk/>
            <pc:sldMk cId="3488540448" sldId="3817"/>
            <ac:spMk id="7" creationId="{E5D8AE0D-6E4C-40B6-B28A-E21A899FA12D}"/>
          </ac:spMkLst>
        </pc:spChg>
        <pc:spChg chg="mod">
          <ac:chgData name="Ragnhild Halvorsrud" userId="917ea340-fd63-490f-a7db-68428d24cf32" providerId="ADAL" clId="{9B6050A4-F178-4018-9F62-4FCCA28DA093}" dt="2021-03-26T14:49:18.709" v="40506"/>
          <ac:spMkLst>
            <pc:docMk/>
            <pc:sldMk cId="3488540448" sldId="3817"/>
            <ac:spMk id="8" creationId="{E3ABF565-4E3B-4E2D-A21B-6CF678A4C9B2}"/>
          </ac:spMkLst>
        </pc:spChg>
        <pc:spChg chg="mod">
          <ac:chgData name="Ragnhild Halvorsrud" userId="917ea340-fd63-490f-a7db-68428d24cf32" providerId="ADAL" clId="{9B6050A4-F178-4018-9F62-4FCCA28DA093}" dt="2021-03-26T14:49:18.709" v="40506"/>
          <ac:spMkLst>
            <pc:docMk/>
            <pc:sldMk cId="3488540448" sldId="3817"/>
            <ac:spMk id="9" creationId="{33A9FCEE-B058-4910-922E-7939AC40F0D0}"/>
          </ac:spMkLst>
        </pc:spChg>
        <pc:spChg chg="del mod">
          <ac:chgData name="Ragnhild Halvorsrud" userId="917ea340-fd63-490f-a7db-68428d24cf32" providerId="ADAL" clId="{9B6050A4-F178-4018-9F62-4FCCA28DA093}" dt="2021-03-19T17:30:12.862" v="28573" actId="478"/>
          <ac:spMkLst>
            <pc:docMk/>
            <pc:sldMk cId="3488540448" sldId="3817"/>
            <ac:spMk id="9" creationId="{CEFAAC39-C841-4998-81C8-CD53AFDBC4AA}"/>
          </ac:spMkLst>
        </pc:spChg>
        <pc:spChg chg="add mod">
          <ac:chgData name="Ragnhild Halvorsrud" userId="917ea340-fd63-490f-a7db-68428d24cf32" providerId="ADAL" clId="{9B6050A4-F178-4018-9F62-4FCCA28DA093}" dt="2021-03-25T13:12:43.188" v="38646"/>
          <ac:spMkLst>
            <pc:docMk/>
            <pc:sldMk cId="3488540448" sldId="3817"/>
            <ac:spMk id="10" creationId="{741D0914-5730-4B6A-A63E-BE9F2F8F0C51}"/>
          </ac:spMkLst>
        </pc:spChg>
        <pc:spChg chg="mod">
          <ac:chgData name="Ragnhild Halvorsrud" userId="917ea340-fd63-490f-a7db-68428d24cf32" providerId="ADAL" clId="{9B6050A4-F178-4018-9F62-4FCCA28DA093}" dt="2021-03-26T14:49:18.709" v="40506"/>
          <ac:spMkLst>
            <pc:docMk/>
            <pc:sldMk cId="3488540448" sldId="3817"/>
            <ac:spMk id="12" creationId="{C99BFDDA-1EC5-4F2A-895C-5C170441CF83}"/>
          </ac:spMkLst>
        </pc:spChg>
        <pc:spChg chg="mod">
          <ac:chgData name="Ragnhild Halvorsrud" userId="917ea340-fd63-490f-a7db-68428d24cf32" providerId="ADAL" clId="{9B6050A4-F178-4018-9F62-4FCCA28DA093}" dt="2021-03-26T14:49:18.709" v="40506"/>
          <ac:spMkLst>
            <pc:docMk/>
            <pc:sldMk cId="3488540448" sldId="3817"/>
            <ac:spMk id="13" creationId="{965562AC-24D8-4422-8CD6-49ADD6593E11}"/>
          </ac:spMkLst>
        </pc:spChg>
        <pc:grpChg chg="add mod">
          <ac:chgData name="Ragnhild Halvorsrud" userId="917ea340-fd63-490f-a7db-68428d24cf32" providerId="ADAL" clId="{9B6050A4-F178-4018-9F62-4FCCA28DA093}" dt="2021-03-26T14:49:18.709" v="40506"/>
          <ac:grpSpMkLst>
            <pc:docMk/>
            <pc:sldMk cId="3488540448" sldId="3817"/>
            <ac:grpSpMk id="7" creationId="{CA333436-37B3-4871-9333-8D1F08C5317A}"/>
          </ac:grpSpMkLst>
        </pc:grpChg>
        <pc:picChg chg="del">
          <ac:chgData name="Ragnhild Halvorsrud" userId="917ea340-fd63-490f-a7db-68428d24cf32" providerId="ADAL" clId="{9B6050A4-F178-4018-9F62-4FCCA28DA093}" dt="2021-03-19T17:30:12.862" v="28573" actId="478"/>
          <ac:picMkLst>
            <pc:docMk/>
            <pc:sldMk cId="3488540448" sldId="3817"/>
            <ac:picMk id="8" creationId="{6C0BC294-0B1E-4129-B9E5-09506DF0624D}"/>
          </ac:picMkLst>
        </pc:picChg>
        <pc:picChg chg="add mod">
          <ac:chgData name="Ragnhild Halvorsrud" userId="917ea340-fd63-490f-a7db-68428d24cf32" providerId="ADAL" clId="{9B6050A4-F178-4018-9F62-4FCCA28DA093}" dt="2021-03-19T17:30:07.506" v="28572" actId="1076"/>
          <ac:picMkLst>
            <pc:docMk/>
            <pc:sldMk cId="3488540448" sldId="3817"/>
            <ac:picMk id="11" creationId="{7E778691-E1E4-4667-8E4C-6A1DC37D4E8A}"/>
          </ac:picMkLst>
        </pc:picChg>
      </pc:sldChg>
      <pc:sldChg chg="modSp add del mod modNotes">
        <pc:chgData name="Ragnhild Halvorsrud" userId="917ea340-fd63-490f-a7db-68428d24cf32" providerId="ADAL" clId="{9B6050A4-F178-4018-9F62-4FCCA28DA093}" dt="2021-03-19T17:37:41.614" v="28922" actId="47"/>
        <pc:sldMkLst>
          <pc:docMk/>
          <pc:sldMk cId="3942588161" sldId="3818"/>
        </pc:sldMkLst>
        <pc:spChg chg="mod">
          <ac:chgData name="Ragnhild Halvorsrud" userId="917ea340-fd63-490f-a7db-68428d24cf32" providerId="ADAL" clId="{9B6050A4-F178-4018-9F62-4FCCA28DA093}" dt="2021-03-19T17:29:03.895" v="28558" actId="790"/>
          <ac:spMkLst>
            <pc:docMk/>
            <pc:sldMk cId="3942588161" sldId="3818"/>
            <ac:spMk id="2" creationId="{00000000-0000-0000-0000-000000000000}"/>
          </ac:spMkLst>
        </pc:spChg>
        <pc:spChg chg="mod">
          <ac:chgData name="Ragnhild Halvorsrud" userId="917ea340-fd63-490f-a7db-68428d24cf32" providerId="ADAL" clId="{9B6050A4-F178-4018-9F62-4FCCA28DA093}" dt="2021-03-19T17:36:53.463" v="28874" actId="6549"/>
          <ac:spMkLst>
            <pc:docMk/>
            <pc:sldMk cId="3942588161" sldId="3818"/>
            <ac:spMk id="3" creationId="{00000000-0000-0000-0000-000000000000}"/>
          </ac:spMkLst>
        </pc:spChg>
        <pc:spChg chg="mod">
          <ac:chgData name="Ragnhild Halvorsrud" userId="917ea340-fd63-490f-a7db-68428d24cf32" providerId="ADAL" clId="{9B6050A4-F178-4018-9F62-4FCCA28DA093}" dt="2021-03-19T17:29:03.899" v="28560"/>
          <ac:spMkLst>
            <pc:docMk/>
            <pc:sldMk cId="3942588161" sldId="3818"/>
            <ac:spMk id="5" creationId="{4127C24B-E94D-44D8-AD74-FBC72AE4A1CE}"/>
          </ac:spMkLst>
        </pc:spChg>
      </pc:sldChg>
      <pc:sldChg chg="addSp delSp modSp add mod chgLayout modNotes">
        <pc:chgData name="Ragnhild Halvorsrud" userId="917ea340-fd63-490f-a7db-68428d24cf32" providerId="ADAL" clId="{9B6050A4-F178-4018-9F62-4FCCA28DA093}" dt="2021-03-25T14:45:43.341" v="39295" actId="164"/>
        <pc:sldMkLst>
          <pc:docMk/>
          <pc:sldMk cId="2526229764" sldId="3819"/>
        </pc:sldMkLst>
        <pc:spChg chg="mod ord">
          <ac:chgData name="Ragnhild Halvorsrud" userId="917ea340-fd63-490f-a7db-68428d24cf32" providerId="ADAL" clId="{9B6050A4-F178-4018-9F62-4FCCA28DA093}" dt="2021-03-25T13:12:43.163" v="38633" actId="790"/>
          <ac:spMkLst>
            <pc:docMk/>
            <pc:sldMk cId="2526229764" sldId="3819"/>
            <ac:spMk id="2" creationId="{502EC95C-D9A6-41D5-8B39-6D8A4986DCD4}"/>
          </ac:spMkLst>
        </pc:spChg>
        <pc:spChg chg="add del mod">
          <ac:chgData name="Ragnhild Halvorsrud" userId="917ea340-fd63-490f-a7db-68428d24cf32" providerId="ADAL" clId="{9B6050A4-F178-4018-9F62-4FCCA28DA093}" dt="2021-03-19T17:34:51.538" v="28763" actId="6264"/>
          <ac:spMkLst>
            <pc:docMk/>
            <pc:sldMk cId="2526229764" sldId="3819"/>
            <ac:spMk id="3" creationId="{E01A642C-BA2A-437C-BFBE-6F1065374959}"/>
          </ac:spMkLst>
        </pc:spChg>
        <pc:spChg chg="add del mod">
          <ac:chgData name="Ragnhild Halvorsrud" userId="917ea340-fd63-490f-a7db-68428d24cf32" providerId="ADAL" clId="{9B6050A4-F178-4018-9F62-4FCCA28DA093}" dt="2021-03-19T17:34:51.538" v="28763" actId="6264"/>
          <ac:spMkLst>
            <pc:docMk/>
            <pc:sldMk cId="2526229764" sldId="3819"/>
            <ac:spMk id="4" creationId="{A0438FA9-21A4-4A65-B787-993A5C16228F}"/>
          </ac:spMkLst>
        </pc:spChg>
        <pc:spChg chg="mod ord">
          <ac:chgData name="Ragnhild Halvorsrud" userId="917ea340-fd63-490f-a7db-68428d24cf32" providerId="ADAL" clId="{9B6050A4-F178-4018-9F62-4FCCA28DA093}" dt="2021-03-25T13:12:43.158" v="38631" actId="790"/>
          <ac:spMkLst>
            <pc:docMk/>
            <pc:sldMk cId="2526229764" sldId="3819"/>
            <ac:spMk id="5" creationId="{E579DCE6-21E8-46FE-B385-09B23A1A7319}"/>
          </ac:spMkLst>
        </pc:spChg>
        <pc:spChg chg="mod ord">
          <ac:chgData name="Ragnhild Halvorsrud" userId="917ea340-fd63-490f-a7db-68428d24cf32" providerId="ADAL" clId="{9B6050A4-F178-4018-9F62-4FCCA28DA093}" dt="2021-03-25T13:12:43.162" v="38632" actId="790"/>
          <ac:spMkLst>
            <pc:docMk/>
            <pc:sldMk cId="2526229764" sldId="3819"/>
            <ac:spMk id="6" creationId="{99C7B1E8-8F07-49DB-877C-B813AA5FC89C}"/>
          </ac:spMkLst>
        </pc:spChg>
        <pc:spChg chg="add mod">
          <ac:chgData name="Ragnhild Halvorsrud" userId="917ea340-fd63-490f-a7db-68428d24cf32" providerId="ADAL" clId="{9B6050A4-F178-4018-9F62-4FCCA28DA093}" dt="2021-03-25T13:12:43.165" v="38634" actId="790"/>
          <ac:spMkLst>
            <pc:docMk/>
            <pc:sldMk cId="2526229764" sldId="3819"/>
            <ac:spMk id="7" creationId="{3B937D93-6CAA-46C3-BD9D-4F2CFC07AF4A}"/>
          </ac:spMkLst>
        </pc:spChg>
        <pc:spChg chg="del mod">
          <ac:chgData name="Ragnhild Halvorsrud" userId="917ea340-fd63-490f-a7db-68428d24cf32" providerId="ADAL" clId="{9B6050A4-F178-4018-9F62-4FCCA28DA093}" dt="2021-03-19T17:33:18.831" v="28692" actId="478"/>
          <ac:spMkLst>
            <pc:docMk/>
            <pc:sldMk cId="2526229764" sldId="3819"/>
            <ac:spMk id="7" creationId="{B71FAAE6-4087-4077-B07F-AB059547FEBE}"/>
          </ac:spMkLst>
        </pc:spChg>
        <pc:spChg chg="del mod">
          <ac:chgData name="Ragnhild Halvorsrud" userId="917ea340-fd63-490f-a7db-68428d24cf32" providerId="ADAL" clId="{9B6050A4-F178-4018-9F62-4FCCA28DA093}" dt="2021-03-19T17:33:18.831" v="28692" actId="478"/>
          <ac:spMkLst>
            <pc:docMk/>
            <pc:sldMk cId="2526229764" sldId="3819"/>
            <ac:spMk id="9" creationId="{4F6C61C1-C9D5-46AE-9704-05AEE989D8A9}"/>
          </ac:spMkLst>
        </pc:spChg>
        <pc:spChg chg="mod topLvl">
          <ac:chgData name="Ragnhild Halvorsrud" userId="917ea340-fd63-490f-a7db-68428d24cf32" providerId="ADAL" clId="{9B6050A4-F178-4018-9F62-4FCCA28DA093}" dt="2021-03-25T14:45:43.341" v="39295" actId="164"/>
          <ac:spMkLst>
            <pc:docMk/>
            <pc:sldMk cId="2526229764" sldId="3819"/>
            <ac:spMk id="10" creationId="{4BD0728F-D13F-4F56-839F-CE60DD24206A}"/>
          </ac:spMkLst>
        </pc:spChg>
        <pc:spChg chg="add del mod">
          <ac:chgData name="Ragnhild Halvorsrud" userId="917ea340-fd63-490f-a7db-68428d24cf32" providerId="ADAL" clId="{9B6050A4-F178-4018-9F62-4FCCA28DA093}" dt="2021-03-19T17:34:51.538" v="28763" actId="6264"/>
          <ac:spMkLst>
            <pc:docMk/>
            <pc:sldMk cId="2526229764" sldId="3819"/>
            <ac:spMk id="10" creationId="{F8764C4F-E117-4B42-BF62-857482E2A234}"/>
          </ac:spMkLst>
        </pc:spChg>
        <pc:spChg chg="add del mod">
          <ac:chgData name="Ragnhild Halvorsrud" userId="917ea340-fd63-490f-a7db-68428d24cf32" providerId="ADAL" clId="{9B6050A4-F178-4018-9F62-4FCCA28DA093}" dt="2021-03-20T18:07:25.222" v="30986" actId="6264"/>
          <ac:spMkLst>
            <pc:docMk/>
            <pc:sldMk cId="2526229764" sldId="3819"/>
            <ac:spMk id="11" creationId="{3DF54348-287B-4AA7-A97A-7AA24023AD2F}"/>
          </ac:spMkLst>
        </pc:spChg>
        <pc:spChg chg="mod topLvl">
          <ac:chgData name="Ragnhild Halvorsrud" userId="917ea340-fd63-490f-a7db-68428d24cf32" providerId="ADAL" clId="{9B6050A4-F178-4018-9F62-4FCCA28DA093}" dt="2021-03-25T14:45:43.341" v="39295" actId="164"/>
          <ac:spMkLst>
            <pc:docMk/>
            <pc:sldMk cId="2526229764" sldId="3819"/>
            <ac:spMk id="11" creationId="{4E85BF51-7423-47BA-98E8-4B44F7853330}"/>
          </ac:spMkLst>
        </pc:spChg>
        <pc:spChg chg="add del mod">
          <ac:chgData name="Ragnhild Halvorsrud" userId="917ea340-fd63-490f-a7db-68428d24cf32" providerId="ADAL" clId="{9B6050A4-F178-4018-9F62-4FCCA28DA093}" dt="2021-03-20T18:07:25.222" v="30986" actId="6264"/>
          <ac:spMkLst>
            <pc:docMk/>
            <pc:sldMk cId="2526229764" sldId="3819"/>
            <ac:spMk id="12" creationId="{5315E4C5-8F32-425C-93AF-00740B6A6AF9}"/>
          </ac:spMkLst>
        </pc:spChg>
        <pc:spChg chg="mod topLvl">
          <ac:chgData name="Ragnhild Halvorsrud" userId="917ea340-fd63-490f-a7db-68428d24cf32" providerId="ADAL" clId="{9B6050A4-F178-4018-9F62-4FCCA28DA093}" dt="2021-03-25T14:45:43.341" v="39295" actId="164"/>
          <ac:spMkLst>
            <pc:docMk/>
            <pc:sldMk cId="2526229764" sldId="3819"/>
            <ac:spMk id="12" creationId="{FE7465C9-8CEA-4550-AED2-47CA4EF99DC2}"/>
          </ac:spMkLst>
        </pc:spChg>
        <pc:spChg chg="add del mod">
          <ac:chgData name="Ragnhild Halvorsrud" userId="917ea340-fd63-490f-a7db-68428d24cf32" providerId="ADAL" clId="{9B6050A4-F178-4018-9F62-4FCCA28DA093}" dt="2021-03-20T18:07:25.222" v="30986" actId="6264"/>
          <ac:spMkLst>
            <pc:docMk/>
            <pc:sldMk cId="2526229764" sldId="3819"/>
            <ac:spMk id="13" creationId="{17DA51A1-6167-4B18-ABE7-10DE99A36A83}"/>
          </ac:spMkLst>
        </pc:spChg>
        <pc:spChg chg="mod topLvl">
          <ac:chgData name="Ragnhild Halvorsrud" userId="917ea340-fd63-490f-a7db-68428d24cf32" providerId="ADAL" clId="{9B6050A4-F178-4018-9F62-4FCCA28DA093}" dt="2021-03-25T14:45:43.341" v="39295" actId="164"/>
          <ac:spMkLst>
            <pc:docMk/>
            <pc:sldMk cId="2526229764" sldId="3819"/>
            <ac:spMk id="13" creationId="{76F21D5F-B1FB-49E1-A8A0-77F29A84C88E}"/>
          </ac:spMkLst>
        </pc:spChg>
        <pc:grpChg chg="add mod">
          <ac:chgData name="Ragnhild Halvorsrud" userId="917ea340-fd63-490f-a7db-68428d24cf32" providerId="ADAL" clId="{9B6050A4-F178-4018-9F62-4FCCA28DA093}" dt="2021-03-25T14:45:43.341" v="39295" actId="164"/>
          <ac:grpSpMkLst>
            <pc:docMk/>
            <pc:sldMk cId="2526229764" sldId="3819"/>
            <ac:grpSpMk id="3" creationId="{4CF9767D-3344-42E8-B0DB-B243067F8DC9}"/>
          </ac:grpSpMkLst>
        </pc:grpChg>
        <pc:grpChg chg="add del mod">
          <ac:chgData name="Ragnhild Halvorsrud" userId="917ea340-fd63-490f-a7db-68428d24cf32" providerId="ADAL" clId="{9B6050A4-F178-4018-9F62-4FCCA28DA093}" dt="2021-03-25T14:44:41.514" v="39288" actId="165"/>
          <ac:grpSpMkLst>
            <pc:docMk/>
            <pc:sldMk cId="2526229764" sldId="3819"/>
            <ac:grpSpMk id="9" creationId="{82D2B447-B405-4303-A5DB-A065EFBCD175}"/>
          </ac:grpSpMkLst>
        </pc:grpChg>
        <pc:picChg chg="add mod">
          <ac:chgData name="Ragnhild Halvorsrud" userId="917ea340-fd63-490f-a7db-68428d24cf32" providerId="ADAL" clId="{9B6050A4-F178-4018-9F62-4FCCA28DA093}" dt="2021-03-23T16:08:16.722" v="33971" actId="1076"/>
          <ac:picMkLst>
            <pc:docMk/>
            <pc:sldMk cId="2526229764" sldId="3819"/>
            <ac:picMk id="8" creationId="{C890CFF7-731B-47FC-AF66-EE7FC4B4C534}"/>
          </ac:picMkLst>
        </pc:picChg>
        <pc:picChg chg="del">
          <ac:chgData name="Ragnhild Halvorsrud" userId="917ea340-fd63-490f-a7db-68428d24cf32" providerId="ADAL" clId="{9B6050A4-F178-4018-9F62-4FCCA28DA093}" dt="2021-03-19T17:33:18.831" v="28692" actId="478"/>
          <ac:picMkLst>
            <pc:docMk/>
            <pc:sldMk cId="2526229764" sldId="3819"/>
            <ac:picMk id="8" creationId="{F061E260-70A2-49D7-A0B3-20A557B8AD08}"/>
          </ac:picMkLst>
        </pc:picChg>
      </pc:sldChg>
      <pc:sldChg chg="addSp delSp modSp add del mod modNotes">
        <pc:chgData name="Ragnhild Halvorsrud" userId="917ea340-fd63-490f-a7db-68428d24cf32" providerId="ADAL" clId="{9B6050A4-F178-4018-9F62-4FCCA28DA093}" dt="2021-03-23T14:49:40.809" v="33780" actId="47"/>
        <pc:sldMkLst>
          <pc:docMk/>
          <pc:sldMk cId="538881030" sldId="3820"/>
        </pc:sldMkLst>
        <pc:spChg chg="mod">
          <ac:chgData name="Ragnhild Halvorsrud" userId="917ea340-fd63-490f-a7db-68428d24cf32" providerId="ADAL" clId="{9B6050A4-F178-4018-9F62-4FCCA28DA093}" dt="2021-03-21T13:00:06.580" v="32443" actId="790"/>
          <ac:spMkLst>
            <pc:docMk/>
            <pc:sldMk cId="538881030" sldId="3820"/>
            <ac:spMk id="6" creationId="{00000000-0000-0000-0000-000000000000}"/>
          </ac:spMkLst>
        </pc:spChg>
        <pc:spChg chg="mod">
          <ac:chgData name="Ragnhild Halvorsrud" userId="917ea340-fd63-490f-a7db-68428d24cf32" providerId="ADAL" clId="{9B6050A4-F178-4018-9F62-4FCCA28DA093}" dt="2021-03-21T13:00:06.580" v="32444" actId="790"/>
          <ac:spMkLst>
            <pc:docMk/>
            <pc:sldMk cId="538881030" sldId="3820"/>
            <ac:spMk id="8" creationId="{00000000-0000-0000-0000-000000000000}"/>
          </ac:spMkLst>
        </pc:spChg>
        <pc:spChg chg="add del mod">
          <ac:chgData name="Ragnhild Halvorsrud" userId="917ea340-fd63-490f-a7db-68428d24cf32" providerId="ADAL" clId="{9B6050A4-F178-4018-9F62-4FCCA28DA093}" dt="2021-03-20T16:45:26.257" v="29221" actId="478"/>
          <ac:spMkLst>
            <pc:docMk/>
            <pc:sldMk cId="538881030" sldId="3820"/>
            <ac:spMk id="14" creationId="{72AD773D-4EEB-4D67-95A8-304BC6303536}"/>
          </ac:spMkLst>
        </pc:spChg>
        <pc:spChg chg="add del mod">
          <ac:chgData name="Ragnhild Halvorsrud" userId="917ea340-fd63-490f-a7db-68428d24cf32" providerId="ADAL" clId="{9B6050A4-F178-4018-9F62-4FCCA28DA093}" dt="2021-03-20T16:45:26.257" v="29221" actId="478"/>
          <ac:spMkLst>
            <pc:docMk/>
            <pc:sldMk cId="538881030" sldId="3820"/>
            <ac:spMk id="15" creationId="{F790B1B1-3446-4C05-95C8-52B08DC4A723}"/>
          </ac:spMkLst>
        </pc:spChg>
        <pc:spChg chg="add del mod">
          <ac:chgData name="Ragnhild Halvorsrud" userId="917ea340-fd63-490f-a7db-68428d24cf32" providerId="ADAL" clId="{9B6050A4-F178-4018-9F62-4FCCA28DA093}" dt="2021-03-20T16:45:26.257" v="29221" actId="478"/>
          <ac:spMkLst>
            <pc:docMk/>
            <pc:sldMk cId="538881030" sldId="3820"/>
            <ac:spMk id="16" creationId="{4AD3129A-FA91-4C9D-B4A3-F7BB2D2BDC07}"/>
          </ac:spMkLst>
        </pc:spChg>
        <pc:spChg chg="add del mod">
          <ac:chgData name="Ragnhild Halvorsrud" userId="917ea340-fd63-490f-a7db-68428d24cf32" providerId="ADAL" clId="{9B6050A4-F178-4018-9F62-4FCCA28DA093}" dt="2021-03-20T16:45:26.257" v="29221" actId="478"/>
          <ac:spMkLst>
            <pc:docMk/>
            <pc:sldMk cId="538881030" sldId="3820"/>
            <ac:spMk id="17" creationId="{F7395D20-69FA-475C-B5DE-C097DFE3F834}"/>
          </ac:spMkLst>
        </pc:spChg>
        <pc:spChg chg="add del mod">
          <ac:chgData name="Ragnhild Halvorsrud" userId="917ea340-fd63-490f-a7db-68428d24cf32" providerId="ADAL" clId="{9B6050A4-F178-4018-9F62-4FCCA28DA093}" dt="2021-03-20T16:45:26.257" v="29221" actId="478"/>
          <ac:spMkLst>
            <pc:docMk/>
            <pc:sldMk cId="538881030" sldId="3820"/>
            <ac:spMk id="18" creationId="{739F804E-A4F6-49CB-B81C-D5A295355FCC}"/>
          </ac:spMkLst>
        </pc:spChg>
        <pc:spChg chg="add del mod">
          <ac:chgData name="Ragnhild Halvorsrud" userId="917ea340-fd63-490f-a7db-68428d24cf32" providerId="ADAL" clId="{9B6050A4-F178-4018-9F62-4FCCA28DA093}" dt="2021-03-22T08:33:12.766" v="33475" actId="478"/>
          <ac:spMkLst>
            <pc:docMk/>
            <pc:sldMk cId="538881030" sldId="3820"/>
            <ac:spMk id="19" creationId="{4976F860-B76C-4339-94AF-BE616D5B5BA7}"/>
          </ac:spMkLst>
        </pc:spChg>
        <pc:spChg chg="mod">
          <ac:chgData name="Ragnhild Halvorsrud" userId="917ea340-fd63-490f-a7db-68428d24cf32" providerId="ADAL" clId="{9B6050A4-F178-4018-9F62-4FCCA28DA093}" dt="2021-03-21T13:00:06.580" v="32445" actId="790"/>
          <ac:spMkLst>
            <pc:docMk/>
            <pc:sldMk cId="538881030" sldId="3820"/>
            <ac:spMk id="24" creationId="{A80699F8-2597-4C53-951B-9AD27FF34799}"/>
          </ac:spMkLst>
        </pc:spChg>
        <pc:picChg chg="del mod">
          <ac:chgData name="Ragnhild Halvorsrud" userId="917ea340-fd63-490f-a7db-68428d24cf32" providerId="ADAL" clId="{9B6050A4-F178-4018-9F62-4FCCA28DA093}" dt="2021-03-20T16:44:45.317" v="29207" actId="478"/>
          <ac:picMkLst>
            <pc:docMk/>
            <pc:sldMk cId="538881030" sldId="3820"/>
            <ac:picMk id="7" creationId="{A5ED5FBB-9886-4CFF-A0A6-1F2969AFF782}"/>
          </ac:picMkLst>
        </pc:picChg>
        <pc:picChg chg="add del mod">
          <ac:chgData name="Ragnhild Halvorsrud" userId="917ea340-fd63-490f-a7db-68428d24cf32" providerId="ADAL" clId="{9B6050A4-F178-4018-9F62-4FCCA28DA093}" dt="2021-03-20T16:45:26.257" v="29221" actId="478"/>
          <ac:picMkLst>
            <pc:docMk/>
            <pc:sldMk cId="538881030" sldId="3820"/>
            <ac:picMk id="9" creationId="{AC018135-5711-49FB-B42A-9DAF8670412A}"/>
          </ac:picMkLst>
        </pc:picChg>
        <pc:picChg chg="add del mod">
          <ac:chgData name="Ragnhild Halvorsrud" userId="917ea340-fd63-490f-a7db-68428d24cf32" providerId="ADAL" clId="{9B6050A4-F178-4018-9F62-4FCCA28DA093}" dt="2021-03-20T16:45:26.257" v="29221" actId="478"/>
          <ac:picMkLst>
            <pc:docMk/>
            <pc:sldMk cId="538881030" sldId="3820"/>
            <ac:picMk id="10" creationId="{94BB3881-1E2E-43DC-87C9-56F1A92D7BA4}"/>
          </ac:picMkLst>
        </pc:picChg>
        <pc:picChg chg="add del mod">
          <ac:chgData name="Ragnhild Halvorsrud" userId="917ea340-fd63-490f-a7db-68428d24cf32" providerId="ADAL" clId="{9B6050A4-F178-4018-9F62-4FCCA28DA093}" dt="2021-03-20T16:45:26.257" v="29221" actId="478"/>
          <ac:picMkLst>
            <pc:docMk/>
            <pc:sldMk cId="538881030" sldId="3820"/>
            <ac:picMk id="11" creationId="{3CA32218-7434-4AE6-AEAC-1B6386335C2A}"/>
          </ac:picMkLst>
        </pc:picChg>
        <pc:picChg chg="add del mod">
          <ac:chgData name="Ragnhild Halvorsrud" userId="917ea340-fd63-490f-a7db-68428d24cf32" providerId="ADAL" clId="{9B6050A4-F178-4018-9F62-4FCCA28DA093}" dt="2021-03-20T16:45:26.257" v="29221" actId="478"/>
          <ac:picMkLst>
            <pc:docMk/>
            <pc:sldMk cId="538881030" sldId="3820"/>
            <ac:picMk id="12" creationId="{DF0C8043-B462-4984-ABDA-5964BA5DD4E6}"/>
          </ac:picMkLst>
        </pc:picChg>
        <pc:picChg chg="add del mod">
          <ac:chgData name="Ragnhild Halvorsrud" userId="917ea340-fd63-490f-a7db-68428d24cf32" providerId="ADAL" clId="{9B6050A4-F178-4018-9F62-4FCCA28DA093}" dt="2021-03-20T16:45:26.257" v="29221" actId="478"/>
          <ac:picMkLst>
            <pc:docMk/>
            <pc:sldMk cId="538881030" sldId="3820"/>
            <ac:picMk id="13" creationId="{5EC3F07C-75CF-4E77-B4A2-F4A0A9CBCF3E}"/>
          </ac:picMkLst>
        </pc:picChg>
      </pc:sldChg>
      <pc:sldChg chg="addSp delSp modSp add del mod modNotes">
        <pc:chgData name="Ragnhild Halvorsrud" userId="917ea340-fd63-490f-a7db-68428d24cf32" providerId="ADAL" clId="{9B6050A4-F178-4018-9F62-4FCCA28DA093}" dt="2021-03-20T16:47:09.241" v="29233" actId="47"/>
        <pc:sldMkLst>
          <pc:docMk/>
          <pc:sldMk cId="2798973789" sldId="3821"/>
        </pc:sldMkLst>
        <pc:spChg chg="mod">
          <ac:chgData name="Ragnhild Halvorsrud" userId="917ea340-fd63-490f-a7db-68428d24cf32" providerId="ADAL" clId="{9B6050A4-F178-4018-9F62-4FCCA28DA093}" dt="2021-03-20T16:17:13.435" v="29136" actId="6549"/>
          <ac:spMkLst>
            <pc:docMk/>
            <pc:sldMk cId="2798973789" sldId="3821"/>
            <ac:spMk id="6" creationId="{00000000-0000-0000-0000-000000000000}"/>
          </ac:spMkLst>
        </pc:spChg>
        <pc:spChg chg="mod">
          <ac:chgData name="Ragnhild Halvorsrud" userId="917ea340-fd63-490f-a7db-68428d24cf32" providerId="ADAL" clId="{9B6050A4-F178-4018-9F62-4FCCA28DA093}" dt="2021-03-20T16:16:52.161" v="29121" actId="790"/>
          <ac:spMkLst>
            <pc:docMk/>
            <pc:sldMk cId="2798973789" sldId="3821"/>
            <ac:spMk id="8" creationId="{00000000-0000-0000-0000-000000000000}"/>
          </ac:spMkLst>
        </pc:spChg>
        <pc:spChg chg="add del mod">
          <ac:chgData name="Ragnhild Halvorsrud" userId="917ea340-fd63-490f-a7db-68428d24cf32" providerId="ADAL" clId="{9B6050A4-F178-4018-9F62-4FCCA28DA093}" dt="2021-03-20T16:17:01.817" v="29129"/>
          <ac:spMkLst>
            <pc:docMk/>
            <pc:sldMk cId="2798973789" sldId="3821"/>
            <ac:spMk id="9" creationId="{3CED39D0-E63A-4AAC-8D39-8BF654764E96}"/>
          </ac:spMkLst>
        </pc:spChg>
        <pc:spChg chg="mod">
          <ac:chgData name="Ragnhild Halvorsrud" userId="917ea340-fd63-490f-a7db-68428d24cf32" providerId="ADAL" clId="{9B6050A4-F178-4018-9F62-4FCCA28DA093}" dt="2021-03-20T16:16:52.162" v="29122" actId="790"/>
          <ac:spMkLst>
            <pc:docMk/>
            <pc:sldMk cId="2798973789" sldId="3821"/>
            <ac:spMk id="24" creationId="{A80699F8-2597-4C53-951B-9AD27FF34799}"/>
          </ac:spMkLst>
        </pc:spChg>
      </pc:sldChg>
      <pc:sldChg chg="addSp delSp modSp add del mod ord modNotes">
        <pc:chgData name="Ragnhild Halvorsrud" userId="917ea340-fd63-490f-a7db-68428d24cf32" providerId="ADAL" clId="{9B6050A4-F178-4018-9F62-4FCCA28DA093}" dt="2021-03-25T13:12:42.272" v="37838" actId="790"/>
        <pc:sldMkLst>
          <pc:docMk/>
          <pc:sldMk cId="1827135051" sldId="3822"/>
        </pc:sldMkLst>
        <pc:spChg chg="mod">
          <ac:chgData name="Ragnhild Halvorsrud" userId="917ea340-fd63-490f-a7db-68428d24cf32" providerId="ADAL" clId="{9B6050A4-F178-4018-9F62-4FCCA28DA093}" dt="2021-03-25T13:12:42.267" v="37834" actId="790"/>
          <ac:spMkLst>
            <pc:docMk/>
            <pc:sldMk cId="1827135051" sldId="3822"/>
            <ac:spMk id="6" creationId="{00000000-0000-0000-0000-000000000000}"/>
          </ac:spMkLst>
        </pc:spChg>
        <pc:spChg chg="mod">
          <ac:chgData name="Ragnhild Halvorsrud" userId="917ea340-fd63-490f-a7db-68428d24cf32" providerId="ADAL" clId="{9B6050A4-F178-4018-9F62-4FCCA28DA093}" dt="2021-03-25T13:12:42.269" v="37835" actId="790"/>
          <ac:spMkLst>
            <pc:docMk/>
            <pc:sldMk cId="1827135051" sldId="3822"/>
            <ac:spMk id="8" creationId="{00000000-0000-0000-0000-000000000000}"/>
          </ac:spMkLst>
        </pc:spChg>
        <pc:spChg chg="add del mod">
          <ac:chgData name="Ragnhild Halvorsrud" userId="917ea340-fd63-490f-a7db-68428d24cf32" providerId="ADAL" clId="{9B6050A4-F178-4018-9F62-4FCCA28DA093}" dt="2021-03-23T16:28:03.578" v="34673" actId="21"/>
          <ac:spMkLst>
            <pc:docMk/>
            <pc:sldMk cId="1827135051" sldId="3822"/>
            <ac:spMk id="9" creationId="{798501D7-8B46-4A70-9890-521319A73387}"/>
          </ac:spMkLst>
        </pc:spChg>
        <pc:spChg chg="mod">
          <ac:chgData name="Ragnhild Halvorsrud" userId="917ea340-fd63-490f-a7db-68428d24cf32" providerId="ADAL" clId="{9B6050A4-F178-4018-9F62-4FCCA28DA093}" dt="2021-03-25T13:12:42.271" v="37836" actId="790"/>
          <ac:spMkLst>
            <pc:docMk/>
            <pc:sldMk cId="1827135051" sldId="3822"/>
            <ac:spMk id="24" creationId="{A80699F8-2597-4C53-951B-9AD27FF34799}"/>
          </ac:spMkLst>
        </pc:spChg>
        <pc:picChg chg="mod">
          <ac:chgData name="Ragnhild Halvorsrud" userId="917ea340-fd63-490f-a7db-68428d24cf32" providerId="ADAL" clId="{9B6050A4-F178-4018-9F62-4FCCA28DA093}" dt="2021-03-23T14:49:22.175" v="33779" actId="1076"/>
          <ac:picMkLst>
            <pc:docMk/>
            <pc:sldMk cId="1827135051" sldId="3822"/>
            <ac:picMk id="7" creationId="{A5ED5FBB-9886-4CFF-A0A6-1F2969AFF782}"/>
          </ac:picMkLst>
        </pc:picChg>
      </pc:sldChg>
      <pc:sldChg chg="add del ord">
        <pc:chgData name="Ragnhild Halvorsrud" userId="917ea340-fd63-490f-a7db-68428d24cf32" providerId="ADAL" clId="{9B6050A4-F178-4018-9F62-4FCCA28DA093}" dt="2021-03-19T14:11:55.762" v="26153" actId="47"/>
        <pc:sldMkLst>
          <pc:docMk/>
          <pc:sldMk cId="1785632552" sldId="3823"/>
        </pc:sldMkLst>
      </pc:sldChg>
      <pc:sldChg chg="addSp delSp modSp add del mod modNotes">
        <pc:chgData name="Ragnhild Halvorsrud" userId="917ea340-fd63-490f-a7db-68428d24cf32" providerId="ADAL" clId="{9B6050A4-F178-4018-9F62-4FCCA28DA093}" dt="2021-03-25T16:03:40.412" v="39608" actId="47"/>
        <pc:sldMkLst>
          <pc:docMk/>
          <pc:sldMk cId="2567790436" sldId="3823"/>
        </pc:sldMkLst>
        <pc:spChg chg="mod">
          <ac:chgData name="Ragnhild Halvorsrud" userId="917ea340-fd63-490f-a7db-68428d24cf32" providerId="ADAL" clId="{9B6050A4-F178-4018-9F62-4FCCA28DA093}" dt="2021-03-25T13:12:43.084" v="38553" actId="790"/>
          <ac:spMkLst>
            <pc:docMk/>
            <pc:sldMk cId="2567790436" sldId="3823"/>
            <ac:spMk id="2" creationId="{00000000-0000-0000-0000-000000000000}"/>
          </ac:spMkLst>
        </pc:spChg>
        <pc:spChg chg="mod">
          <ac:chgData name="Ragnhild Halvorsrud" userId="917ea340-fd63-490f-a7db-68428d24cf32" providerId="ADAL" clId="{9B6050A4-F178-4018-9F62-4FCCA28DA093}" dt="2021-03-25T13:12:43.082" v="38552" actId="790"/>
          <ac:spMkLst>
            <pc:docMk/>
            <pc:sldMk cId="2567790436" sldId="3823"/>
            <ac:spMk id="3" creationId="{453ACBE8-823D-41F9-AB3E-355A051FA475}"/>
          </ac:spMkLst>
        </pc:spChg>
        <pc:spChg chg="mod">
          <ac:chgData name="Ragnhild Halvorsrud" userId="917ea340-fd63-490f-a7db-68428d24cf32" providerId="ADAL" clId="{9B6050A4-F178-4018-9F62-4FCCA28DA093}" dt="2021-03-25T13:12:43.093" v="38560" actId="790"/>
          <ac:spMkLst>
            <pc:docMk/>
            <pc:sldMk cId="2567790436" sldId="3823"/>
            <ac:spMk id="7" creationId="{BBE50FFD-C74C-4959-8FA6-BF4836D3F52C}"/>
          </ac:spMkLst>
        </pc:spChg>
        <pc:spChg chg="mod">
          <ac:chgData name="Ragnhild Halvorsrud" userId="917ea340-fd63-490f-a7db-68428d24cf32" providerId="ADAL" clId="{9B6050A4-F178-4018-9F62-4FCCA28DA093}" dt="2021-03-25T13:12:43.081" v="38551" actId="790"/>
          <ac:spMkLst>
            <pc:docMk/>
            <pc:sldMk cId="2567790436" sldId="3823"/>
            <ac:spMk id="15" creationId="{39CD7E99-6C69-4AEE-A4F2-7E08FE90ADC3}"/>
          </ac:spMkLst>
        </pc:spChg>
        <pc:spChg chg="del mod">
          <ac:chgData name="Ragnhild Halvorsrud" userId="917ea340-fd63-490f-a7db-68428d24cf32" providerId="ADAL" clId="{9B6050A4-F178-4018-9F62-4FCCA28DA093}" dt="2021-03-25T13:13:50.090" v="38661" actId="478"/>
          <ac:spMkLst>
            <pc:docMk/>
            <pc:sldMk cId="2567790436" sldId="3823"/>
            <ac:spMk id="16" creationId="{00BD9425-DAD5-4FB7-A92A-AA5FCE3B407F}"/>
          </ac:spMkLst>
        </pc:spChg>
        <pc:spChg chg="del">
          <ac:chgData name="Ragnhild Halvorsrud" userId="917ea340-fd63-490f-a7db-68428d24cf32" providerId="ADAL" clId="{9B6050A4-F178-4018-9F62-4FCCA28DA093}" dt="2021-03-23T16:17:09.022" v="34361" actId="478"/>
          <ac:spMkLst>
            <pc:docMk/>
            <pc:sldMk cId="2567790436" sldId="3823"/>
            <ac:spMk id="19" creationId="{0A3F1421-877A-4B3D-B31E-A8526B826963}"/>
          </ac:spMkLst>
        </pc:spChg>
        <pc:spChg chg="add mod">
          <ac:chgData name="Ragnhild Halvorsrud" userId="917ea340-fd63-490f-a7db-68428d24cf32" providerId="ADAL" clId="{9B6050A4-F178-4018-9F62-4FCCA28DA093}" dt="2021-03-25T13:12:43.093" v="38561" actId="790"/>
          <ac:spMkLst>
            <pc:docMk/>
            <pc:sldMk cId="2567790436" sldId="3823"/>
            <ac:spMk id="20" creationId="{A7DE2613-6930-42B2-A74A-C3D40DD69141}"/>
          </ac:spMkLst>
        </pc:spChg>
        <pc:spChg chg="mod">
          <ac:chgData name="Ragnhild Halvorsrud" userId="917ea340-fd63-490f-a7db-68428d24cf32" providerId="ADAL" clId="{9B6050A4-F178-4018-9F62-4FCCA28DA093}" dt="2021-03-25T14:24:41.404" v="38954"/>
          <ac:spMkLst>
            <pc:docMk/>
            <pc:sldMk cId="2567790436" sldId="3823"/>
            <ac:spMk id="21" creationId="{6930B889-8475-46DC-8810-E145CF10BA8E}"/>
          </ac:spMkLst>
        </pc:spChg>
        <pc:spChg chg="mod">
          <ac:chgData name="Ragnhild Halvorsrud" userId="917ea340-fd63-490f-a7db-68428d24cf32" providerId="ADAL" clId="{9B6050A4-F178-4018-9F62-4FCCA28DA093}" dt="2021-03-25T14:24:41.404" v="38954"/>
          <ac:spMkLst>
            <pc:docMk/>
            <pc:sldMk cId="2567790436" sldId="3823"/>
            <ac:spMk id="22" creationId="{728CC352-8C04-499F-B303-34ECF4CCD0D7}"/>
          </ac:spMkLst>
        </pc:spChg>
        <pc:spChg chg="mod">
          <ac:chgData name="Ragnhild Halvorsrud" userId="917ea340-fd63-490f-a7db-68428d24cf32" providerId="ADAL" clId="{9B6050A4-F178-4018-9F62-4FCCA28DA093}" dt="2021-03-25T14:24:41.404" v="38954"/>
          <ac:spMkLst>
            <pc:docMk/>
            <pc:sldMk cId="2567790436" sldId="3823"/>
            <ac:spMk id="23" creationId="{12FDE7DC-770D-4824-B936-F1A3A9A6DD8E}"/>
          </ac:spMkLst>
        </pc:spChg>
        <pc:spChg chg="mod">
          <ac:chgData name="Ragnhild Halvorsrud" userId="917ea340-fd63-490f-a7db-68428d24cf32" providerId="ADAL" clId="{9B6050A4-F178-4018-9F62-4FCCA28DA093}" dt="2021-03-25T14:24:41.404" v="38954"/>
          <ac:spMkLst>
            <pc:docMk/>
            <pc:sldMk cId="2567790436" sldId="3823"/>
            <ac:spMk id="24" creationId="{CD3B2390-EAFE-430B-B363-DF7EC3EFE41B}"/>
          </ac:spMkLst>
        </pc:spChg>
        <pc:spChg chg="mod">
          <ac:chgData name="Ragnhild Halvorsrud" userId="917ea340-fd63-490f-a7db-68428d24cf32" providerId="ADAL" clId="{9B6050A4-F178-4018-9F62-4FCCA28DA093}" dt="2021-03-25T13:12:43.085" v="38554" actId="790"/>
          <ac:spMkLst>
            <pc:docMk/>
            <pc:sldMk cId="2567790436" sldId="3823"/>
            <ac:spMk id="32" creationId="{B9ABE375-8729-492C-94B7-D6B27ABF776A}"/>
          </ac:spMkLst>
        </pc:spChg>
        <pc:spChg chg="mod">
          <ac:chgData name="Ragnhild Halvorsrud" userId="917ea340-fd63-490f-a7db-68428d24cf32" providerId="ADAL" clId="{9B6050A4-F178-4018-9F62-4FCCA28DA093}" dt="2021-03-25T13:12:43.088" v="38555" actId="790"/>
          <ac:spMkLst>
            <pc:docMk/>
            <pc:sldMk cId="2567790436" sldId="3823"/>
            <ac:spMk id="33" creationId="{98D6F79C-3C8E-4119-8F87-4C0FFEC74FF5}"/>
          </ac:spMkLst>
        </pc:spChg>
        <pc:spChg chg="mod">
          <ac:chgData name="Ragnhild Halvorsrud" userId="917ea340-fd63-490f-a7db-68428d24cf32" providerId="ADAL" clId="{9B6050A4-F178-4018-9F62-4FCCA28DA093}" dt="2021-03-25T13:12:43.089" v="38556" actId="790"/>
          <ac:spMkLst>
            <pc:docMk/>
            <pc:sldMk cId="2567790436" sldId="3823"/>
            <ac:spMk id="34" creationId="{C3B9448D-E2C7-41EC-AB6D-37A0B54892CE}"/>
          </ac:spMkLst>
        </pc:spChg>
        <pc:spChg chg="mod">
          <ac:chgData name="Ragnhild Halvorsrud" userId="917ea340-fd63-490f-a7db-68428d24cf32" providerId="ADAL" clId="{9B6050A4-F178-4018-9F62-4FCCA28DA093}" dt="2021-03-25T13:12:43.090" v="38557" actId="790"/>
          <ac:spMkLst>
            <pc:docMk/>
            <pc:sldMk cId="2567790436" sldId="3823"/>
            <ac:spMk id="35" creationId="{32BD4AA9-CF39-476E-A689-6CA8D01E6D07}"/>
          </ac:spMkLst>
        </pc:spChg>
        <pc:spChg chg="mod">
          <ac:chgData name="Ragnhild Halvorsrud" userId="917ea340-fd63-490f-a7db-68428d24cf32" providerId="ADAL" clId="{9B6050A4-F178-4018-9F62-4FCCA28DA093}" dt="2021-03-25T13:12:43.091" v="38558" actId="790"/>
          <ac:spMkLst>
            <pc:docMk/>
            <pc:sldMk cId="2567790436" sldId="3823"/>
            <ac:spMk id="40" creationId="{3D6F36A9-FC94-46FC-B7D0-4001F5900F55}"/>
          </ac:spMkLst>
        </pc:spChg>
        <pc:grpChg chg="add mod">
          <ac:chgData name="Ragnhild Halvorsrud" userId="917ea340-fd63-490f-a7db-68428d24cf32" providerId="ADAL" clId="{9B6050A4-F178-4018-9F62-4FCCA28DA093}" dt="2021-03-25T14:24:41.404" v="38954"/>
          <ac:grpSpMkLst>
            <pc:docMk/>
            <pc:sldMk cId="2567790436" sldId="3823"/>
            <ac:grpSpMk id="19" creationId="{D4238546-C48E-4632-B1E3-DF9ECEE7FA1F}"/>
          </ac:grpSpMkLst>
        </pc:grpChg>
        <pc:picChg chg="mod">
          <ac:chgData name="Ragnhild Halvorsrud" userId="917ea340-fd63-490f-a7db-68428d24cf32" providerId="ADAL" clId="{9B6050A4-F178-4018-9F62-4FCCA28DA093}" dt="2021-03-23T16:21:00.546" v="34626" actId="1035"/>
          <ac:picMkLst>
            <pc:docMk/>
            <pc:sldMk cId="2567790436" sldId="3823"/>
            <ac:picMk id="4" creationId="{31D705C4-10C3-4746-A431-745791C2F82F}"/>
          </ac:picMkLst>
        </pc:picChg>
        <pc:picChg chg="del">
          <ac:chgData name="Ragnhild Halvorsrud" userId="917ea340-fd63-490f-a7db-68428d24cf32" providerId="ADAL" clId="{9B6050A4-F178-4018-9F62-4FCCA28DA093}" dt="2021-03-25T13:13:50.090" v="38661" actId="478"/>
          <ac:picMkLst>
            <pc:docMk/>
            <pc:sldMk cId="2567790436" sldId="3823"/>
            <ac:picMk id="17" creationId="{4E5E9FEC-E837-46D7-A9F9-ACC07B9713FF}"/>
          </ac:picMkLst>
        </pc:picChg>
        <pc:picChg chg="mod">
          <ac:chgData name="Ragnhild Halvorsrud" userId="917ea340-fd63-490f-a7db-68428d24cf32" providerId="ADAL" clId="{9B6050A4-F178-4018-9F62-4FCCA28DA093}" dt="2021-03-23T16:21:00.546" v="34626" actId="1035"/>
          <ac:picMkLst>
            <pc:docMk/>
            <pc:sldMk cId="2567790436" sldId="3823"/>
            <ac:picMk id="125" creationId="{6711E994-5820-4BDB-9C87-026DA6514BE4}"/>
          </ac:picMkLst>
        </pc:picChg>
        <pc:cxnChg chg="mod">
          <ac:chgData name="Ragnhild Halvorsrud" userId="917ea340-fd63-490f-a7db-68428d24cf32" providerId="ADAL" clId="{9B6050A4-F178-4018-9F62-4FCCA28DA093}" dt="2021-03-23T16:21:00.546" v="34626" actId="1035"/>
          <ac:cxnSpMkLst>
            <pc:docMk/>
            <pc:sldMk cId="2567790436" sldId="3823"/>
            <ac:cxnSpMk id="41" creationId="{39B99E0B-3891-49A0-9D88-F7B603E373F0}"/>
          </ac:cxnSpMkLst>
        </pc:cxnChg>
      </pc:sldChg>
      <pc:sldChg chg="modSp add del mod modNotes">
        <pc:chgData name="Ragnhild Halvorsrud" userId="917ea340-fd63-490f-a7db-68428d24cf32" providerId="ADAL" clId="{9B6050A4-F178-4018-9F62-4FCCA28DA093}" dt="2021-03-20T16:46:51.980" v="29232" actId="47"/>
        <pc:sldMkLst>
          <pc:docMk/>
          <pc:sldMk cId="4134226848" sldId="3823"/>
        </pc:sldMkLst>
        <pc:spChg chg="mod">
          <ac:chgData name="Ragnhild Halvorsrud" userId="917ea340-fd63-490f-a7db-68428d24cf32" providerId="ADAL" clId="{9B6050A4-F178-4018-9F62-4FCCA28DA093}" dt="2021-03-20T16:45:22.405" v="29211" actId="790"/>
          <ac:spMkLst>
            <pc:docMk/>
            <pc:sldMk cId="4134226848" sldId="3823"/>
            <ac:spMk id="6" creationId="{00000000-0000-0000-0000-000000000000}"/>
          </ac:spMkLst>
        </pc:spChg>
        <pc:spChg chg="mod">
          <ac:chgData name="Ragnhild Halvorsrud" userId="917ea340-fd63-490f-a7db-68428d24cf32" providerId="ADAL" clId="{9B6050A4-F178-4018-9F62-4FCCA28DA093}" dt="2021-03-20T16:45:22.408" v="29212" actId="790"/>
          <ac:spMkLst>
            <pc:docMk/>
            <pc:sldMk cId="4134226848" sldId="3823"/>
            <ac:spMk id="8" creationId="{00000000-0000-0000-0000-000000000000}"/>
          </ac:spMkLst>
        </pc:spChg>
        <pc:spChg chg="mod">
          <ac:chgData name="Ragnhild Halvorsrud" userId="917ea340-fd63-490f-a7db-68428d24cf32" providerId="ADAL" clId="{9B6050A4-F178-4018-9F62-4FCCA28DA093}" dt="2021-03-20T16:45:22.410" v="29214" actId="790"/>
          <ac:spMkLst>
            <pc:docMk/>
            <pc:sldMk cId="4134226848" sldId="3823"/>
            <ac:spMk id="14" creationId="{72AD773D-4EEB-4D67-95A8-304BC6303536}"/>
          </ac:spMkLst>
        </pc:spChg>
        <pc:spChg chg="mod">
          <ac:chgData name="Ragnhild Halvorsrud" userId="917ea340-fd63-490f-a7db-68428d24cf32" providerId="ADAL" clId="{9B6050A4-F178-4018-9F62-4FCCA28DA093}" dt="2021-03-20T16:45:22.412" v="29215" actId="790"/>
          <ac:spMkLst>
            <pc:docMk/>
            <pc:sldMk cId="4134226848" sldId="3823"/>
            <ac:spMk id="15" creationId="{F790B1B1-3446-4C05-95C8-52B08DC4A723}"/>
          </ac:spMkLst>
        </pc:spChg>
        <pc:spChg chg="mod">
          <ac:chgData name="Ragnhild Halvorsrud" userId="917ea340-fd63-490f-a7db-68428d24cf32" providerId="ADAL" clId="{9B6050A4-F178-4018-9F62-4FCCA28DA093}" dt="2021-03-20T16:45:22.413" v="29216" actId="790"/>
          <ac:spMkLst>
            <pc:docMk/>
            <pc:sldMk cId="4134226848" sldId="3823"/>
            <ac:spMk id="16" creationId="{4AD3129A-FA91-4C9D-B4A3-F7BB2D2BDC07}"/>
          </ac:spMkLst>
        </pc:spChg>
        <pc:spChg chg="mod">
          <ac:chgData name="Ragnhild Halvorsrud" userId="917ea340-fd63-490f-a7db-68428d24cf32" providerId="ADAL" clId="{9B6050A4-F178-4018-9F62-4FCCA28DA093}" dt="2021-03-20T16:45:22.413" v="29217" actId="790"/>
          <ac:spMkLst>
            <pc:docMk/>
            <pc:sldMk cId="4134226848" sldId="3823"/>
            <ac:spMk id="17" creationId="{F7395D20-69FA-475C-B5DE-C097DFE3F834}"/>
          </ac:spMkLst>
        </pc:spChg>
        <pc:spChg chg="mod">
          <ac:chgData name="Ragnhild Halvorsrud" userId="917ea340-fd63-490f-a7db-68428d24cf32" providerId="ADAL" clId="{9B6050A4-F178-4018-9F62-4FCCA28DA093}" dt="2021-03-20T16:45:22.414" v="29218" actId="790"/>
          <ac:spMkLst>
            <pc:docMk/>
            <pc:sldMk cId="4134226848" sldId="3823"/>
            <ac:spMk id="18" creationId="{739F804E-A4F6-49CB-B81C-D5A295355FCC}"/>
          </ac:spMkLst>
        </pc:spChg>
        <pc:spChg chg="mod">
          <ac:chgData name="Ragnhild Halvorsrud" userId="917ea340-fd63-490f-a7db-68428d24cf32" providerId="ADAL" clId="{9B6050A4-F178-4018-9F62-4FCCA28DA093}" dt="2021-03-20T16:45:22.409" v="29213" actId="790"/>
          <ac:spMkLst>
            <pc:docMk/>
            <pc:sldMk cId="4134226848" sldId="3823"/>
            <ac:spMk id="24" creationId="{A80699F8-2597-4C53-951B-9AD27FF34799}"/>
          </ac:spMkLst>
        </pc:spChg>
      </pc:sldChg>
      <pc:sldChg chg="modSp new del mod modNotes">
        <pc:chgData name="Ragnhild Halvorsrud" userId="917ea340-fd63-490f-a7db-68428d24cf32" providerId="ADAL" clId="{9B6050A4-F178-4018-9F62-4FCCA28DA093}" dt="2021-03-20T16:46:11.519" v="29231" actId="680"/>
        <pc:sldMkLst>
          <pc:docMk/>
          <pc:sldMk cId="1027304929" sldId="3824"/>
        </pc:sldMkLst>
        <pc:spChg chg="mod">
          <ac:chgData name="Ragnhild Halvorsrud" userId="917ea340-fd63-490f-a7db-68428d24cf32" providerId="ADAL" clId="{9B6050A4-F178-4018-9F62-4FCCA28DA093}" dt="2021-03-20T16:46:09.437" v="29230" actId="790"/>
          <ac:spMkLst>
            <pc:docMk/>
            <pc:sldMk cId="1027304929" sldId="3824"/>
            <ac:spMk id="3" creationId="{FF1FA000-729C-4E3D-BD42-52BC6EED3F40}"/>
          </ac:spMkLst>
        </pc:spChg>
        <pc:spChg chg="mod">
          <ac:chgData name="Ragnhild Halvorsrud" userId="917ea340-fd63-490f-a7db-68428d24cf32" providerId="ADAL" clId="{9B6050A4-F178-4018-9F62-4FCCA28DA093}" dt="2021-03-20T16:46:02.179" v="29224" actId="790"/>
          <ac:spMkLst>
            <pc:docMk/>
            <pc:sldMk cId="1027304929" sldId="3824"/>
            <ac:spMk id="4" creationId="{A6C565DB-9B9E-430B-9AE5-995BFB59A917}"/>
          </ac:spMkLst>
        </pc:spChg>
      </pc:sldChg>
      <pc:sldChg chg="addSp delSp modSp add mod modAnim modNotes">
        <pc:chgData name="Ragnhild Halvorsrud" userId="917ea340-fd63-490f-a7db-68428d24cf32" providerId="ADAL" clId="{9B6050A4-F178-4018-9F62-4FCCA28DA093}" dt="2021-03-26T16:02:43.655" v="40915" actId="1037"/>
        <pc:sldMkLst>
          <pc:docMk/>
          <pc:sldMk cId="3799732921" sldId="3824"/>
        </pc:sldMkLst>
        <pc:spChg chg="mod">
          <ac:chgData name="Ragnhild Halvorsrud" userId="917ea340-fd63-490f-a7db-68428d24cf32" providerId="ADAL" clId="{9B6050A4-F178-4018-9F62-4FCCA28DA093}" dt="2021-03-26T14:27:23.323" v="40095" actId="6549"/>
          <ac:spMkLst>
            <pc:docMk/>
            <pc:sldMk cId="3799732921" sldId="3824"/>
            <ac:spMk id="2" creationId="{0E1ADE6F-3919-49B5-BB0A-4F82314A7DE2}"/>
          </ac:spMkLst>
        </pc:spChg>
        <pc:spChg chg="mod">
          <ac:chgData name="Ragnhild Halvorsrud" userId="917ea340-fd63-490f-a7db-68428d24cf32" providerId="ADAL" clId="{9B6050A4-F178-4018-9F62-4FCCA28DA093}" dt="2021-03-25T13:12:43.096" v="38565" actId="790"/>
          <ac:spMkLst>
            <pc:docMk/>
            <pc:sldMk cId="3799732921" sldId="3824"/>
            <ac:spMk id="3" creationId="{FD349BE2-C55D-4B03-ADAE-2E75B76C467F}"/>
          </ac:spMkLst>
        </pc:spChg>
        <pc:spChg chg="mod">
          <ac:chgData name="Ragnhild Halvorsrud" userId="917ea340-fd63-490f-a7db-68428d24cf32" providerId="ADAL" clId="{9B6050A4-F178-4018-9F62-4FCCA28DA093}" dt="2021-03-26T16:02:34.780" v="40904" actId="14100"/>
          <ac:spMkLst>
            <pc:docMk/>
            <pc:sldMk cId="3799732921" sldId="3824"/>
            <ac:spMk id="79" creationId="{AFF1F3A7-656A-488A-9F7E-A4C9A709F574}"/>
          </ac:spMkLst>
        </pc:spChg>
        <pc:spChg chg="mod">
          <ac:chgData name="Ragnhild Halvorsrud" userId="917ea340-fd63-490f-a7db-68428d24cf32" providerId="ADAL" clId="{9B6050A4-F178-4018-9F62-4FCCA28DA093}" dt="2021-03-26T16:02:34.780" v="40904" actId="14100"/>
          <ac:spMkLst>
            <pc:docMk/>
            <pc:sldMk cId="3799732921" sldId="3824"/>
            <ac:spMk id="80" creationId="{D15BC7A0-1D0F-4DF9-B3D1-94F79C9A8EA2}"/>
          </ac:spMkLst>
        </pc:spChg>
        <pc:spChg chg="mod">
          <ac:chgData name="Ragnhild Halvorsrud" userId="917ea340-fd63-490f-a7db-68428d24cf32" providerId="ADAL" clId="{9B6050A4-F178-4018-9F62-4FCCA28DA093}" dt="2021-03-26T16:02:34.780" v="40904" actId="14100"/>
          <ac:spMkLst>
            <pc:docMk/>
            <pc:sldMk cId="3799732921" sldId="3824"/>
            <ac:spMk id="81" creationId="{CF0EBBB9-4F04-44F0-A96D-ACD0C6660E3E}"/>
          </ac:spMkLst>
        </pc:spChg>
        <pc:spChg chg="mod">
          <ac:chgData name="Ragnhild Halvorsrud" userId="917ea340-fd63-490f-a7db-68428d24cf32" providerId="ADAL" clId="{9B6050A4-F178-4018-9F62-4FCCA28DA093}" dt="2021-03-26T16:02:34.780" v="40904" actId="14100"/>
          <ac:spMkLst>
            <pc:docMk/>
            <pc:sldMk cId="3799732921" sldId="3824"/>
            <ac:spMk id="82" creationId="{2D7FF630-B076-482E-8584-1A6C5DDDBABE}"/>
          </ac:spMkLst>
        </pc:spChg>
        <pc:spChg chg="mod">
          <ac:chgData name="Ragnhild Halvorsrud" userId="917ea340-fd63-490f-a7db-68428d24cf32" providerId="ADAL" clId="{9B6050A4-F178-4018-9F62-4FCCA28DA093}" dt="2021-03-25T14:30:29.079" v="39219" actId="1035"/>
          <ac:spMkLst>
            <pc:docMk/>
            <pc:sldMk cId="3799732921" sldId="3824"/>
            <ac:spMk id="83" creationId="{44C7A51E-A0EF-4070-B9DC-A35D8AEC161A}"/>
          </ac:spMkLst>
        </pc:spChg>
        <pc:spChg chg="mod">
          <ac:chgData name="Ragnhild Halvorsrud" userId="917ea340-fd63-490f-a7db-68428d24cf32" providerId="ADAL" clId="{9B6050A4-F178-4018-9F62-4FCCA28DA093}" dt="2021-03-25T14:30:29.079" v="39219" actId="1035"/>
          <ac:spMkLst>
            <pc:docMk/>
            <pc:sldMk cId="3799732921" sldId="3824"/>
            <ac:spMk id="84" creationId="{CEF41AFD-59F3-4C4A-A91D-4945FDE1FA0C}"/>
          </ac:spMkLst>
        </pc:spChg>
        <pc:spChg chg="mod">
          <ac:chgData name="Ragnhild Halvorsrud" userId="917ea340-fd63-490f-a7db-68428d24cf32" providerId="ADAL" clId="{9B6050A4-F178-4018-9F62-4FCCA28DA093}" dt="2021-03-25T14:30:29.079" v="39219" actId="1035"/>
          <ac:spMkLst>
            <pc:docMk/>
            <pc:sldMk cId="3799732921" sldId="3824"/>
            <ac:spMk id="85" creationId="{CAFC21DF-650A-4F40-BFAA-AE0DABA38482}"/>
          </ac:spMkLst>
        </pc:spChg>
        <pc:spChg chg="mod">
          <ac:chgData name="Ragnhild Halvorsrud" userId="917ea340-fd63-490f-a7db-68428d24cf32" providerId="ADAL" clId="{9B6050A4-F178-4018-9F62-4FCCA28DA093}" dt="2021-03-26T16:02:17.197" v="40900" actId="1037"/>
          <ac:spMkLst>
            <pc:docMk/>
            <pc:sldMk cId="3799732921" sldId="3824"/>
            <ac:spMk id="88" creationId="{A50B04A4-94D5-4EA9-BDE5-17644567FA42}"/>
          </ac:spMkLst>
        </pc:spChg>
        <pc:spChg chg="mod">
          <ac:chgData name="Ragnhild Halvorsrud" userId="917ea340-fd63-490f-a7db-68428d24cf32" providerId="ADAL" clId="{9B6050A4-F178-4018-9F62-4FCCA28DA093}" dt="2021-03-26T16:02:17.197" v="40900" actId="1037"/>
          <ac:spMkLst>
            <pc:docMk/>
            <pc:sldMk cId="3799732921" sldId="3824"/>
            <ac:spMk id="89" creationId="{B143030B-0255-4F7C-B2C6-F3903C6C6EFA}"/>
          </ac:spMkLst>
        </pc:spChg>
        <pc:spChg chg="mod">
          <ac:chgData name="Ragnhild Halvorsrud" userId="917ea340-fd63-490f-a7db-68428d24cf32" providerId="ADAL" clId="{9B6050A4-F178-4018-9F62-4FCCA28DA093}" dt="2021-03-26T16:02:21.698" v="40902" actId="1037"/>
          <ac:spMkLst>
            <pc:docMk/>
            <pc:sldMk cId="3799732921" sldId="3824"/>
            <ac:spMk id="93" creationId="{C8C1A3B1-E2D6-4729-BC83-C65A0381C936}"/>
          </ac:spMkLst>
        </pc:spChg>
        <pc:spChg chg="mod">
          <ac:chgData name="Ragnhild Halvorsrud" userId="917ea340-fd63-490f-a7db-68428d24cf32" providerId="ADAL" clId="{9B6050A4-F178-4018-9F62-4FCCA28DA093}" dt="2021-03-26T16:02:21.698" v="40902" actId="1037"/>
          <ac:spMkLst>
            <pc:docMk/>
            <pc:sldMk cId="3799732921" sldId="3824"/>
            <ac:spMk id="94" creationId="{78016C8D-F6A9-4793-B27A-B7A27E0F9697}"/>
          </ac:spMkLst>
        </pc:spChg>
        <pc:spChg chg="mod">
          <ac:chgData name="Ragnhild Halvorsrud" userId="917ea340-fd63-490f-a7db-68428d24cf32" providerId="ADAL" clId="{9B6050A4-F178-4018-9F62-4FCCA28DA093}" dt="2021-03-25T14:30:29.079" v="39219" actId="1035"/>
          <ac:spMkLst>
            <pc:docMk/>
            <pc:sldMk cId="3799732921" sldId="3824"/>
            <ac:spMk id="97" creationId="{30494614-1D9F-43C6-9660-2D3AE405D489}"/>
          </ac:spMkLst>
        </pc:spChg>
        <pc:spChg chg="del mod">
          <ac:chgData name="Ragnhild Halvorsrud" userId="917ea340-fd63-490f-a7db-68428d24cf32" providerId="ADAL" clId="{9B6050A4-F178-4018-9F62-4FCCA28DA093}" dt="2021-03-25T14:28:32.053" v="39007" actId="478"/>
          <ac:spMkLst>
            <pc:docMk/>
            <pc:sldMk cId="3799732921" sldId="3824"/>
            <ac:spMk id="98" creationId="{4BA0B0D4-343A-44EB-8840-A2D60FFC357B}"/>
          </ac:spMkLst>
        </pc:spChg>
        <pc:spChg chg="add del mod">
          <ac:chgData name="Ragnhild Halvorsrud" userId="917ea340-fd63-490f-a7db-68428d24cf32" providerId="ADAL" clId="{9B6050A4-F178-4018-9F62-4FCCA28DA093}" dt="2021-03-26T14:52:57.837" v="40529" actId="478"/>
          <ac:spMkLst>
            <pc:docMk/>
            <pc:sldMk cId="3799732921" sldId="3824"/>
            <ac:spMk id="98" creationId="{AA2B0890-7B86-477B-96DC-5D99DBE3896D}"/>
          </ac:spMkLst>
        </pc:spChg>
        <pc:spChg chg="mod">
          <ac:chgData name="Ragnhild Halvorsrud" userId="917ea340-fd63-490f-a7db-68428d24cf32" providerId="ADAL" clId="{9B6050A4-F178-4018-9F62-4FCCA28DA093}" dt="2021-03-25T16:01:45.908" v="39567" actId="6549"/>
          <ac:spMkLst>
            <pc:docMk/>
            <pc:sldMk cId="3799732921" sldId="3824"/>
            <ac:spMk id="100" creationId="{86C92996-FB5A-42E5-93F9-5884D3696599}"/>
          </ac:spMkLst>
        </pc:spChg>
        <pc:spChg chg="del mod">
          <ac:chgData name="Ragnhild Halvorsrud" userId="917ea340-fd63-490f-a7db-68428d24cf32" providerId="ADAL" clId="{9B6050A4-F178-4018-9F62-4FCCA28DA093}" dt="2021-03-25T14:27:25.530" v="39001" actId="478"/>
          <ac:spMkLst>
            <pc:docMk/>
            <pc:sldMk cId="3799732921" sldId="3824"/>
            <ac:spMk id="101" creationId="{1187F7C8-E09A-46BB-BEFD-5FADE0A74E5C}"/>
          </ac:spMkLst>
        </pc:spChg>
        <pc:spChg chg="add mod">
          <ac:chgData name="Ragnhild Halvorsrud" userId="917ea340-fd63-490f-a7db-68428d24cf32" providerId="ADAL" clId="{9B6050A4-F178-4018-9F62-4FCCA28DA093}" dt="2021-03-26T14:53:09.598" v="40532"/>
          <ac:spMkLst>
            <pc:docMk/>
            <pc:sldMk cId="3799732921" sldId="3824"/>
            <ac:spMk id="101" creationId="{93F973C4-CD88-4F28-B896-9D156C5F7199}"/>
          </ac:spMkLst>
        </pc:spChg>
        <pc:spChg chg="del mod">
          <ac:chgData name="Ragnhild Halvorsrud" userId="917ea340-fd63-490f-a7db-68428d24cf32" providerId="ADAL" clId="{9B6050A4-F178-4018-9F62-4FCCA28DA093}" dt="2021-03-25T14:27:26.774" v="39002" actId="478"/>
          <ac:spMkLst>
            <pc:docMk/>
            <pc:sldMk cId="3799732921" sldId="3824"/>
            <ac:spMk id="102" creationId="{4C8D12BA-1583-41B3-9A54-5037F95073EA}"/>
          </ac:spMkLst>
        </pc:spChg>
        <pc:spChg chg="del mod">
          <ac:chgData name="Ragnhild Halvorsrud" userId="917ea340-fd63-490f-a7db-68428d24cf32" providerId="ADAL" clId="{9B6050A4-F178-4018-9F62-4FCCA28DA093}" dt="2021-03-25T14:28:32.053" v="39007" actId="478"/>
          <ac:spMkLst>
            <pc:docMk/>
            <pc:sldMk cId="3799732921" sldId="3824"/>
            <ac:spMk id="103" creationId="{FF703A99-D9D9-4F15-A6BF-796B95FF43F1}"/>
          </ac:spMkLst>
        </pc:spChg>
        <pc:spChg chg="mod">
          <ac:chgData name="Ragnhild Halvorsrud" userId="917ea340-fd63-490f-a7db-68428d24cf32" providerId="ADAL" clId="{9B6050A4-F178-4018-9F62-4FCCA28DA093}" dt="2021-03-25T14:30:29.079" v="39219" actId="1035"/>
          <ac:spMkLst>
            <pc:docMk/>
            <pc:sldMk cId="3799732921" sldId="3824"/>
            <ac:spMk id="104" creationId="{15AE4FB7-D1C9-4978-B3D1-1429CCCC16E5}"/>
          </ac:spMkLst>
        </pc:spChg>
        <pc:spChg chg="mod">
          <ac:chgData name="Ragnhild Halvorsrud" userId="917ea340-fd63-490f-a7db-68428d24cf32" providerId="ADAL" clId="{9B6050A4-F178-4018-9F62-4FCCA28DA093}" dt="2021-03-25T14:30:29.079" v="39219" actId="1035"/>
          <ac:spMkLst>
            <pc:docMk/>
            <pc:sldMk cId="3799732921" sldId="3824"/>
            <ac:spMk id="105" creationId="{B4C41A6A-9D2E-4D4D-A519-9BB2B5FFAA9C}"/>
          </ac:spMkLst>
        </pc:spChg>
        <pc:spChg chg="mod">
          <ac:chgData name="Ragnhild Halvorsrud" userId="917ea340-fd63-490f-a7db-68428d24cf32" providerId="ADAL" clId="{9B6050A4-F178-4018-9F62-4FCCA28DA093}" dt="2021-03-25T14:30:29.079" v="39219" actId="1035"/>
          <ac:spMkLst>
            <pc:docMk/>
            <pc:sldMk cId="3799732921" sldId="3824"/>
            <ac:spMk id="109" creationId="{4FD6C5E4-EAFB-4E60-AC86-651D8C41563C}"/>
          </ac:spMkLst>
        </pc:spChg>
        <pc:spChg chg="mod">
          <ac:chgData name="Ragnhild Halvorsrud" userId="917ea340-fd63-490f-a7db-68428d24cf32" providerId="ADAL" clId="{9B6050A4-F178-4018-9F62-4FCCA28DA093}" dt="2021-03-25T14:30:29.079" v="39219" actId="1035"/>
          <ac:spMkLst>
            <pc:docMk/>
            <pc:sldMk cId="3799732921" sldId="3824"/>
            <ac:spMk id="110" creationId="{8E2C8B28-6C5C-4C7E-836E-195913D23D63}"/>
          </ac:spMkLst>
        </pc:spChg>
        <pc:spChg chg="mod">
          <ac:chgData name="Ragnhild Halvorsrud" userId="917ea340-fd63-490f-a7db-68428d24cf32" providerId="ADAL" clId="{9B6050A4-F178-4018-9F62-4FCCA28DA093}" dt="2021-03-25T14:30:29.079" v="39219" actId="1035"/>
          <ac:spMkLst>
            <pc:docMk/>
            <pc:sldMk cId="3799732921" sldId="3824"/>
            <ac:spMk id="114" creationId="{87E43D54-E1F5-4014-8665-2F247ADCFFAC}"/>
          </ac:spMkLst>
        </pc:spChg>
        <pc:spChg chg="mod">
          <ac:chgData name="Ragnhild Halvorsrud" userId="917ea340-fd63-490f-a7db-68428d24cf32" providerId="ADAL" clId="{9B6050A4-F178-4018-9F62-4FCCA28DA093}" dt="2021-03-25T14:30:29.079" v="39219" actId="1035"/>
          <ac:spMkLst>
            <pc:docMk/>
            <pc:sldMk cId="3799732921" sldId="3824"/>
            <ac:spMk id="115" creationId="{E0524BFC-7AEB-41B0-999B-7FC7315935EF}"/>
          </ac:spMkLst>
        </pc:spChg>
        <pc:spChg chg="del mod">
          <ac:chgData name="Ragnhild Halvorsrud" userId="917ea340-fd63-490f-a7db-68428d24cf32" providerId="ADAL" clId="{9B6050A4-F178-4018-9F62-4FCCA28DA093}" dt="2021-03-25T14:27:15.633" v="38997" actId="478"/>
          <ac:spMkLst>
            <pc:docMk/>
            <pc:sldMk cId="3799732921" sldId="3824"/>
            <ac:spMk id="122" creationId="{38644A66-4233-4B6E-B43E-21A9A15970D8}"/>
          </ac:spMkLst>
        </pc:spChg>
        <pc:spChg chg="del mod">
          <ac:chgData name="Ragnhild Halvorsrud" userId="917ea340-fd63-490f-a7db-68428d24cf32" providerId="ADAL" clId="{9B6050A4-F178-4018-9F62-4FCCA28DA093}" dt="2021-03-25T14:27:15.633" v="38997" actId="478"/>
          <ac:spMkLst>
            <pc:docMk/>
            <pc:sldMk cId="3799732921" sldId="3824"/>
            <ac:spMk id="124" creationId="{74B24BBC-1913-4203-A974-D4E8AEA14376}"/>
          </ac:spMkLst>
        </pc:spChg>
        <pc:spChg chg="mod">
          <ac:chgData name="Ragnhild Halvorsrud" userId="917ea340-fd63-490f-a7db-68428d24cf32" providerId="ADAL" clId="{9B6050A4-F178-4018-9F62-4FCCA28DA093}" dt="2021-03-25T14:30:29.079" v="39219" actId="1035"/>
          <ac:spMkLst>
            <pc:docMk/>
            <pc:sldMk cId="3799732921" sldId="3824"/>
            <ac:spMk id="125" creationId="{3EBF19EE-2F3F-4E80-9E3D-D65E80823C2B}"/>
          </ac:spMkLst>
        </pc:spChg>
        <pc:spChg chg="del mod">
          <ac:chgData name="Ragnhild Halvorsrud" userId="917ea340-fd63-490f-a7db-68428d24cf32" providerId="ADAL" clId="{9B6050A4-F178-4018-9F62-4FCCA28DA093}" dt="2021-03-25T14:27:15.633" v="38997" actId="478"/>
          <ac:spMkLst>
            <pc:docMk/>
            <pc:sldMk cId="3799732921" sldId="3824"/>
            <ac:spMk id="127" creationId="{6250F928-663E-4723-9CE1-7B9A8F27F3BF}"/>
          </ac:spMkLst>
        </pc:spChg>
        <pc:spChg chg="mod">
          <ac:chgData name="Ragnhild Halvorsrud" userId="917ea340-fd63-490f-a7db-68428d24cf32" providerId="ADAL" clId="{9B6050A4-F178-4018-9F62-4FCCA28DA093}" dt="2021-03-25T14:30:35.191" v="39242" actId="1038"/>
          <ac:spMkLst>
            <pc:docMk/>
            <pc:sldMk cId="3799732921" sldId="3824"/>
            <ac:spMk id="130" creationId="{49FC8F14-0FC7-4365-9BB1-FC6B4DAD504F}"/>
          </ac:spMkLst>
        </pc:spChg>
        <pc:spChg chg="mod">
          <ac:chgData name="Ragnhild Halvorsrud" userId="917ea340-fd63-490f-a7db-68428d24cf32" providerId="ADAL" clId="{9B6050A4-F178-4018-9F62-4FCCA28DA093}" dt="2021-03-25T14:30:44.849" v="39263" actId="1037"/>
          <ac:spMkLst>
            <pc:docMk/>
            <pc:sldMk cId="3799732921" sldId="3824"/>
            <ac:spMk id="132" creationId="{96C2E334-FA43-4F53-AA6A-DCB3284C1012}"/>
          </ac:spMkLst>
        </pc:spChg>
        <pc:spChg chg="mod">
          <ac:chgData name="Ragnhild Halvorsrud" userId="917ea340-fd63-490f-a7db-68428d24cf32" providerId="ADAL" clId="{9B6050A4-F178-4018-9F62-4FCCA28DA093}" dt="2021-03-25T14:31:19.897" v="39284" actId="14100"/>
          <ac:spMkLst>
            <pc:docMk/>
            <pc:sldMk cId="3799732921" sldId="3824"/>
            <ac:spMk id="133" creationId="{8B4700BC-F134-4F42-BF30-F5722B656435}"/>
          </ac:spMkLst>
        </pc:spChg>
        <pc:spChg chg="mod">
          <ac:chgData name="Ragnhild Halvorsrud" userId="917ea340-fd63-490f-a7db-68428d24cf32" providerId="ADAL" clId="{9B6050A4-F178-4018-9F62-4FCCA28DA093}" dt="2021-03-26T16:02:43.655" v="40915" actId="1037"/>
          <ac:spMkLst>
            <pc:docMk/>
            <pc:sldMk cId="3799732921" sldId="3824"/>
            <ac:spMk id="134" creationId="{D8FDFF00-5523-460B-8AB5-D37106889482}"/>
          </ac:spMkLst>
        </pc:spChg>
        <pc:spChg chg="mod">
          <ac:chgData name="Ragnhild Halvorsrud" userId="917ea340-fd63-490f-a7db-68428d24cf32" providerId="ADAL" clId="{9B6050A4-F178-4018-9F62-4FCCA28DA093}" dt="2021-03-25T14:28:49.211" v="39038" actId="1038"/>
          <ac:spMkLst>
            <pc:docMk/>
            <pc:sldMk cId="3799732921" sldId="3824"/>
            <ac:spMk id="136" creationId="{EF93091F-7D05-46B1-A36A-279BC1A05476}"/>
          </ac:spMkLst>
        </pc:spChg>
        <pc:spChg chg="mod">
          <ac:chgData name="Ragnhild Halvorsrud" userId="917ea340-fd63-490f-a7db-68428d24cf32" providerId="ADAL" clId="{9B6050A4-F178-4018-9F62-4FCCA28DA093}" dt="2021-03-25T14:29:14.339" v="39081" actId="1037"/>
          <ac:spMkLst>
            <pc:docMk/>
            <pc:sldMk cId="3799732921" sldId="3824"/>
            <ac:spMk id="137" creationId="{1F8DE400-0CD3-4261-ACDB-EC5E42FF8BAF}"/>
          </ac:spMkLst>
        </pc:spChg>
        <pc:spChg chg="mod">
          <ac:chgData name="Ragnhild Halvorsrud" userId="917ea340-fd63-490f-a7db-68428d24cf32" providerId="ADAL" clId="{9B6050A4-F178-4018-9F62-4FCCA28DA093}" dt="2021-03-25T13:12:43.126" v="38599" actId="790"/>
          <ac:spMkLst>
            <pc:docMk/>
            <pc:sldMk cId="3799732921" sldId="3824"/>
            <ac:spMk id="138" creationId="{94D2F6A3-9C8B-4AFD-920E-86F62ABEE8C0}"/>
          </ac:spMkLst>
        </pc:spChg>
        <pc:spChg chg="mod">
          <ac:chgData name="Ragnhild Halvorsrud" userId="917ea340-fd63-490f-a7db-68428d24cf32" providerId="ADAL" clId="{9B6050A4-F178-4018-9F62-4FCCA28DA093}" dt="2021-03-25T14:30:35.191" v="39242" actId="1038"/>
          <ac:spMkLst>
            <pc:docMk/>
            <pc:sldMk cId="3799732921" sldId="3824"/>
            <ac:spMk id="139" creationId="{C9DEEFC9-BD91-46AC-B517-C5F242163BDC}"/>
          </ac:spMkLst>
        </pc:spChg>
        <pc:spChg chg="mod">
          <ac:chgData name="Ragnhild Halvorsrud" userId="917ea340-fd63-490f-a7db-68428d24cf32" providerId="ADAL" clId="{9B6050A4-F178-4018-9F62-4FCCA28DA093}" dt="2021-03-25T14:30:44.849" v="39263" actId="1037"/>
          <ac:spMkLst>
            <pc:docMk/>
            <pc:sldMk cId="3799732921" sldId="3824"/>
            <ac:spMk id="140" creationId="{F2DA1193-5B37-44C6-B323-02D0C4CD0162}"/>
          </ac:spMkLst>
        </pc:spChg>
        <pc:spChg chg="mod">
          <ac:chgData name="Ragnhild Halvorsrud" userId="917ea340-fd63-490f-a7db-68428d24cf32" providerId="ADAL" clId="{9B6050A4-F178-4018-9F62-4FCCA28DA093}" dt="2021-03-26T16:02:43.655" v="40915" actId="1037"/>
          <ac:spMkLst>
            <pc:docMk/>
            <pc:sldMk cId="3799732921" sldId="3824"/>
            <ac:spMk id="141" creationId="{7C734440-3788-473C-ABD0-95931ED9B4B8}"/>
          </ac:spMkLst>
        </pc:spChg>
        <pc:spChg chg="mod">
          <ac:chgData name="Ragnhild Halvorsrud" userId="917ea340-fd63-490f-a7db-68428d24cf32" providerId="ADAL" clId="{9B6050A4-F178-4018-9F62-4FCCA28DA093}" dt="2021-03-25T14:31:25.739" v="39286" actId="14100"/>
          <ac:spMkLst>
            <pc:docMk/>
            <pc:sldMk cId="3799732921" sldId="3824"/>
            <ac:spMk id="142" creationId="{101E6771-EA55-4892-B92E-253CFB91FF7C}"/>
          </ac:spMkLst>
        </pc:spChg>
        <pc:spChg chg="mod">
          <ac:chgData name="Ragnhild Halvorsrud" userId="917ea340-fd63-490f-a7db-68428d24cf32" providerId="ADAL" clId="{9B6050A4-F178-4018-9F62-4FCCA28DA093}" dt="2021-03-25T14:27:03.702" v="38996" actId="1035"/>
          <ac:spMkLst>
            <pc:docMk/>
            <pc:sldMk cId="3799732921" sldId="3824"/>
            <ac:spMk id="143" creationId="{886F0F15-4E10-46C0-A9EE-A6AB58321529}"/>
          </ac:spMkLst>
        </pc:spChg>
        <pc:spChg chg="del">
          <ac:chgData name="Ragnhild Halvorsrud" userId="917ea340-fd63-490f-a7db-68428d24cf32" providerId="ADAL" clId="{9B6050A4-F178-4018-9F62-4FCCA28DA093}" dt="2021-03-23T16:17:21.486" v="34364" actId="478"/>
          <ac:spMkLst>
            <pc:docMk/>
            <pc:sldMk cId="3799732921" sldId="3824"/>
            <ac:spMk id="144" creationId="{E9BB0F4D-1B8F-4C31-97DC-08278FFD0602}"/>
          </ac:spMkLst>
        </pc:spChg>
        <pc:spChg chg="del mod">
          <ac:chgData name="Ragnhild Halvorsrud" userId="917ea340-fd63-490f-a7db-68428d24cf32" providerId="ADAL" clId="{9B6050A4-F178-4018-9F62-4FCCA28DA093}" dt="2021-03-26T14:26:41.845" v="40051" actId="478"/>
          <ac:spMkLst>
            <pc:docMk/>
            <pc:sldMk cId="3799732921" sldId="3824"/>
            <ac:spMk id="145" creationId="{A670502B-D4E0-4410-A5D2-06F87029E62E}"/>
          </ac:spMkLst>
        </pc:spChg>
        <pc:spChg chg="mod">
          <ac:chgData name="Ragnhild Halvorsrud" userId="917ea340-fd63-490f-a7db-68428d24cf32" providerId="ADAL" clId="{9B6050A4-F178-4018-9F62-4FCCA28DA093}" dt="2021-03-25T13:12:43.132" v="38605"/>
          <ac:spMkLst>
            <pc:docMk/>
            <pc:sldMk cId="3799732921" sldId="3824"/>
            <ac:spMk id="146" creationId="{BFF13D39-7BF7-4873-AD7C-8F32195C7342}"/>
          </ac:spMkLst>
        </pc:spChg>
        <pc:spChg chg="add del mod">
          <ac:chgData name="Ragnhild Halvorsrud" userId="917ea340-fd63-490f-a7db-68428d24cf32" providerId="ADAL" clId="{9B6050A4-F178-4018-9F62-4FCCA28DA093}" dt="2021-03-26T14:52:27.403" v="40524" actId="478"/>
          <ac:spMkLst>
            <pc:docMk/>
            <pc:sldMk cId="3799732921" sldId="3824"/>
            <ac:spMk id="148" creationId="{A8870ED0-B179-43CB-88EF-2B75F6FA5D7E}"/>
          </ac:spMkLst>
        </pc:spChg>
        <pc:spChg chg="mod">
          <ac:chgData name="Ragnhild Halvorsrud" userId="917ea340-fd63-490f-a7db-68428d24cf32" providerId="ADAL" clId="{9B6050A4-F178-4018-9F62-4FCCA28DA093}" dt="2021-03-25T14:24:44.315" v="38955"/>
          <ac:spMkLst>
            <pc:docMk/>
            <pc:sldMk cId="3799732921" sldId="3824"/>
            <ac:spMk id="149" creationId="{997E5829-57DF-471D-A8A8-1387A6A09642}"/>
          </ac:spMkLst>
        </pc:spChg>
        <pc:spChg chg="mod">
          <ac:chgData name="Ragnhild Halvorsrud" userId="917ea340-fd63-490f-a7db-68428d24cf32" providerId="ADAL" clId="{9B6050A4-F178-4018-9F62-4FCCA28DA093}" dt="2021-03-25T14:30:29.079" v="39219" actId="1035"/>
          <ac:spMkLst>
            <pc:docMk/>
            <pc:sldMk cId="3799732921" sldId="3824"/>
            <ac:spMk id="152" creationId="{EC1B477C-59D9-490B-9B6F-358502AC885C}"/>
          </ac:spMkLst>
        </pc:spChg>
        <pc:spChg chg="mod">
          <ac:chgData name="Ragnhild Halvorsrud" userId="917ea340-fd63-490f-a7db-68428d24cf32" providerId="ADAL" clId="{9B6050A4-F178-4018-9F62-4FCCA28DA093}" dt="2021-03-25T14:30:12.390" v="39182" actId="1076"/>
          <ac:spMkLst>
            <pc:docMk/>
            <pc:sldMk cId="3799732921" sldId="3824"/>
            <ac:spMk id="153" creationId="{9CC3FFA5-5940-4E11-9166-895C9C364D94}"/>
          </ac:spMkLst>
        </pc:spChg>
        <pc:spChg chg="mod">
          <ac:chgData name="Ragnhild Halvorsrud" userId="917ea340-fd63-490f-a7db-68428d24cf32" providerId="ADAL" clId="{9B6050A4-F178-4018-9F62-4FCCA28DA093}" dt="2021-03-25T14:24:44.315" v="38955"/>
          <ac:spMkLst>
            <pc:docMk/>
            <pc:sldMk cId="3799732921" sldId="3824"/>
            <ac:spMk id="154" creationId="{3A03AF97-D378-4CF4-947B-D77FA73EE5D2}"/>
          </ac:spMkLst>
        </pc:spChg>
        <pc:spChg chg="mod">
          <ac:chgData name="Ragnhild Halvorsrud" userId="917ea340-fd63-490f-a7db-68428d24cf32" providerId="ADAL" clId="{9B6050A4-F178-4018-9F62-4FCCA28DA093}" dt="2021-03-25T14:24:44.315" v="38955"/>
          <ac:spMkLst>
            <pc:docMk/>
            <pc:sldMk cId="3799732921" sldId="3824"/>
            <ac:spMk id="156" creationId="{2D4EED18-09F6-4265-874F-EBD9A7841595}"/>
          </ac:spMkLst>
        </pc:spChg>
        <pc:spChg chg="mod">
          <ac:chgData name="Ragnhild Halvorsrud" userId="917ea340-fd63-490f-a7db-68428d24cf32" providerId="ADAL" clId="{9B6050A4-F178-4018-9F62-4FCCA28DA093}" dt="2021-03-25T14:24:44.315" v="38955"/>
          <ac:spMkLst>
            <pc:docMk/>
            <pc:sldMk cId="3799732921" sldId="3824"/>
            <ac:spMk id="157" creationId="{E9394F84-3C0A-45F9-8B65-9D9A9B54CE94}"/>
          </ac:spMkLst>
        </pc:spChg>
        <pc:grpChg chg="add mod">
          <ac:chgData name="Ragnhild Halvorsrud" userId="917ea340-fd63-490f-a7db-68428d24cf32" providerId="ADAL" clId="{9B6050A4-F178-4018-9F62-4FCCA28DA093}" dt="2021-03-25T14:24:44.315" v="38955"/>
          <ac:grpSpMkLst>
            <pc:docMk/>
            <pc:sldMk cId="3799732921" sldId="3824"/>
            <ac:grpSpMk id="144" creationId="{30477D11-9AFF-4FBD-8665-FADDBCB5FDDC}"/>
          </ac:grpSpMkLst>
        </pc:grpChg>
        <pc:picChg chg="mod">
          <ac:chgData name="Ragnhild Halvorsrud" userId="917ea340-fd63-490f-a7db-68428d24cf32" providerId="ADAL" clId="{9B6050A4-F178-4018-9F62-4FCCA28DA093}" dt="2021-03-25T14:30:29.079" v="39219" actId="1035"/>
          <ac:picMkLst>
            <pc:docMk/>
            <pc:sldMk cId="3799732921" sldId="3824"/>
            <ac:picMk id="86" creationId="{EBD15CA1-8182-4436-BD56-C4FB49E03995}"/>
          </ac:picMkLst>
        </pc:picChg>
        <pc:picChg chg="mod">
          <ac:chgData name="Ragnhild Halvorsrud" userId="917ea340-fd63-490f-a7db-68428d24cf32" providerId="ADAL" clId="{9B6050A4-F178-4018-9F62-4FCCA28DA093}" dt="2021-03-25T14:30:29.079" v="39219" actId="1035"/>
          <ac:picMkLst>
            <pc:docMk/>
            <pc:sldMk cId="3799732921" sldId="3824"/>
            <ac:picMk id="87" creationId="{D89C43CA-B4A3-4E5E-A41E-1BCB47376A89}"/>
          </ac:picMkLst>
        </pc:picChg>
        <pc:picChg chg="mod">
          <ac:chgData name="Ragnhild Halvorsrud" userId="917ea340-fd63-490f-a7db-68428d24cf32" providerId="ADAL" clId="{9B6050A4-F178-4018-9F62-4FCCA28DA093}" dt="2021-03-26T16:02:17.197" v="40900" actId="1037"/>
          <ac:picMkLst>
            <pc:docMk/>
            <pc:sldMk cId="3799732921" sldId="3824"/>
            <ac:picMk id="90" creationId="{216DE40A-7F70-423D-9930-1F5C8C5CC570}"/>
          </ac:picMkLst>
        </pc:picChg>
        <pc:picChg chg="mod">
          <ac:chgData name="Ragnhild Halvorsrud" userId="917ea340-fd63-490f-a7db-68428d24cf32" providerId="ADAL" clId="{9B6050A4-F178-4018-9F62-4FCCA28DA093}" dt="2021-03-26T16:02:21.698" v="40902" actId="1037"/>
          <ac:picMkLst>
            <pc:docMk/>
            <pc:sldMk cId="3799732921" sldId="3824"/>
            <ac:picMk id="95" creationId="{36354682-A0E8-4170-8FD8-51A2237EE281}"/>
          </ac:picMkLst>
        </pc:picChg>
        <pc:picChg chg="mod">
          <ac:chgData name="Ragnhild Halvorsrud" userId="917ea340-fd63-490f-a7db-68428d24cf32" providerId="ADAL" clId="{9B6050A4-F178-4018-9F62-4FCCA28DA093}" dt="2021-03-26T16:02:21.698" v="40902" actId="1037"/>
          <ac:picMkLst>
            <pc:docMk/>
            <pc:sldMk cId="3799732921" sldId="3824"/>
            <ac:picMk id="96" creationId="{1AFA4AF7-F7D3-4777-9A46-E293D8F41EBB}"/>
          </ac:picMkLst>
        </pc:picChg>
        <pc:picChg chg="mod">
          <ac:chgData name="Ragnhild Halvorsrud" userId="917ea340-fd63-490f-a7db-68428d24cf32" providerId="ADAL" clId="{9B6050A4-F178-4018-9F62-4FCCA28DA093}" dt="2021-03-26T16:02:17.197" v="40900" actId="1037"/>
          <ac:picMkLst>
            <pc:docMk/>
            <pc:sldMk cId="3799732921" sldId="3824"/>
            <ac:picMk id="99" creationId="{B4FC7F52-4245-4A74-84E9-3E05B47B77BF}"/>
          </ac:picMkLst>
        </pc:picChg>
        <pc:picChg chg="mod">
          <ac:chgData name="Ragnhild Halvorsrud" userId="917ea340-fd63-490f-a7db-68428d24cf32" providerId="ADAL" clId="{9B6050A4-F178-4018-9F62-4FCCA28DA093}" dt="2021-03-25T14:30:29.079" v="39219" actId="1035"/>
          <ac:picMkLst>
            <pc:docMk/>
            <pc:sldMk cId="3799732921" sldId="3824"/>
            <ac:picMk id="107" creationId="{E8C78931-8654-4A07-B337-426F58E4F835}"/>
          </ac:picMkLst>
        </pc:picChg>
        <pc:picChg chg="mod">
          <ac:chgData name="Ragnhild Halvorsrud" userId="917ea340-fd63-490f-a7db-68428d24cf32" providerId="ADAL" clId="{9B6050A4-F178-4018-9F62-4FCCA28DA093}" dt="2021-03-25T14:30:29.079" v="39219" actId="1035"/>
          <ac:picMkLst>
            <pc:docMk/>
            <pc:sldMk cId="3799732921" sldId="3824"/>
            <ac:picMk id="108" creationId="{5AC34F03-6E5D-4FAF-A13F-14652D7BC357}"/>
          </ac:picMkLst>
        </pc:picChg>
        <pc:picChg chg="mod">
          <ac:chgData name="Ragnhild Halvorsrud" userId="917ea340-fd63-490f-a7db-68428d24cf32" providerId="ADAL" clId="{9B6050A4-F178-4018-9F62-4FCCA28DA093}" dt="2021-03-25T14:30:29.079" v="39219" actId="1035"/>
          <ac:picMkLst>
            <pc:docMk/>
            <pc:sldMk cId="3799732921" sldId="3824"/>
            <ac:picMk id="112" creationId="{94ED8962-7170-4A09-B257-4EDC10C73701}"/>
          </ac:picMkLst>
        </pc:picChg>
        <pc:picChg chg="mod">
          <ac:chgData name="Ragnhild Halvorsrud" userId="917ea340-fd63-490f-a7db-68428d24cf32" providerId="ADAL" clId="{9B6050A4-F178-4018-9F62-4FCCA28DA093}" dt="2021-03-25T14:30:29.079" v="39219" actId="1035"/>
          <ac:picMkLst>
            <pc:docMk/>
            <pc:sldMk cId="3799732921" sldId="3824"/>
            <ac:picMk id="113" creationId="{3B4908ED-FF00-4225-AA19-3A625A72E416}"/>
          </ac:picMkLst>
        </pc:picChg>
        <pc:picChg chg="mod">
          <ac:chgData name="Ragnhild Halvorsrud" userId="917ea340-fd63-490f-a7db-68428d24cf32" providerId="ADAL" clId="{9B6050A4-F178-4018-9F62-4FCCA28DA093}" dt="2021-03-25T14:30:29.079" v="39219" actId="1035"/>
          <ac:picMkLst>
            <pc:docMk/>
            <pc:sldMk cId="3799732921" sldId="3824"/>
            <ac:picMk id="116" creationId="{D2C04EED-C708-452A-8F15-B0A0FEF1AEBA}"/>
          </ac:picMkLst>
        </pc:picChg>
        <pc:picChg chg="mod">
          <ac:chgData name="Ragnhild Halvorsrud" userId="917ea340-fd63-490f-a7db-68428d24cf32" providerId="ADAL" clId="{9B6050A4-F178-4018-9F62-4FCCA28DA093}" dt="2021-03-25T14:30:29.079" v="39219" actId="1035"/>
          <ac:picMkLst>
            <pc:docMk/>
            <pc:sldMk cId="3799732921" sldId="3824"/>
            <ac:picMk id="117" creationId="{59C99374-F037-4C2D-877C-6CAA70479F61}"/>
          </ac:picMkLst>
        </pc:picChg>
        <pc:picChg chg="mod">
          <ac:chgData name="Ragnhild Halvorsrud" userId="917ea340-fd63-490f-a7db-68428d24cf32" providerId="ADAL" clId="{9B6050A4-F178-4018-9F62-4FCCA28DA093}" dt="2021-03-25T14:30:29.079" v="39219" actId="1035"/>
          <ac:picMkLst>
            <pc:docMk/>
            <pc:sldMk cId="3799732921" sldId="3824"/>
            <ac:picMk id="119" creationId="{0E2262D4-C253-4866-96D0-CDE3275CCA6D}"/>
          </ac:picMkLst>
        </pc:picChg>
        <pc:picChg chg="mod">
          <ac:chgData name="Ragnhild Halvorsrud" userId="917ea340-fd63-490f-a7db-68428d24cf32" providerId="ADAL" clId="{9B6050A4-F178-4018-9F62-4FCCA28DA093}" dt="2021-03-25T14:30:29.079" v="39219" actId="1035"/>
          <ac:picMkLst>
            <pc:docMk/>
            <pc:sldMk cId="3799732921" sldId="3824"/>
            <ac:picMk id="120" creationId="{F9E217D3-4863-46AF-9C4C-8D94394D9C90}"/>
          </ac:picMkLst>
        </pc:picChg>
        <pc:picChg chg="mod">
          <ac:chgData name="Ragnhild Halvorsrud" userId="917ea340-fd63-490f-a7db-68428d24cf32" providerId="ADAL" clId="{9B6050A4-F178-4018-9F62-4FCCA28DA093}" dt="2021-03-25T14:30:35.191" v="39242" actId="1038"/>
          <ac:picMkLst>
            <pc:docMk/>
            <pc:sldMk cId="3799732921" sldId="3824"/>
            <ac:picMk id="128" creationId="{ACBAA7FB-5DD3-45DC-9668-0C9DCB7BE3BA}"/>
          </ac:picMkLst>
        </pc:picChg>
        <pc:picChg chg="mod">
          <ac:chgData name="Ragnhild Halvorsrud" userId="917ea340-fd63-490f-a7db-68428d24cf32" providerId="ADAL" clId="{9B6050A4-F178-4018-9F62-4FCCA28DA093}" dt="2021-03-25T14:31:19.897" v="39284" actId="14100"/>
          <ac:picMkLst>
            <pc:docMk/>
            <pc:sldMk cId="3799732921" sldId="3824"/>
            <ac:picMk id="129" creationId="{31F4BF54-FE99-4F03-AAF6-958DB508E845}"/>
          </ac:picMkLst>
        </pc:picChg>
        <pc:picChg chg="mod">
          <ac:chgData name="Ragnhild Halvorsrud" userId="917ea340-fd63-490f-a7db-68428d24cf32" providerId="ADAL" clId="{9B6050A4-F178-4018-9F62-4FCCA28DA093}" dt="2021-03-26T16:02:43.655" v="40915" actId="1037"/>
          <ac:picMkLst>
            <pc:docMk/>
            <pc:sldMk cId="3799732921" sldId="3824"/>
            <ac:picMk id="131" creationId="{E4510BE1-2FC7-44AD-AC5D-AAC136EDBFCE}"/>
          </ac:picMkLst>
        </pc:picChg>
        <pc:picChg chg="mod">
          <ac:chgData name="Ragnhild Halvorsrud" userId="917ea340-fd63-490f-a7db-68428d24cf32" providerId="ADAL" clId="{9B6050A4-F178-4018-9F62-4FCCA28DA093}" dt="2021-03-25T14:30:44.849" v="39263" actId="1037"/>
          <ac:picMkLst>
            <pc:docMk/>
            <pc:sldMk cId="3799732921" sldId="3824"/>
            <ac:picMk id="135" creationId="{7DB15841-2415-485E-9F5B-A8FA4E34028B}"/>
          </ac:picMkLst>
        </pc:picChg>
        <pc:picChg chg="del">
          <ac:chgData name="Ragnhild Halvorsrud" userId="917ea340-fd63-490f-a7db-68428d24cf32" providerId="ADAL" clId="{9B6050A4-F178-4018-9F62-4FCCA28DA093}" dt="2021-03-26T14:26:41.845" v="40051" actId="478"/>
          <ac:picMkLst>
            <pc:docMk/>
            <pc:sldMk cId="3799732921" sldId="3824"/>
            <ac:picMk id="151" creationId="{F9892CB0-A817-4804-A669-509B45F35E76}"/>
          </ac:picMkLst>
        </pc:picChg>
        <pc:picChg chg="mod">
          <ac:chgData name="Ragnhild Halvorsrud" userId="917ea340-fd63-490f-a7db-68428d24cf32" providerId="ADAL" clId="{9B6050A4-F178-4018-9F62-4FCCA28DA093}" dt="2021-03-25T14:30:12.390" v="39182" actId="1076"/>
          <ac:picMkLst>
            <pc:docMk/>
            <pc:sldMk cId="3799732921" sldId="3824"/>
            <ac:picMk id="155" creationId="{A46C9C40-F583-4FEB-A11C-8171C1BD2194}"/>
          </ac:picMkLst>
        </pc:picChg>
        <pc:cxnChg chg="mod">
          <ac:chgData name="Ragnhild Halvorsrud" userId="917ea340-fd63-490f-a7db-68428d24cf32" providerId="ADAL" clId="{9B6050A4-F178-4018-9F62-4FCCA28DA093}" dt="2021-03-25T14:31:19.897" v="39284" actId="14100"/>
          <ac:cxnSpMkLst>
            <pc:docMk/>
            <pc:sldMk cId="3799732921" sldId="3824"/>
            <ac:cxnSpMk id="74" creationId="{934D9294-2C2C-4D6E-A0DC-07296DED2ED3}"/>
          </ac:cxnSpMkLst>
        </pc:cxnChg>
        <pc:cxnChg chg="mod">
          <ac:chgData name="Ragnhild Halvorsrud" userId="917ea340-fd63-490f-a7db-68428d24cf32" providerId="ADAL" clId="{9B6050A4-F178-4018-9F62-4FCCA28DA093}" dt="2021-03-26T16:02:43.655" v="40915" actId="1037"/>
          <ac:cxnSpMkLst>
            <pc:docMk/>
            <pc:sldMk cId="3799732921" sldId="3824"/>
            <ac:cxnSpMk id="75" creationId="{01C87275-5326-4413-86D9-5E8F55ACB547}"/>
          </ac:cxnSpMkLst>
        </pc:cxnChg>
        <pc:cxnChg chg="mod">
          <ac:chgData name="Ragnhild Halvorsrud" userId="917ea340-fd63-490f-a7db-68428d24cf32" providerId="ADAL" clId="{9B6050A4-F178-4018-9F62-4FCCA28DA093}" dt="2021-03-25T14:30:35.191" v="39242" actId="1038"/>
          <ac:cxnSpMkLst>
            <pc:docMk/>
            <pc:sldMk cId="3799732921" sldId="3824"/>
            <ac:cxnSpMk id="76" creationId="{F2FBD78B-CD6E-4AE5-967E-E8EB79FB76F1}"/>
          </ac:cxnSpMkLst>
        </pc:cxnChg>
        <pc:cxnChg chg="mod">
          <ac:chgData name="Ragnhild Halvorsrud" userId="917ea340-fd63-490f-a7db-68428d24cf32" providerId="ADAL" clId="{9B6050A4-F178-4018-9F62-4FCCA28DA093}" dt="2021-03-25T14:30:44.849" v="39263" actId="1037"/>
          <ac:cxnSpMkLst>
            <pc:docMk/>
            <pc:sldMk cId="3799732921" sldId="3824"/>
            <ac:cxnSpMk id="77" creationId="{8B1B0C68-672C-470B-970F-374FFC06B3EF}"/>
          </ac:cxnSpMkLst>
        </pc:cxnChg>
        <pc:cxnChg chg="mod">
          <ac:chgData name="Ragnhild Halvorsrud" userId="917ea340-fd63-490f-a7db-68428d24cf32" providerId="ADAL" clId="{9B6050A4-F178-4018-9F62-4FCCA28DA093}" dt="2021-03-26T16:02:43.655" v="40915" actId="1037"/>
          <ac:cxnSpMkLst>
            <pc:docMk/>
            <pc:sldMk cId="3799732921" sldId="3824"/>
            <ac:cxnSpMk id="78" creationId="{9A92EBF1-0754-4280-A680-3B6308C8A170}"/>
          </ac:cxnSpMkLst>
        </pc:cxnChg>
        <pc:cxnChg chg="mod">
          <ac:chgData name="Ragnhild Halvorsrud" userId="917ea340-fd63-490f-a7db-68428d24cf32" providerId="ADAL" clId="{9B6050A4-F178-4018-9F62-4FCCA28DA093}" dt="2021-03-26T16:02:21.698" v="40902" actId="1037"/>
          <ac:cxnSpMkLst>
            <pc:docMk/>
            <pc:sldMk cId="3799732921" sldId="3824"/>
            <ac:cxnSpMk id="91" creationId="{F569AAEF-FACA-42BB-9BAA-3C2972DFFE15}"/>
          </ac:cxnSpMkLst>
        </pc:cxnChg>
        <pc:cxnChg chg="mod">
          <ac:chgData name="Ragnhild Halvorsrud" userId="917ea340-fd63-490f-a7db-68428d24cf32" providerId="ADAL" clId="{9B6050A4-F178-4018-9F62-4FCCA28DA093}" dt="2021-03-26T16:02:17.197" v="40900" actId="1037"/>
          <ac:cxnSpMkLst>
            <pc:docMk/>
            <pc:sldMk cId="3799732921" sldId="3824"/>
            <ac:cxnSpMk id="92" creationId="{C474E740-8C47-4025-B77A-2E94AC2F8DEA}"/>
          </ac:cxnSpMkLst>
        </pc:cxnChg>
        <pc:cxnChg chg="mod">
          <ac:chgData name="Ragnhild Halvorsrud" userId="917ea340-fd63-490f-a7db-68428d24cf32" providerId="ADAL" clId="{9B6050A4-F178-4018-9F62-4FCCA28DA093}" dt="2021-03-25T14:30:29.079" v="39219" actId="1035"/>
          <ac:cxnSpMkLst>
            <pc:docMk/>
            <pc:sldMk cId="3799732921" sldId="3824"/>
            <ac:cxnSpMk id="106" creationId="{E92FC41C-A32F-4ED7-8F3C-5352F55FF7CC}"/>
          </ac:cxnSpMkLst>
        </pc:cxnChg>
        <pc:cxnChg chg="mod">
          <ac:chgData name="Ragnhild Halvorsrud" userId="917ea340-fd63-490f-a7db-68428d24cf32" providerId="ADAL" clId="{9B6050A4-F178-4018-9F62-4FCCA28DA093}" dt="2021-03-25T14:30:29.079" v="39219" actId="1035"/>
          <ac:cxnSpMkLst>
            <pc:docMk/>
            <pc:sldMk cId="3799732921" sldId="3824"/>
            <ac:cxnSpMk id="111" creationId="{F75BE99B-D469-4F69-9A69-53873141934E}"/>
          </ac:cxnSpMkLst>
        </pc:cxnChg>
        <pc:cxnChg chg="mod">
          <ac:chgData name="Ragnhild Halvorsrud" userId="917ea340-fd63-490f-a7db-68428d24cf32" providerId="ADAL" clId="{9B6050A4-F178-4018-9F62-4FCCA28DA093}" dt="2021-03-25T14:30:29.079" v="39219" actId="1035"/>
          <ac:cxnSpMkLst>
            <pc:docMk/>
            <pc:sldMk cId="3799732921" sldId="3824"/>
            <ac:cxnSpMk id="118" creationId="{14370E25-8618-4E44-BED2-F8C0C2C7A374}"/>
          </ac:cxnSpMkLst>
        </pc:cxnChg>
        <pc:cxnChg chg="del mod">
          <ac:chgData name="Ragnhild Halvorsrud" userId="917ea340-fd63-490f-a7db-68428d24cf32" providerId="ADAL" clId="{9B6050A4-F178-4018-9F62-4FCCA28DA093}" dt="2021-03-25T14:27:20.074" v="39000" actId="478"/>
          <ac:cxnSpMkLst>
            <pc:docMk/>
            <pc:sldMk cId="3799732921" sldId="3824"/>
            <ac:cxnSpMk id="121" creationId="{6E5CD38B-BDFB-432F-93D1-07E217ABCB32}"/>
          </ac:cxnSpMkLst>
        </pc:cxnChg>
        <pc:cxnChg chg="del mod">
          <ac:chgData name="Ragnhild Halvorsrud" userId="917ea340-fd63-490f-a7db-68428d24cf32" providerId="ADAL" clId="{9B6050A4-F178-4018-9F62-4FCCA28DA093}" dt="2021-03-25T14:27:17.280" v="38998" actId="478"/>
          <ac:cxnSpMkLst>
            <pc:docMk/>
            <pc:sldMk cId="3799732921" sldId="3824"/>
            <ac:cxnSpMk id="123" creationId="{06DBFA05-8161-4B5B-BB63-671E327B3543}"/>
          </ac:cxnSpMkLst>
        </pc:cxnChg>
        <pc:cxnChg chg="del mod">
          <ac:chgData name="Ragnhild Halvorsrud" userId="917ea340-fd63-490f-a7db-68428d24cf32" providerId="ADAL" clId="{9B6050A4-F178-4018-9F62-4FCCA28DA093}" dt="2021-03-25T14:27:18.714" v="38999" actId="478"/>
          <ac:cxnSpMkLst>
            <pc:docMk/>
            <pc:sldMk cId="3799732921" sldId="3824"/>
            <ac:cxnSpMk id="126" creationId="{DDFD390D-E34B-46ED-9C5A-3B3070936E21}"/>
          </ac:cxnSpMkLst>
        </pc:cxnChg>
        <pc:cxnChg chg="mod">
          <ac:chgData name="Ragnhild Halvorsrud" userId="917ea340-fd63-490f-a7db-68428d24cf32" providerId="ADAL" clId="{9B6050A4-F178-4018-9F62-4FCCA28DA093}" dt="2021-03-25T14:30:29.079" v="39219" actId="1035"/>
          <ac:cxnSpMkLst>
            <pc:docMk/>
            <pc:sldMk cId="3799732921" sldId="3824"/>
            <ac:cxnSpMk id="150" creationId="{82255F06-87C4-45DC-B39F-0C230F8F2A5C}"/>
          </ac:cxnSpMkLst>
        </pc:cxnChg>
      </pc:sldChg>
      <pc:sldChg chg="modSp new del mod">
        <pc:chgData name="Ragnhild Halvorsrud" userId="917ea340-fd63-490f-a7db-68428d24cf32" providerId="ADAL" clId="{9B6050A4-F178-4018-9F62-4FCCA28DA093}" dt="2021-03-19T14:15:18.725" v="26156" actId="47"/>
        <pc:sldMkLst>
          <pc:docMk/>
          <pc:sldMk cId="4172367597" sldId="3824"/>
        </pc:sldMkLst>
        <pc:spChg chg="mod">
          <ac:chgData name="Ragnhild Halvorsrud" userId="917ea340-fd63-490f-a7db-68428d24cf32" providerId="ADAL" clId="{9B6050A4-F178-4018-9F62-4FCCA28DA093}" dt="2021-03-19T13:40:56.156" v="25113" actId="20577"/>
          <ac:spMkLst>
            <pc:docMk/>
            <pc:sldMk cId="4172367597" sldId="3824"/>
            <ac:spMk id="2" creationId="{0558B7EF-2B78-45C2-BD59-03C08D5589EF}"/>
          </ac:spMkLst>
        </pc:spChg>
      </pc:sldChg>
      <pc:sldChg chg="addSp delSp modSp add mod ord modClrScheme chgLayout modNotes">
        <pc:chgData name="Ragnhild Halvorsrud" userId="917ea340-fd63-490f-a7db-68428d24cf32" providerId="ADAL" clId="{9B6050A4-F178-4018-9F62-4FCCA28DA093}" dt="2021-03-26T16:40:08.190" v="40934" actId="14100"/>
        <pc:sldMkLst>
          <pc:docMk/>
          <pc:sldMk cId="987192798" sldId="3825"/>
        </pc:sldMkLst>
        <pc:spChg chg="mod">
          <ac:chgData name="Ragnhild Halvorsrud" userId="917ea340-fd63-490f-a7db-68428d24cf32" providerId="ADAL" clId="{9B6050A4-F178-4018-9F62-4FCCA28DA093}" dt="2021-03-25T13:12:42.355" v="37885" actId="790"/>
          <ac:spMkLst>
            <pc:docMk/>
            <pc:sldMk cId="987192798" sldId="3825"/>
            <ac:spMk id="2" creationId="{00000000-0000-0000-0000-000000000000}"/>
          </ac:spMkLst>
        </pc:spChg>
        <pc:spChg chg="add del mod ord">
          <ac:chgData name="Ragnhild Halvorsrud" userId="917ea340-fd63-490f-a7db-68428d24cf32" providerId="ADAL" clId="{9B6050A4-F178-4018-9F62-4FCCA28DA093}" dt="2021-03-24T18:30:22.640" v="36906" actId="700"/>
          <ac:spMkLst>
            <pc:docMk/>
            <pc:sldMk cId="987192798" sldId="3825"/>
            <ac:spMk id="3" creationId="{1CC8F147-483A-49C0-8876-53B069CEC15E}"/>
          </ac:spMkLst>
        </pc:spChg>
        <pc:spChg chg="mod">
          <ac:chgData name="Ragnhild Halvorsrud" userId="917ea340-fd63-490f-a7db-68428d24cf32" providerId="ADAL" clId="{9B6050A4-F178-4018-9F62-4FCCA28DA093}" dt="2021-03-25T13:12:42.356" v="37886" actId="790"/>
          <ac:spMkLst>
            <pc:docMk/>
            <pc:sldMk cId="987192798" sldId="3825"/>
            <ac:spMk id="20" creationId="{3BDC3710-3C47-4467-8292-2DA730BC221A}"/>
          </ac:spMkLst>
        </pc:spChg>
        <pc:spChg chg="mod">
          <ac:chgData name="Ragnhild Halvorsrud" userId="917ea340-fd63-490f-a7db-68428d24cf32" providerId="ADAL" clId="{9B6050A4-F178-4018-9F62-4FCCA28DA093}" dt="2021-03-25T13:12:42.357" v="37887" actId="790"/>
          <ac:spMkLst>
            <pc:docMk/>
            <pc:sldMk cId="987192798" sldId="3825"/>
            <ac:spMk id="21" creationId="{72C776B2-E4C3-402C-8B0E-C180BD2FD6CB}"/>
          </ac:spMkLst>
        </pc:spChg>
        <pc:spChg chg="mod">
          <ac:chgData name="Ragnhild Halvorsrud" userId="917ea340-fd63-490f-a7db-68428d24cf32" providerId="ADAL" clId="{9B6050A4-F178-4018-9F62-4FCCA28DA093}" dt="2021-03-25T13:12:42.358" v="37888" actId="790"/>
          <ac:spMkLst>
            <pc:docMk/>
            <pc:sldMk cId="987192798" sldId="3825"/>
            <ac:spMk id="22" creationId="{45C0B19F-266B-4450-8024-0051EA922735}"/>
          </ac:spMkLst>
        </pc:spChg>
        <pc:spChg chg="mod">
          <ac:chgData name="Ragnhild Halvorsrud" userId="917ea340-fd63-490f-a7db-68428d24cf32" providerId="ADAL" clId="{9B6050A4-F178-4018-9F62-4FCCA28DA093}" dt="2021-03-25T13:12:42.359" v="37889" actId="790"/>
          <ac:spMkLst>
            <pc:docMk/>
            <pc:sldMk cId="987192798" sldId="3825"/>
            <ac:spMk id="23" creationId="{2D9DB81C-D603-4FBA-9848-96CE4B5F0032}"/>
          </ac:spMkLst>
        </pc:spChg>
        <pc:spChg chg="mod">
          <ac:chgData name="Ragnhild Halvorsrud" userId="917ea340-fd63-490f-a7db-68428d24cf32" providerId="ADAL" clId="{9B6050A4-F178-4018-9F62-4FCCA28DA093}" dt="2021-03-25T13:12:42.360" v="37890" actId="790"/>
          <ac:spMkLst>
            <pc:docMk/>
            <pc:sldMk cId="987192798" sldId="3825"/>
            <ac:spMk id="24" creationId="{1E33716D-A1D2-4797-ACAC-504631823060}"/>
          </ac:spMkLst>
        </pc:spChg>
        <pc:spChg chg="mod">
          <ac:chgData name="Ragnhild Halvorsrud" userId="917ea340-fd63-490f-a7db-68428d24cf32" providerId="ADAL" clId="{9B6050A4-F178-4018-9F62-4FCCA28DA093}" dt="2021-03-26T16:40:08.190" v="40934" actId="14100"/>
          <ac:spMkLst>
            <pc:docMk/>
            <pc:sldMk cId="987192798" sldId="3825"/>
            <ac:spMk id="25" creationId="{E706DABB-1EA5-4B26-A453-494ED62371FA}"/>
          </ac:spMkLst>
        </pc:spChg>
      </pc:sldChg>
      <pc:sldChg chg="addSp delSp modSp add mod setBg modNotes">
        <pc:chgData name="Ragnhild Halvorsrud" userId="917ea340-fd63-490f-a7db-68428d24cf32" providerId="ADAL" clId="{9B6050A4-F178-4018-9F62-4FCCA28DA093}" dt="2021-03-26T16:03:39.589" v="40929"/>
        <pc:sldMkLst>
          <pc:docMk/>
          <pc:sldMk cId="1726726941" sldId="3826"/>
        </pc:sldMkLst>
        <pc:spChg chg="mod">
          <ac:chgData name="Ragnhild Halvorsrud" userId="917ea340-fd63-490f-a7db-68428d24cf32" providerId="ADAL" clId="{9B6050A4-F178-4018-9F62-4FCCA28DA093}" dt="2021-03-26T16:03:39.589" v="40929"/>
          <ac:spMkLst>
            <pc:docMk/>
            <pc:sldMk cId="1726726941" sldId="3826"/>
            <ac:spMk id="2" creationId="{00000000-0000-0000-0000-000000000000}"/>
          </ac:spMkLst>
        </pc:spChg>
        <pc:spChg chg="mod">
          <ac:chgData name="Ragnhild Halvorsrud" userId="917ea340-fd63-490f-a7db-68428d24cf32" providerId="ADAL" clId="{9B6050A4-F178-4018-9F62-4FCCA28DA093}" dt="2021-03-25T14:26:14.097" v="38969" actId="14100"/>
          <ac:spMkLst>
            <pc:docMk/>
            <pc:sldMk cId="1726726941" sldId="3826"/>
            <ac:spMk id="3" creationId="{453ACBE8-823D-41F9-AB3E-355A051FA475}"/>
          </ac:spMkLst>
        </pc:spChg>
        <pc:spChg chg="mod">
          <ac:chgData name="Ragnhild Halvorsrud" userId="917ea340-fd63-490f-a7db-68428d24cf32" providerId="ADAL" clId="{9B6050A4-F178-4018-9F62-4FCCA28DA093}" dt="2021-03-25T14:26:24.104" v="38970" actId="20577"/>
          <ac:spMkLst>
            <pc:docMk/>
            <pc:sldMk cId="1726726941" sldId="3826"/>
            <ac:spMk id="9" creationId="{20DA8136-B82E-44E4-AB75-BE1F27594A95}"/>
          </ac:spMkLst>
        </pc:spChg>
        <pc:spChg chg="del mod">
          <ac:chgData name="Ragnhild Halvorsrud" userId="917ea340-fd63-490f-a7db-68428d24cf32" providerId="ADAL" clId="{9B6050A4-F178-4018-9F62-4FCCA28DA093}" dt="2021-03-26T14:52:10.025" v="40520" actId="478"/>
          <ac:spMkLst>
            <pc:docMk/>
            <pc:sldMk cId="1726726941" sldId="3826"/>
            <ac:spMk id="12" creationId="{32BA8A6F-6EF1-4511-81E4-1720140085ED}"/>
          </ac:spMkLst>
        </pc:spChg>
        <pc:spChg chg="mod">
          <ac:chgData name="Ragnhild Halvorsrud" userId="917ea340-fd63-490f-a7db-68428d24cf32" providerId="ADAL" clId="{9B6050A4-F178-4018-9F62-4FCCA28DA093}" dt="2021-03-25T14:26:14.097" v="38969" actId="14100"/>
          <ac:spMkLst>
            <pc:docMk/>
            <pc:sldMk cId="1726726941" sldId="3826"/>
            <ac:spMk id="15" creationId="{39CD7E99-6C69-4AEE-A4F2-7E08FE90ADC3}"/>
          </ac:spMkLst>
        </pc:spChg>
        <pc:spChg chg="mod">
          <ac:chgData name="Ragnhild Halvorsrud" userId="917ea340-fd63-490f-a7db-68428d24cf32" providerId="ADAL" clId="{9B6050A4-F178-4018-9F62-4FCCA28DA093}" dt="2021-03-25T14:24:37.715" v="38953"/>
          <ac:spMkLst>
            <pc:docMk/>
            <pc:sldMk cId="1726726941" sldId="3826"/>
            <ac:spMk id="18" creationId="{B1B734B1-FCA9-4D13-B526-909F22D5887E}"/>
          </ac:spMkLst>
        </pc:spChg>
        <pc:spChg chg="mod">
          <ac:chgData name="Ragnhild Halvorsrud" userId="917ea340-fd63-490f-a7db-68428d24cf32" providerId="ADAL" clId="{9B6050A4-F178-4018-9F62-4FCCA28DA093}" dt="2021-03-25T13:12:43.077" v="38547" actId="790"/>
          <ac:spMkLst>
            <pc:docMk/>
            <pc:sldMk cId="1726726941" sldId="3826"/>
            <ac:spMk id="20" creationId="{3FD153FD-A8D1-475C-BDC9-6C750A55CEED}"/>
          </ac:spMkLst>
        </pc:spChg>
        <pc:spChg chg="mod">
          <ac:chgData name="Ragnhild Halvorsrud" userId="917ea340-fd63-490f-a7db-68428d24cf32" providerId="ADAL" clId="{9B6050A4-F178-4018-9F62-4FCCA28DA093}" dt="2021-03-25T13:12:43.078" v="38548" actId="790"/>
          <ac:spMkLst>
            <pc:docMk/>
            <pc:sldMk cId="1726726941" sldId="3826"/>
            <ac:spMk id="21" creationId="{EB82FA5B-B184-4A29-BE35-F193677CB514}"/>
          </ac:spMkLst>
        </pc:spChg>
        <pc:spChg chg="mod">
          <ac:chgData name="Ragnhild Halvorsrud" userId="917ea340-fd63-490f-a7db-68428d24cf32" providerId="ADAL" clId="{9B6050A4-F178-4018-9F62-4FCCA28DA093}" dt="2021-03-25T14:24:37.715" v="38953"/>
          <ac:spMkLst>
            <pc:docMk/>
            <pc:sldMk cId="1726726941" sldId="3826"/>
            <ac:spMk id="23" creationId="{2E57241E-EEB9-46A0-89A6-E1C47D0FB59C}"/>
          </ac:spMkLst>
        </pc:spChg>
        <pc:spChg chg="mod">
          <ac:chgData name="Ragnhild Halvorsrud" userId="917ea340-fd63-490f-a7db-68428d24cf32" providerId="ADAL" clId="{9B6050A4-F178-4018-9F62-4FCCA28DA093}" dt="2021-03-25T14:24:37.715" v="38953"/>
          <ac:spMkLst>
            <pc:docMk/>
            <pc:sldMk cId="1726726941" sldId="3826"/>
            <ac:spMk id="24" creationId="{6C9C8B3B-62A5-42C4-91ED-70F6A2F8AE32}"/>
          </ac:spMkLst>
        </pc:spChg>
        <pc:spChg chg="mod">
          <ac:chgData name="Ragnhild Halvorsrud" userId="917ea340-fd63-490f-a7db-68428d24cf32" providerId="ADAL" clId="{9B6050A4-F178-4018-9F62-4FCCA28DA093}" dt="2021-03-25T14:24:37.715" v="38953"/>
          <ac:spMkLst>
            <pc:docMk/>
            <pc:sldMk cId="1726726941" sldId="3826"/>
            <ac:spMk id="25" creationId="{7C1F3B68-774F-4F95-B15D-086C3E9D9FEB}"/>
          </ac:spMkLst>
        </pc:spChg>
        <pc:spChg chg="add mod">
          <ac:chgData name="Ragnhild Halvorsrud" userId="917ea340-fd63-490f-a7db-68428d24cf32" providerId="ADAL" clId="{9B6050A4-F178-4018-9F62-4FCCA28DA093}" dt="2021-03-26T14:21:41.145" v="39830" actId="1076"/>
          <ac:spMkLst>
            <pc:docMk/>
            <pc:sldMk cId="1726726941" sldId="3826"/>
            <ac:spMk id="26" creationId="{6AD73B19-2259-46B1-BB10-5D51D56AE36A}"/>
          </ac:spMkLst>
        </pc:spChg>
        <pc:spChg chg="add mod">
          <ac:chgData name="Ragnhild Halvorsrud" userId="917ea340-fd63-490f-a7db-68428d24cf32" providerId="ADAL" clId="{9B6050A4-F178-4018-9F62-4FCCA28DA093}" dt="2021-03-26T14:23:53.783" v="39913"/>
          <ac:spMkLst>
            <pc:docMk/>
            <pc:sldMk cId="1726726941" sldId="3826"/>
            <ac:spMk id="27" creationId="{1BB71165-0068-416F-94B6-A19F564E7DAD}"/>
          </ac:spMkLst>
        </pc:spChg>
        <pc:spChg chg="add mod">
          <ac:chgData name="Ragnhild Halvorsrud" userId="917ea340-fd63-490f-a7db-68428d24cf32" providerId="ADAL" clId="{9B6050A4-F178-4018-9F62-4FCCA28DA093}" dt="2021-03-26T14:53:02.895" v="40530" actId="14100"/>
          <ac:spMkLst>
            <pc:docMk/>
            <pc:sldMk cId="1726726941" sldId="3826"/>
            <ac:spMk id="29" creationId="{1463F089-ADA3-45EC-9E2A-4E90A6C61C9A}"/>
          </ac:spMkLst>
        </pc:spChg>
        <pc:spChg chg="mod">
          <ac:chgData name="Ragnhild Halvorsrud" userId="917ea340-fd63-490f-a7db-68428d24cf32" providerId="ADAL" clId="{9B6050A4-F178-4018-9F62-4FCCA28DA093}" dt="2021-03-25T13:12:43.071" v="38543" actId="790"/>
          <ac:spMkLst>
            <pc:docMk/>
            <pc:sldMk cId="1726726941" sldId="3826"/>
            <ac:spMk id="32" creationId="{B9ABE375-8729-492C-94B7-D6B27ABF776A}"/>
          </ac:spMkLst>
        </pc:spChg>
        <pc:spChg chg="mod">
          <ac:chgData name="Ragnhild Halvorsrud" userId="917ea340-fd63-490f-a7db-68428d24cf32" providerId="ADAL" clId="{9B6050A4-F178-4018-9F62-4FCCA28DA093}" dt="2021-03-26T14:22:59.942" v="39912" actId="6549"/>
          <ac:spMkLst>
            <pc:docMk/>
            <pc:sldMk cId="1726726941" sldId="3826"/>
            <ac:spMk id="33" creationId="{98D6F79C-3C8E-4119-8F87-4C0FFEC74FF5}"/>
          </ac:spMkLst>
        </pc:spChg>
        <pc:grpChg chg="add mod">
          <ac:chgData name="Ragnhild Halvorsrud" userId="917ea340-fd63-490f-a7db-68428d24cf32" providerId="ADAL" clId="{9B6050A4-F178-4018-9F62-4FCCA28DA093}" dt="2021-03-25T14:24:37.715" v="38953"/>
          <ac:grpSpMkLst>
            <pc:docMk/>
            <pc:sldMk cId="1726726941" sldId="3826"/>
            <ac:grpSpMk id="17" creationId="{86FDF882-C503-49C0-8257-85CBDCF3FA36}"/>
          </ac:grpSpMkLst>
        </pc:grpChg>
        <pc:picChg chg="mod">
          <ac:chgData name="Ragnhild Halvorsrud" userId="917ea340-fd63-490f-a7db-68428d24cf32" providerId="ADAL" clId="{9B6050A4-F178-4018-9F62-4FCCA28DA093}" dt="2021-03-25T14:26:08.806" v="38968" actId="1076"/>
          <ac:picMkLst>
            <pc:docMk/>
            <pc:sldMk cId="1726726941" sldId="3826"/>
            <ac:picMk id="10" creationId="{259648D9-DF2E-48A3-A498-57B195CB8CDD}"/>
          </ac:picMkLst>
        </pc:picChg>
        <pc:picChg chg="add mod">
          <ac:chgData name="Ragnhild Halvorsrud" userId="917ea340-fd63-490f-a7db-68428d24cf32" providerId="ADAL" clId="{9B6050A4-F178-4018-9F62-4FCCA28DA093}" dt="2021-03-26T14:23:53.783" v="39913"/>
          <ac:picMkLst>
            <pc:docMk/>
            <pc:sldMk cId="1726726941" sldId="3826"/>
            <ac:picMk id="28" creationId="{A0423E8E-4B81-4011-A453-CBA5795EA9AF}"/>
          </ac:picMkLst>
        </pc:picChg>
        <pc:cxnChg chg="mod">
          <ac:chgData name="Ragnhild Halvorsrud" userId="917ea340-fd63-490f-a7db-68428d24cf32" providerId="ADAL" clId="{9B6050A4-F178-4018-9F62-4FCCA28DA093}" dt="2021-03-25T14:25:53.443" v="38965" actId="14100"/>
          <ac:cxnSpMkLst>
            <pc:docMk/>
            <pc:sldMk cId="1726726941" sldId="3826"/>
            <ac:cxnSpMk id="19" creationId="{DB7C8224-42B2-4686-9527-88187DCE3C13}"/>
          </ac:cxnSpMkLst>
        </pc:cxnChg>
        <pc:cxnChg chg="mod">
          <ac:chgData name="Ragnhild Halvorsrud" userId="917ea340-fd63-490f-a7db-68428d24cf32" providerId="ADAL" clId="{9B6050A4-F178-4018-9F62-4FCCA28DA093}" dt="2021-03-25T14:25:58.507" v="38966" actId="14100"/>
          <ac:cxnSpMkLst>
            <pc:docMk/>
            <pc:sldMk cId="1726726941" sldId="3826"/>
            <ac:cxnSpMk id="22" creationId="{DD052B61-BB83-4848-81C2-9B03F5B7274A}"/>
          </ac:cxnSpMkLst>
        </pc:cxnChg>
      </pc:sldChg>
      <pc:sldChg chg="add del">
        <pc:chgData name="Ragnhild Halvorsrud" userId="917ea340-fd63-490f-a7db-68428d24cf32" providerId="ADAL" clId="{9B6050A4-F178-4018-9F62-4FCCA28DA093}" dt="2021-03-24T14:57:29.850" v="36692" actId="47"/>
        <pc:sldMkLst>
          <pc:docMk/>
          <pc:sldMk cId="3411993712" sldId="3826"/>
        </pc:sldMkLst>
      </pc:sldChg>
      <pc:sldChg chg="modSp add del mod modNotes">
        <pc:chgData name="Ragnhild Halvorsrud" userId="917ea340-fd63-490f-a7db-68428d24cf32" providerId="ADAL" clId="{9B6050A4-F178-4018-9F62-4FCCA28DA093}" dt="2021-03-23T17:07:45.142" v="34815" actId="47"/>
        <pc:sldMkLst>
          <pc:docMk/>
          <pc:sldMk cId="3870084059" sldId="3826"/>
        </pc:sldMkLst>
        <pc:spChg chg="mod">
          <ac:chgData name="Ragnhild Halvorsrud" userId="917ea340-fd63-490f-a7db-68428d24cf32" providerId="ADAL" clId="{9B6050A4-F178-4018-9F62-4FCCA28DA093}" dt="2021-03-23T17:07:34.115" v="34803" actId="790"/>
          <ac:spMkLst>
            <pc:docMk/>
            <pc:sldMk cId="3870084059" sldId="3826"/>
            <ac:spMk id="2" creationId="{00000000-0000-0000-0000-000000000000}"/>
          </ac:spMkLst>
        </pc:spChg>
        <pc:spChg chg="mod">
          <ac:chgData name="Ragnhild Halvorsrud" userId="917ea340-fd63-490f-a7db-68428d24cf32" providerId="ADAL" clId="{9B6050A4-F178-4018-9F62-4FCCA28DA093}" dt="2021-03-23T17:07:34.115" v="34810" actId="790"/>
          <ac:spMkLst>
            <pc:docMk/>
            <pc:sldMk cId="3870084059" sldId="3826"/>
            <ac:spMk id="4" creationId="{252B2DBF-22C1-478A-9BE2-9E352F43BF6E}"/>
          </ac:spMkLst>
        </pc:spChg>
        <pc:spChg chg="mod">
          <ac:chgData name="Ragnhild Halvorsrud" userId="917ea340-fd63-490f-a7db-68428d24cf32" providerId="ADAL" clId="{9B6050A4-F178-4018-9F62-4FCCA28DA093}" dt="2021-03-23T17:07:34.115" v="34808" actId="790"/>
          <ac:spMkLst>
            <pc:docMk/>
            <pc:sldMk cId="3870084059" sldId="3826"/>
            <ac:spMk id="14" creationId="{0DBF1A7D-509C-42AD-B373-D6C99DB9ECC4}"/>
          </ac:spMkLst>
        </pc:spChg>
        <pc:spChg chg="mod">
          <ac:chgData name="Ragnhild Halvorsrud" userId="917ea340-fd63-490f-a7db-68428d24cf32" providerId="ADAL" clId="{9B6050A4-F178-4018-9F62-4FCCA28DA093}" dt="2021-03-23T17:07:34.115" v="34809" actId="790"/>
          <ac:spMkLst>
            <pc:docMk/>
            <pc:sldMk cId="3870084059" sldId="3826"/>
            <ac:spMk id="15" creationId="{D4CC7754-3A62-4CDB-A6E3-058724B4F3DC}"/>
          </ac:spMkLst>
        </pc:spChg>
        <pc:spChg chg="mod">
          <ac:chgData name="Ragnhild Halvorsrud" userId="917ea340-fd63-490f-a7db-68428d24cf32" providerId="ADAL" clId="{9B6050A4-F178-4018-9F62-4FCCA28DA093}" dt="2021-03-23T17:07:34.130" v="34812" actId="790"/>
          <ac:spMkLst>
            <pc:docMk/>
            <pc:sldMk cId="3870084059" sldId="3826"/>
            <ac:spMk id="16" creationId="{7E461A67-4E7C-4EA1-9A49-93FF263D2267}"/>
          </ac:spMkLst>
        </pc:spChg>
        <pc:spChg chg="mod">
          <ac:chgData name="Ragnhild Halvorsrud" userId="917ea340-fd63-490f-a7db-68428d24cf32" providerId="ADAL" clId="{9B6050A4-F178-4018-9F62-4FCCA28DA093}" dt="2021-03-23T17:07:34.115" v="34811" actId="790"/>
          <ac:spMkLst>
            <pc:docMk/>
            <pc:sldMk cId="3870084059" sldId="3826"/>
            <ac:spMk id="18" creationId="{95996554-E312-4F71-829A-1F10877C29EA}"/>
          </ac:spMkLst>
        </pc:spChg>
        <pc:spChg chg="mod">
          <ac:chgData name="Ragnhild Halvorsrud" userId="917ea340-fd63-490f-a7db-68428d24cf32" providerId="ADAL" clId="{9B6050A4-F178-4018-9F62-4FCCA28DA093}" dt="2021-03-23T17:07:34.115" v="34804" actId="790"/>
          <ac:spMkLst>
            <pc:docMk/>
            <pc:sldMk cId="3870084059" sldId="3826"/>
            <ac:spMk id="44" creationId="{CBF2B9E1-AD5D-4BC8-86D5-14961E5C1C92}"/>
          </ac:spMkLst>
        </pc:spChg>
        <pc:spChg chg="mod">
          <ac:chgData name="Ragnhild Halvorsrud" userId="917ea340-fd63-490f-a7db-68428d24cf32" providerId="ADAL" clId="{9B6050A4-F178-4018-9F62-4FCCA28DA093}" dt="2021-03-23T17:07:34.115" v="34805" actId="790"/>
          <ac:spMkLst>
            <pc:docMk/>
            <pc:sldMk cId="3870084059" sldId="3826"/>
            <ac:spMk id="45" creationId="{453D8C2B-613D-4F3D-AFD4-8C0C3B392A7C}"/>
          </ac:spMkLst>
        </pc:spChg>
        <pc:spChg chg="mod">
          <ac:chgData name="Ragnhild Halvorsrud" userId="917ea340-fd63-490f-a7db-68428d24cf32" providerId="ADAL" clId="{9B6050A4-F178-4018-9F62-4FCCA28DA093}" dt="2021-03-23T17:07:34.115" v="34806" actId="790"/>
          <ac:spMkLst>
            <pc:docMk/>
            <pc:sldMk cId="3870084059" sldId="3826"/>
            <ac:spMk id="49" creationId="{CAFFC052-FBEC-40E6-817E-3403BE38A474}"/>
          </ac:spMkLst>
        </pc:spChg>
        <pc:spChg chg="mod">
          <ac:chgData name="Ragnhild Halvorsrud" userId="917ea340-fd63-490f-a7db-68428d24cf32" providerId="ADAL" clId="{9B6050A4-F178-4018-9F62-4FCCA28DA093}" dt="2021-03-23T17:07:34.115" v="34807" actId="790"/>
          <ac:spMkLst>
            <pc:docMk/>
            <pc:sldMk cId="3870084059" sldId="3826"/>
            <ac:spMk id="51" creationId="{865F824B-4E1C-4D62-988E-36DA6268A102}"/>
          </ac:spMkLst>
        </pc:spChg>
      </pc:sldChg>
      <pc:sldChg chg="addSp delSp modSp add del mod modNotes">
        <pc:chgData name="Ragnhild Halvorsrud" userId="917ea340-fd63-490f-a7db-68428d24cf32" providerId="ADAL" clId="{9B6050A4-F178-4018-9F62-4FCCA28DA093}" dt="2021-03-26T16:03:27.956" v="40928" actId="20577"/>
        <pc:sldMkLst>
          <pc:docMk/>
          <pc:sldMk cId="162988178" sldId="3827"/>
        </pc:sldMkLst>
        <pc:spChg chg="mod">
          <ac:chgData name="Ragnhild Halvorsrud" userId="917ea340-fd63-490f-a7db-68428d24cf32" providerId="ADAL" clId="{9B6050A4-F178-4018-9F62-4FCCA28DA093}" dt="2021-03-25T16:03:31.073" v="39594" actId="790"/>
          <ac:spMkLst>
            <pc:docMk/>
            <pc:sldMk cId="162988178" sldId="3827"/>
            <ac:spMk id="2" creationId="{00000000-0000-0000-0000-000000000000}"/>
          </ac:spMkLst>
        </pc:spChg>
        <pc:spChg chg="mod">
          <ac:chgData name="Ragnhild Halvorsrud" userId="917ea340-fd63-490f-a7db-68428d24cf32" providerId="ADAL" clId="{9B6050A4-F178-4018-9F62-4FCCA28DA093}" dt="2021-03-25T16:03:31.073" v="39593" actId="790"/>
          <ac:spMkLst>
            <pc:docMk/>
            <pc:sldMk cId="162988178" sldId="3827"/>
            <ac:spMk id="3" creationId="{453ACBE8-823D-41F9-AB3E-355A051FA475}"/>
          </ac:spMkLst>
        </pc:spChg>
        <pc:spChg chg="mod">
          <ac:chgData name="Ragnhild Halvorsrud" userId="917ea340-fd63-490f-a7db-68428d24cf32" providerId="ADAL" clId="{9B6050A4-F178-4018-9F62-4FCCA28DA093}" dt="2021-03-25T16:03:31.073" v="39600" actId="790"/>
          <ac:spMkLst>
            <pc:docMk/>
            <pc:sldMk cId="162988178" sldId="3827"/>
            <ac:spMk id="7" creationId="{BBE50FFD-C74C-4959-8FA6-BF4836D3F52C}"/>
          </ac:spMkLst>
        </pc:spChg>
        <pc:spChg chg="mod">
          <ac:chgData name="Ragnhild Halvorsrud" userId="917ea340-fd63-490f-a7db-68428d24cf32" providerId="ADAL" clId="{9B6050A4-F178-4018-9F62-4FCCA28DA093}" dt="2021-03-25T16:03:31.073" v="39592" actId="790"/>
          <ac:spMkLst>
            <pc:docMk/>
            <pc:sldMk cId="162988178" sldId="3827"/>
            <ac:spMk id="15" creationId="{39CD7E99-6C69-4AEE-A4F2-7E08FE90ADC3}"/>
          </ac:spMkLst>
        </pc:spChg>
        <pc:spChg chg="del mod">
          <ac:chgData name="Ragnhild Halvorsrud" userId="917ea340-fd63-490f-a7db-68428d24cf32" providerId="ADAL" clId="{9B6050A4-F178-4018-9F62-4FCCA28DA093}" dt="2021-03-26T14:52:16.911" v="40522" actId="478"/>
          <ac:spMkLst>
            <pc:docMk/>
            <pc:sldMk cId="162988178" sldId="3827"/>
            <ac:spMk id="20" creationId="{A7DE2613-6930-42B2-A74A-C3D40DD69141}"/>
          </ac:spMkLst>
        </pc:spChg>
        <pc:spChg chg="mod">
          <ac:chgData name="Ragnhild Halvorsrud" userId="917ea340-fd63-490f-a7db-68428d24cf32" providerId="ADAL" clId="{9B6050A4-F178-4018-9F62-4FCCA28DA093}" dt="2021-03-25T16:03:31.089" v="39602" actId="790"/>
          <ac:spMkLst>
            <pc:docMk/>
            <pc:sldMk cId="162988178" sldId="3827"/>
            <ac:spMk id="21" creationId="{6930B889-8475-46DC-8810-E145CF10BA8E}"/>
          </ac:spMkLst>
        </pc:spChg>
        <pc:spChg chg="mod">
          <ac:chgData name="Ragnhild Halvorsrud" userId="917ea340-fd63-490f-a7db-68428d24cf32" providerId="ADAL" clId="{9B6050A4-F178-4018-9F62-4FCCA28DA093}" dt="2021-03-25T16:03:31.089" v="39603" actId="790"/>
          <ac:spMkLst>
            <pc:docMk/>
            <pc:sldMk cId="162988178" sldId="3827"/>
            <ac:spMk id="22" creationId="{728CC352-8C04-499F-B303-34ECF4CCD0D7}"/>
          </ac:spMkLst>
        </pc:spChg>
        <pc:spChg chg="mod">
          <ac:chgData name="Ragnhild Halvorsrud" userId="917ea340-fd63-490f-a7db-68428d24cf32" providerId="ADAL" clId="{9B6050A4-F178-4018-9F62-4FCCA28DA093}" dt="2021-03-25T16:03:31.089" v="39604" actId="790"/>
          <ac:spMkLst>
            <pc:docMk/>
            <pc:sldMk cId="162988178" sldId="3827"/>
            <ac:spMk id="23" creationId="{12FDE7DC-770D-4824-B936-F1A3A9A6DD8E}"/>
          </ac:spMkLst>
        </pc:spChg>
        <pc:spChg chg="mod">
          <ac:chgData name="Ragnhild Halvorsrud" userId="917ea340-fd63-490f-a7db-68428d24cf32" providerId="ADAL" clId="{9B6050A4-F178-4018-9F62-4FCCA28DA093}" dt="2021-03-25T16:03:31.089" v="39605" actId="790"/>
          <ac:spMkLst>
            <pc:docMk/>
            <pc:sldMk cId="162988178" sldId="3827"/>
            <ac:spMk id="24" creationId="{CD3B2390-EAFE-430B-B363-DF7EC3EFE41B}"/>
          </ac:spMkLst>
        </pc:spChg>
        <pc:spChg chg="add del mod">
          <ac:chgData name="Ragnhild Halvorsrud" userId="917ea340-fd63-490f-a7db-68428d24cf32" providerId="ADAL" clId="{9B6050A4-F178-4018-9F62-4FCCA28DA093}" dt="2021-03-26T14:27:56.447" v="40096" actId="478"/>
          <ac:spMkLst>
            <pc:docMk/>
            <pc:sldMk cId="162988178" sldId="3827"/>
            <ac:spMk id="25" creationId="{F85386D4-ED7D-42D0-AE33-5446FECF46FC}"/>
          </ac:spMkLst>
        </pc:spChg>
        <pc:spChg chg="add del mod">
          <ac:chgData name="Ragnhild Halvorsrud" userId="917ea340-fd63-490f-a7db-68428d24cf32" providerId="ADAL" clId="{9B6050A4-F178-4018-9F62-4FCCA28DA093}" dt="2021-03-26T14:52:53.563" v="40528" actId="478"/>
          <ac:spMkLst>
            <pc:docMk/>
            <pc:sldMk cId="162988178" sldId="3827"/>
            <ac:spMk id="27" creationId="{2786FF5F-44E5-4657-B168-5FC6BF0540C0}"/>
          </ac:spMkLst>
        </pc:spChg>
        <pc:spChg chg="add mod">
          <ac:chgData name="Ragnhild Halvorsrud" userId="917ea340-fd63-490f-a7db-68428d24cf32" providerId="ADAL" clId="{9B6050A4-F178-4018-9F62-4FCCA28DA093}" dt="2021-03-26T14:53:07.791" v="40531"/>
          <ac:spMkLst>
            <pc:docMk/>
            <pc:sldMk cId="162988178" sldId="3827"/>
            <ac:spMk id="28" creationId="{A9367D96-B4BA-440C-B9B3-FD33109FBB81}"/>
          </ac:spMkLst>
        </pc:spChg>
        <pc:spChg chg="mod">
          <ac:chgData name="Ragnhild Halvorsrud" userId="917ea340-fd63-490f-a7db-68428d24cf32" providerId="ADAL" clId="{9B6050A4-F178-4018-9F62-4FCCA28DA093}" dt="2021-03-25T16:03:31.073" v="39595" actId="790"/>
          <ac:spMkLst>
            <pc:docMk/>
            <pc:sldMk cId="162988178" sldId="3827"/>
            <ac:spMk id="32" creationId="{B9ABE375-8729-492C-94B7-D6B27ABF776A}"/>
          </ac:spMkLst>
        </pc:spChg>
        <pc:spChg chg="mod">
          <ac:chgData name="Ragnhild Halvorsrud" userId="917ea340-fd63-490f-a7db-68428d24cf32" providerId="ADAL" clId="{9B6050A4-F178-4018-9F62-4FCCA28DA093}" dt="2021-03-26T16:03:27.956" v="40928" actId="20577"/>
          <ac:spMkLst>
            <pc:docMk/>
            <pc:sldMk cId="162988178" sldId="3827"/>
            <ac:spMk id="33" creationId="{98D6F79C-3C8E-4119-8F87-4C0FFEC74FF5}"/>
          </ac:spMkLst>
        </pc:spChg>
        <pc:spChg chg="mod">
          <ac:chgData name="Ragnhild Halvorsrud" userId="917ea340-fd63-490f-a7db-68428d24cf32" providerId="ADAL" clId="{9B6050A4-F178-4018-9F62-4FCCA28DA093}" dt="2021-03-25T16:03:31.073" v="39597" actId="790"/>
          <ac:spMkLst>
            <pc:docMk/>
            <pc:sldMk cId="162988178" sldId="3827"/>
            <ac:spMk id="34" creationId="{C3B9448D-E2C7-41EC-AB6D-37A0B54892CE}"/>
          </ac:spMkLst>
        </pc:spChg>
        <pc:spChg chg="mod">
          <ac:chgData name="Ragnhild Halvorsrud" userId="917ea340-fd63-490f-a7db-68428d24cf32" providerId="ADAL" clId="{9B6050A4-F178-4018-9F62-4FCCA28DA093}" dt="2021-03-25T16:03:31.073" v="39598" actId="790"/>
          <ac:spMkLst>
            <pc:docMk/>
            <pc:sldMk cId="162988178" sldId="3827"/>
            <ac:spMk id="35" creationId="{32BD4AA9-CF39-476E-A689-6CA8D01E6D07}"/>
          </ac:spMkLst>
        </pc:spChg>
        <pc:spChg chg="mod">
          <ac:chgData name="Ragnhild Halvorsrud" userId="917ea340-fd63-490f-a7db-68428d24cf32" providerId="ADAL" clId="{9B6050A4-F178-4018-9F62-4FCCA28DA093}" dt="2021-03-25T16:03:31.073" v="39599" actId="790"/>
          <ac:spMkLst>
            <pc:docMk/>
            <pc:sldMk cId="162988178" sldId="3827"/>
            <ac:spMk id="40" creationId="{3D6F36A9-FC94-46FC-B7D0-4001F5900F55}"/>
          </ac:spMkLst>
        </pc:spChg>
        <pc:picChg chg="del">
          <ac:chgData name="Ragnhild Halvorsrud" userId="917ea340-fd63-490f-a7db-68428d24cf32" providerId="ADAL" clId="{9B6050A4-F178-4018-9F62-4FCCA28DA093}" dt="2021-03-25T16:02:44.851" v="39585" actId="478"/>
          <ac:picMkLst>
            <pc:docMk/>
            <pc:sldMk cId="162988178" sldId="3827"/>
            <ac:picMk id="6" creationId="{9C948DA0-3668-4BE6-BE88-C3C9F6500739}"/>
          </ac:picMkLst>
        </pc:picChg>
        <pc:picChg chg="add del mod">
          <ac:chgData name="Ragnhild Halvorsrud" userId="917ea340-fd63-490f-a7db-68428d24cf32" providerId="ADAL" clId="{9B6050A4-F178-4018-9F62-4FCCA28DA093}" dt="2021-03-26T16:01:31.088" v="40882" actId="478"/>
          <ac:picMkLst>
            <pc:docMk/>
            <pc:sldMk cId="162988178" sldId="3827"/>
            <ac:picMk id="6" creationId="{D4234CCD-0780-406B-8324-C0E0DC5CBD12}"/>
          </ac:picMkLst>
        </pc:picChg>
        <pc:picChg chg="add del mod">
          <ac:chgData name="Ragnhild Halvorsrud" userId="917ea340-fd63-490f-a7db-68428d24cf32" providerId="ADAL" clId="{9B6050A4-F178-4018-9F62-4FCCA28DA093}" dt="2021-03-26T16:01:34.437" v="40883" actId="478"/>
          <ac:picMkLst>
            <pc:docMk/>
            <pc:sldMk cId="162988178" sldId="3827"/>
            <ac:picMk id="8" creationId="{8100FF02-04FC-448A-AC92-F855903D2AEC}"/>
          </ac:picMkLst>
        </pc:picChg>
        <pc:picChg chg="add del mod">
          <ac:chgData name="Ragnhild Halvorsrud" userId="917ea340-fd63-490f-a7db-68428d24cf32" providerId="ADAL" clId="{9B6050A4-F178-4018-9F62-4FCCA28DA093}" dt="2021-03-26T16:03:02.806" v="40917" actId="478"/>
          <ac:picMkLst>
            <pc:docMk/>
            <pc:sldMk cId="162988178" sldId="3827"/>
            <ac:picMk id="9" creationId="{BED0270E-FB63-4320-9132-D3CC49044E41}"/>
          </ac:picMkLst>
        </pc:picChg>
        <pc:picChg chg="add mod">
          <ac:chgData name="Ragnhild Halvorsrud" userId="917ea340-fd63-490f-a7db-68428d24cf32" providerId="ADAL" clId="{9B6050A4-F178-4018-9F62-4FCCA28DA093}" dt="2021-03-26T16:03:18.479" v="40920" actId="1076"/>
          <ac:picMkLst>
            <pc:docMk/>
            <pc:sldMk cId="162988178" sldId="3827"/>
            <ac:picMk id="10" creationId="{211D422D-29B0-47D7-B66B-3391474725EA}"/>
          </ac:picMkLst>
        </pc:picChg>
        <pc:picChg chg="add del mod">
          <ac:chgData name="Ragnhild Halvorsrud" userId="917ea340-fd63-490f-a7db-68428d24cf32" providerId="ADAL" clId="{9B6050A4-F178-4018-9F62-4FCCA28DA093}" dt="2021-03-26T14:27:56.447" v="40096" actId="478"/>
          <ac:picMkLst>
            <pc:docMk/>
            <pc:sldMk cId="162988178" sldId="3827"/>
            <ac:picMk id="26" creationId="{AFEAEC66-A81D-4D94-857E-A648BF15DDA1}"/>
          </ac:picMkLst>
        </pc:picChg>
      </pc:sldChg>
      <pc:sldChg chg="add del">
        <pc:chgData name="Ragnhild Halvorsrud" userId="917ea340-fd63-490f-a7db-68428d24cf32" providerId="ADAL" clId="{9B6050A4-F178-4018-9F62-4FCCA28DA093}" dt="2021-03-26T15:44:15.318" v="40878" actId="47"/>
        <pc:sldMkLst>
          <pc:docMk/>
          <pc:sldMk cId="1685315064" sldId="3828"/>
        </pc:sldMkLst>
      </pc:sldChg>
      <pc:sldMasterChg chg="modSldLayout">
        <pc:chgData name="Ragnhild Halvorsrud" userId="917ea340-fd63-490f-a7db-68428d24cf32" providerId="ADAL" clId="{9B6050A4-F178-4018-9F62-4FCCA28DA093}" dt="2021-03-25T13:12:42.264" v="37833" actId="790"/>
        <pc:sldMasterMkLst>
          <pc:docMk/>
          <pc:sldMasterMk cId="3623041008" sldId="2147483659"/>
        </pc:sldMasterMkLst>
        <pc:sldLayoutChg chg="modSp mod">
          <pc:chgData name="Ragnhild Halvorsrud" userId="917ea340-fd63-490f-a7db-68428d24cf32" providerId="ADAL" clId="{9B6050A4-F178-4018-9F62-4FCCA28DA093}" dt="2021-03-25T13:12:42.180" v="37784" actId="790"/>
          <pc:sldLayoutMkLst>
            <pc:docMk/>
            <pc:sldMasterMk cId="3623041008" sldId="2147483659"/>
            <pc:sldLayoutMk cId="869758069" sldId="2147483661"/>
          </pc:sldLayoutMkLst>
          <pc:spChg chg="mod">
            <ac:chgData name="Ragnhild Halvorsrud" userId="917ea340-fd63-490f-a7db-68428d24cf32" providerId="ADAL" clId="{9B6050A4-F178-4018-9F62-4FCCA28DA093}" dt="2021-03-25T13:12:42.174" v="37780"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9B6050A4-F178-4018-9F62-4FCCA28DA093}" dt="2021-03-25T13:12:42.178" v="37781"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9B6050A4-F178-4018-9F62-4FCCA28DA093}" dt="2021-03-25T13:12:42.179" v="37782"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9B6050A4-F178-4018-9F62-4FCCA28DA093}" dt="2021-03-25T13:12:42.180" v="37783"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9B6050A4-F178-4018-9F62-4FCCA28DA093}" dt="2021-03-25T13:12:42.180" v="37784"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9B6050A4-F178-4018-9F62-4FCCA28DA093}" dt="2021-03-25T13:12:42.188" v="37789" actId="790"/>
          <pc:sldLayoutMkLst>
            <pc:docMk/>
            <pc:sldMasterMk cId="3623041008" sldId="2147483659"/>
            <pc:sldLayoutMk cId="3454048816" sldId="2147483663"/>
          </pc:sldLayoutMkLst>
          <pc:spChg chg="mod">
            <ac:chgData name="Ragnhild Halvorsrud" userId="917ea340-fd63-490f-a7db-68428d24cf32" providerId="ADAL" clId="{9B6050A4-F178-4018-9F62-4FCCA28DA093}" dt="2021-03-25T13:12:42.186" v="37787"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9B6050A4-F178-4018-9F62-4FCCA28DA093}" dt="2021-03-25T13:12:42.184" v="37785"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9B6050A4-F178-4018-9F62-4FCCA28DA093}" dt="2021-03-25T13:12:42.187" v="37788"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9B6050A4-F178-4018-9F62-4FCCA28DA093}" dt="2021-03-25T13:12:42.188" v="37789"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9B6050A4-F178-4018-9F62-4FCCA28DA093}" dt="2021-03-25T13:12:42.185" v="37786"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9B6050A4-F178-4018-9F62-4FCCA28DA093}" dt="2021-03-25T13:12:42.201" v="37800" actId="790"/>
          <pc:sldLayoutMkLst>
            <pc:docMk/>
            <pc:sldMasterMk cId="3623041008" sldId="2147483659"/>
            <pc:sldLayoutMk cId="585981378" sldId="2147483664"/>
          </pc:sldLayoutMkLst>
          <pc:spChg chg="mod">
            <ac:chgData name="Ragnhild Halvorsrud" userId="917ea340-fd63-490f-a7db-68428d24cf32" providerId="ADAL" clId="{9B6050A4-F178-4018-9F62-4FCCA28DA093}" dt="2021-03-25T13:12:42.198" v="37796"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9B6050A4-F178-4018-9F62-4FCCA28DA093}" dt="2021-03-25T13:12:42.199" v="37797"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9B6050A4-F178-4018-9F62-4FCCA28DA093}" dt="2021-03-25T13:12:42.200" v="37798"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9B6050A4-F178-4018-9F62-4FCCA28DA093}" dt="2021-03-25T13:12:42.201" v="37799"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9B6050A4-F178-4018-9F62-4FCCA28DA093}" dt="2021-03-25T13:12:42.201" v="37800"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9B6050A4-F178-4018-9F62-4FCCA28DA093}" dt="2021-03-25T13:12:42.212" v="37806" actId="790"/>
          <pc:sldLayoutMkLst>
            <pc:docMk/>
            <pc:sldMasterMk cId="3623041008" sldId="2147483659"/>
            <pc:sldLayoutMk cId="1203240570" sldId="2147483666"/>
          </pc:sldLayoutMkLst>
          <pc:spChg chg="mod">
            <ac:chgData name="Ragnhild Halvorsrud" userId="917ea340-fd63-490f-a7db-68428d24cf32" providerId="ADAL" clId="{9B6050A4-F178-4018-9F62-4FCCA28DA093}" dt="2021-03-25T13:12:42.212" v="37806"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9B6050A4-F178-4018-9F62-4FCCA28DA093}" dt="2021-03-25T13:12:42.205" v="37801"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9B6050A4-F178-4018-9F62-4FCCA28DA093}" dt="2021-03-25T13:12:42.209" v="37802"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9B6050A4-F178-4018-9F62-4FCCA28DA093}" dt="2021-03-25T13:12:42.210" v="37803"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9B6050A4-F178-4018-9F62-4FCCA28DA093}" dt="2021-03-25T13:12:42.210" v="37804"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9B6050A4-F178-4018-9F62-4FCCA28DA093}" dt="2021-03-25T13:12:42.210" v="37805"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9B6050A4-F178-4018-9F62-4FCCA28DA093}" dt="2021-03-25T13:12:42.246" v="37820" actId="790"/>
          <pc:sldLayoutMkLst>
            <pc:docMk/>
            <pc:sldMasterMk cId="3623041008" sldId="2147483659"/>
            <pc:sldLayoutMk cId="27145180" sldId="2147483667"/>
          </pc:sldLayoutMkLst>
          <pc:spChg chg="mod">
            <ac:chgData name="Ragnhild Halvorsrud" userId="917ea340-fd63-490f-a7db-68428d24cf32" providerId="ADAL" clId="{9B6050A4-F178-4018-9F62-4FCCA28DA093}" dt="2021-03-25T13:12:42.230" v="37813"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9B6050A4-F178-4018-9F62-4FCCA28DA093}" dt="2021-03-25T13:12:42.233" v="37814"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9B6050A4-F178-4018-9F62-4FCCA28DA093}" dt="2021-03-25T13:12:42.235" v="37815"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9B6050A4-F178-4018-9F62-4FCCA28DA093}" dt="2021-03-25T13:12:42.240" v="37816"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9B6050A4-F178-4018-9F62-4FCCA28DA093}" dt="2021-03-25T13:12:42.241" v="37817"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9B6050A4-F178-4018-9F62-4FCCA28DA093}" dt="2021-03-25T13:12:42.242" v="37818"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9B6050A4-F178-4018-9F62-4FCCA28DA093}" dt="2021-03-25T13:12:42.244" v="37819"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9B6050A4-F178-4018-9F62-4FCCA28DA093}" dt="2021-03-25T13:12:42.246" v="37820"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9B6050A4-F178-4018-9F62-4FCCA28DA093}" dt="2021-03-25T13:12:42.260" v="37830" actId="790"/>
          <pc:sldLayoutMkLst>
            <pc:docMk/>
            <pc:sldMasterMk cId="3623041008" sldId="2147483659"/>
            <pc:sldLayoutMk cId="765830241" sldId="2147483668"/>
          </pc:sldLayoutMkLst>
          <pc:spChg chg="mod">
            <ac:chgData name="Ragnhild Halvorsrud" userId="917ea340-fd63-490f-a7db-68428d24cf32" providerId="ADAL" clId="{9B6050A4-F178-4018-9F62-4FCCA28DA093}" dt="2021-03-25T13:12:42.256" v="37827"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9B6050A4-F178-4018-9F62-4FCCA28DA093}" dt="2021-03-25T13:12:42.257" v="37828"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9B6050A4-F178-4018-9F62-4FCCA28DA093}" dt="2021-03-25T13:12:42.258" v="37829"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9B6050A4-F178-4018-9F62-4FCCA28DA093}" dt="2021-03-25T13:12:42.260" v="37830"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9B6050A4-F178-4018-9F62-4FCCA28DA093}" dt="2021-03-25T13:12:42.264" v="37833" actId="790"/>
          <pc:sldLayoutMkLst>
            <pc:docMk/>
            <pc:sldMasterMk cId="3623041008" sldId="2147483659"/>
            <pc:sldLayoutMk cId="111878263" sldId="2147483669"/>
          </pc:sldLayoutMkLst>
          <pc:spChg chg="mod">
            <ac:chgData name="Ragnhild Halvorsrud" userId="917ea340-fd63-490f-a7db-68428d24cf32" providerId="ADAL" clId="{9B6050A4-F178-4018-9F62-4FCCA28DA093}" dt="2021-03-25T13:12:42.261" v="37831"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9B6050A4-F178-4018-9F62-4FCCA28DA093}" dt="2021-03-25T13:12:42.263" v="37832"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9B6050A4-F178-4018-9F62-4FCCA28DA093}" dt="2021-03-25T13:12:42.264" v="37833"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9B6050A4-F178-4018-9F62-4FCCA28DA093}" dt="2021-03-25T13:12:42.248" v="37821" actId="790"/>
          <pc:sldLayoutMkLst>
            <pc:docMk/>
            <pc:sldMasterMk cId="3623041008" sldId="2147483659"/>
            <pc:sldLayoutMk cId="1300028045" sldId="2147483672"/>
          </pc:sldLayoutMkLst>
          <pc:spChg chg="mod">
            <ac:chgData name="Ragnhild Halvorsrud" userId="917ea340-fd63-490f-a7db-68428d24cf32" providerId="ADAL" clId="{9B6050A4-F178-4018-9F62-4FCCA28DA093}" dt="2021-03-25T13:12:42.248" v="37821"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9B6050A4-F178-4018-9F62-4FCCA28DA093}" dt="2021-03-25T13:12:42.197" v="37795" actId="790"/>
          <pc:sldLayoutMkLst>
            <pc:docMk/>
            <pc:sldMasterMk cId="3623041008" sldId="2147483659"/>
            <pc:sldLayoutMk cId="933194907" sldId="2147483674"/>
          </pc:sldLayoutMkLst>
          <pc:spChg chg="mod">
            <ac:chgData name="Ragnhild Halvorsrud" userId="917ea340-fd63-490f-a7db-68428d24cf32" providerId="ADAL" clId="{9B6050A4-F178-4018-9F62-4FCCA28DA093}" dt="2021-03-25T13:12:42.194" v="37792"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9B6050A4-F178-4018-9F62-4FCCA28DA093}" dt="2021-03-25T13:12:42.192" v="37790"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9B6050A4-F178-4018-9F62-4FCCA28DA093}" dt="2021-03-25T13:12:42.195" v="37793"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9B6050A4-F178-4018-9F62-4FCCA28DA093}" dt="2021-03-25T13:12:42.196" v="37794"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9B6050A4-F178-4018-9F62-4FCCA28DA093}" dt="2021-03-25T13:12:42.193" v="37791"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9B6050A4-F178-4018-9F62-4FCCA28DA093}" dt="2021-03-25T13:12:42.197" v="37795"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9B6050A4-F178-4018-9F62-4FCCA28DA093}" dt="2021-03-25T13:12:42.249" v="37822" actId="790"/>
          <pc:sldLayoutMkLst>
            <pc:docMk/>
            <pc:sldMasterMk cId="3623041008" sldId="2147483659"/>
            <pc:sldLayoutMk cId="3891770229" sldId="2147483675"/>
          </pc:sldLayoutMkLst>
          <pc:spChg chg="mod">
            <ac:chgData name="Ragnhild Halvorsrud" userId="917ea340-fd63-490f-a7db-68428d24cf32" providerId="ADAL" clId="{9B6050A4-F178-4018-9F62-4FCCA28DA093}" dt="2021-03-25T13:12:42.249" v="37822"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9B6050A4-F178-4018-9F62-4FCCA28DA093}" dt="2021-03-25T13:12:42.255" v="37826" actId="790"/>
          <pc:sldLayoutMkLst>
            <pc:docMk/>
            <pc:sldMasterMk cId="3623041008" sldId="2147483659"/>
            <pc:sldLayoutMk cId="2342946523" sldId="2147483677"/>
          </pc:sldLayoutMkLst>
          <pc:spChg chg="mod">
            <ac:chgData name="Ragnhild Halvorsrud" userId="917ea340-fd63-490f-a7db-68428d24cf32" providerId="ADAL" clId="{9B6050A4-F178-4018-9F62-4FCCA28DA093}" dt="2021-03-25T13:12:42.251" v="37823"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9B6050A4-F178-4018-9F62-4FCCA28DA093}" dt="2021-03-25T13:12:42.253" v="37824"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9B6050A4-F178-4018-9F62-4FCCA28DA093}" dt="2021-03-25T13:12:42.254" v="37825"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9B6050A4-F178-4018-9F62-4FCCA28DA093}" dt="2021-03-25T13:12:42.255" v="37826"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9B6050A4-F178-4018-9F62-4FCCA28DA093}" dt="2021-03-25T13:12:42.173" v="37779" actId="790"/>
          <pc:sldLayoutMkLst>
            <pc:docMk/>
            <pc:sldMasterMk cId="3623041008" sldId="2147483659"/>
            <pc:sldLayoutMk cId="3295002171" sldId="2147483678"/>
          </pc:sldLayoutMkLst>
          <pc:spChg chg="mod">
            <ac:chgData name="Ragnhild Halvorsrud" userId="917ea340-fd63-490f-a7db-68428d24cf32" providerId="ADAL" clId="{9B6050A4-F178-4018-9F62-4FCCA28DA093}" dt="2021-03-25T13:12:42.172" v="37778"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9B6050A4-F178-4018-9F62-4FCCA28DA093}" dt="2021-03-25T13:12:42.173" v="37779"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9B6050A4-F178-4018-9F62-4FCCA28DA093}" dt="2021-03-25T13:12:42.228" v="37812" actId="790"/>
          <pc:sldLayoutMkLst>
            <pc:docMk/>
            <pc:sldMasterMk cId="3623041008" sldId="2147483659"/>
            <pc:sldLayoutMk cId="2859027505" sldId="2147483680"/>
          </pc:sldLayoutMkLst>
          <pc:spChg chg="mod">
            <ac:chgData name="Ragnhild Halvorsrud" userId="917ea340-fd63-490f-a7db-68428d24cf32" providerId="ADAL" clId="{9B6050A4-F178-4018-9F62-4FCCA28DA093}" dt="2021-03-25T13:12:42.228" v="37812"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9B6050A4-F178-4018-9F62-4FCCA28DA093}" dt="2021-03-25T13:12:42.218" v="37807"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9B6050A4-F178-4018-9F62-4FCCA28DA093}" dt="2021-03-25T13:12:42.224" v="37808"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9B6050A4-F178-4018-9F62-4FCCA28DA093}" dt="2021-03-25T13:12:42.225" v="37809"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9B6050A4-F178-4018-9F62-4FCCA28DA093}" dt="2021-03-25T13:12:42.226" v="37810"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9B6050A4-F178-4018-9F62-4FCCA28DA093}" dt="2021-03-25T13:12:42.227" v="37811" actId="790"/>
            <ac:spMkLst>
              <pc:docMk/>
              <pc:sldMasterMk cId="3623041008" sldId="2147483659"/>
              <pc:sldLayoutMk cId="2859027505" sldId="2147483680"/>
              <ac:spMk id="7" creationId="{00000000-0000-0000-0000-000000000000}"/>
            </ac:spMkLst>
          </pc:spChg>
        </pc:sldLayoutChg>
      </pc:sldMasterChg>
      <pc:sldMasterChg chg="addSp modSp mod modSldLayout">
        <pc:chgData name="Ragnhild Halvorsrud" userId="917ea340-fd63-490f-a7db-68428d24cf32" providerId="ADAL" clId="{9B6050A4-F178-4018-9F62-4FCCA28DA093}" dt="2021-03-25T13:12:42.170" v="37777" actId="790"/>
        <pc:sldMasterMkLst>
          <pc:docMk/>
          <pc:sldMasterMk cId="1643857197" sldId="2147483693"/>
        </pc:sldMasterMkLst>
        <pc:spChg chg="add mod">
          <ac:chgData name="Ragnhild Halvorsrud" userId="917ea340-fd63-490f-a7db-68428d24cf32" providerId="ADAL" clId="{9B6050A4-F178-4018-9F62-4FCCA28DA093}" dt="2021-03-23T16:39:07.211" v="34800" actId="207"/>
          <ac:spMkLst>
            <pc:docMk/>
            <pc:sldMasterMk cId="1643857197" sldId="2147483693"/>
            <ac:spMk id="26" creationId="{FF3F6BE2-5B97-457F-800D-827346678D02}"/>
          </ac:spMkLst>
        </pc:spChg>
        <pc:picChg chg="mod modVis">
          <ac:chgData name="Ragnhild Halvorsrud" userId="917ea340-fd63-490f-a7db-68428d24cf32" providerId="ADAL" clId="{9B6050A4-F178-4018-9F62-4FCCA28DA093}" dt="2021-03-15T15:54:14.520" v="9011"/>
          <ac:picMkLst>
            <pc:docMk/>
            <pc:sldMasterMk cId="1643857197" sldId="2147483693"/>
            <ac:picMk id="11" creationId="{00000000-0000-0000-0000-000000000000}"/>
          </ac:picMkLst>
        </pc:picChg>
        <pc:sldLayoutChg chg="modSp mod">
          <pc:chgData name="Ragnhild Halvorsrud" userId="917ea340-fd63-490f-a7db-68428d24cf32" providerId="ADAL" clId="{9B6050A4-F178-4018-9F62-4FCCA28DA093}" dt="2021-03-25T13:12:42.072" v="37719" actId="790"/>
          <pc:sldLayoutMkLst>
            <pc:docMk/>
            <pc:sldMasterMk cId="1643857197" sldId="2147483693"/>
            <pc:sldLayoutMk cId="2142406485" sldId="2147483649"/>
          </pc:sldLayoutMkLst>
          <pc:spChg chg="mod">
            <ac:chgData name="Ragnhild Halvorsrud" userId="917ea340-fd63-490f-a7db-68428d24cf32" providerId="ADAL" clId="{9B6050A4-F178-4018-9F62-4FCCA28DA093}" dt="2021-03-25T13:12:42.065" v="37716"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9B6050A4-F178-4018-9F62-4FCCA28DA093}" dt="2021-03-25T13:12:42.067" v="37717"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9B6050A4-F178-4018-9F62-4FCCA28DA093}" dt="2021-03-25T13:12:42.072" v="37719"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9B6050A4-F178-4018-9F62-4FCCA28DA093}" dt="2021-03-25T13:12:42.062" v="37715"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9B6050A4-F178-4018-9F62-4FCCA28DA093}" dt="2021-03-25T13:12:42.069" v="37718"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9B6050A4-F178-4018-9F62-4FCCA28DA093}" dt="2021-03-25T13:12:42.097" v="37731" actId="790"/>
          <pc:sldLayoutMkLst>
            <pc:docMk/>
            <pc:sldMasterMk cId="1643857197" sldId="2147483693"/>
            <pc:sldLayoutMk cId="258411677" sldId="2147483651"/>
          </pc:sldLayoutMkLst>
          <pc:spChg chg="mod">
            <ac:chgData name="Ragnhild Halvorsrud" userId="917ea340-fd63-490f-a7db-68428d24cf32" providerId="ADAL" clId="{9B6050A4-F178-4018-9F62-4FCCA28DA093}" dt="2021-03-25T13:12:42.095" v="37729"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9B6050A4-F178-4018-9F62-4FCCA28DA093}" dt="2021-03-25T13:12:42.096" v="37730"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9B6050A4-F178-4018-9F62-4FCCA28DA093}" dt="2021-03-25T13:12:42.097" v="37731"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9B6050A4-F178-4018-9F62-4FCCA28DA093}" dt="2021-03-25T13:12:42.135" v="37756" actId="790"/>
          <pc:sldLayoutMkLst>
            <pc:docMk/>
            <pc:sldMasterMk cId="1643857197" sldId="2147483693"/>
            <pc:sldLayoutMk cId="3213274499" sldId="2147483652"/>
          </pc:sldLayoutMkLst>
          <pc:spChg chg="mod">
            <ac:chgData name="Ragnhild Halvorsrud" userId="917ea340-fd63-490f-a7db-68428d24cf32" providerId="ADAL" clId="{9B6050A4-F178-4018-9F62-4FCCA28DA093}" dt="2021-03-25T13:12:42.128" v="37751"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9B6050A4-F178-4018-9F62-4FCCA28DA093}" dt="2021-03-25T13:12:42.130" v="37752"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9B6050A4-F178-4018-9F62-4FCCA28DA093}" dt="2021-03-25T13:12:42.131" v="37753"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9B6050A4-F178-4018-9F62-4FCCA28DA093}" dt="2021-03-25T13:12:42.132" v="37754"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9B6050A4-F178-4018-9F62-4FCCA28DA093}" dt="2021-03-25T13:12:42.133" v="37755"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9B6050A4-F178-4018-9F62-4FCCA28DA093}" dt="2021-03-25T13:12:42.135" v="37756"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9B6050A4-F178-4018-9F62-4FCCA28DA093}" dt="2021-03-25T13:12:42.160" v="37770" actId="790"/>
          <pc:sldLayoutMkLst>
            <pc:docMk/>
            <pc:sldMasterMk cId="1643857197" sldId="2147483693"/>
            <pc:sldLayoutMk cId="3084663293" sldId="2147483653"/>
          </pc:sldLayoutMkLst>
          <pc:spChg chg="mod">
            <ac:chgData name="Ragnhild Halvorsrud" userId="917ea340-fd63-490f-a7db-68428d24cf32" providerId="ADAL" clId="{9B6050A4-F178-4018-9F62-4FCCA28DA093}" dt="2021-03-25T13:12:42.148" v="37763"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9B6050A4-F178-4018-9F62-4FCCA28DA093}" dt="2021-03-25T13:12:42.151" v="37764"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9B6050A4-F178-4018-9F62-4FCCA28DA093}" dt="2021-03-25T13:12:42.152" v="37765"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9B6050A4-F178-4018-9F62-4FCCA28DA093}" dt="2021-03-25T13:12:42.155" v="37766"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9B6050A4-F178-4018-9F62-4FCCA28DA093}" dt="2021-03-25T13:12:42.156" v="37767"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9B6050A4-F178-4018-9F62-4FCCA28DA093}" dt="2021-03-25T13:12:42.157" v="37768"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9B6050A4-F178-4018-9F62-4FCCA28DA093}" dt="2021-03-25T13:12:42.159" v="37769"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9B6050A4-F178-4018-9F62-4FCCA28DA093}" dt="2021-03-25T13:12:42.160" v="37770" actId="790"/>
            <ac:spMkLst>
              <pc:docMk/>
              <pc:sldMasterMk cId="1643857197" sldId="2147483693"/>
              <pc:sldLayoutMk cId="3084663293" sldId="2147483653"/>
              <ac:spMk id="10" creationId="{00000000-0000-0000-0000-000000000000}"/>
            </ac:spMkLst>
          </pc:spChg>
        </pc:sldLayoutChg>
        <pc:sldLayoutChg chg="addSp delSp modSp mod">
          <pc:chgData name="Ragnhild Halvorsrud" userId="917ea340-fd63-490f-a7db-68428d24cf32" providerId="ADAL" clId="{9B6050A4-F178-4018-9F62-4FCCA28DA093}" dt="2021-03-25T13:12:42.165" v="37774" actId="790"/>
          <pc:sldLayoutMkLst>
            <pc:docMk/>
            <pc:sldMasterMk cId="1643857197" sldId="2147483693"/>
            <pc:sldLayoutMk cId="3098047795" sldId="2147483654"/>
          </pc:sldLayoutMkLst>
          <pc:spChg chg="mod">
            <ac:chgData name="Ragnhild Halvorsrud" userId="917ea340-fd63-490f-a7db-68428d24cf32" providerId="ADAL" clId="{9B6050A4-F178-4018-9F62-4FCCA28DA093}" dt="2021-03-25T13:12:42.162" v="37771"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9B6050A4-F178-4018-9F62-4FCCA28DA093}" dt="2021-03-25T13:12:42.163" v="37772"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9B6050A4-F178-4018-9F62-4FCCA28DA093}" dt="2021-03-25T13:12:42.164" v="37773"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9B6050A4-F178-4018-9F62-4FCCA28DA093}" dt="2021-03-25T13:12:42.165" v="37774" actId="790"/>
            <ac:spMkLst>
              <pc:docMk/>
              <pc:sldMasterMk cId="1643857197" sldId="2147483693"/>
              <pc:sldLayoutMk cId="3098047795" sldId="2147483654"/>
              <ac:spMk id="5" creationId="{00000000-0000-0000-0000-000000000000}"/>
            </ac:spMkLst>
          </pc:spChg>
          <pc:spChg chg="add del mod">
            <ac:chgData name="Ragnhild Halvorsrud" userId="917ea340-fd63-490f-a7db-68428d24cf32" providerId="ADAL" clId="{9B6050A4-F178-4018-9F62-4FCCA28DA093}" dt="2021-03-23T16:32:09.725" v="34708" actId="21"/>
            <ac:spMkLst>
              <pc:docMk/>
              <pc:sldMasterMk cId="1643857197" sldId="2147483693"/>
              <pc:sldLayoutMk cId="3098047795" sldId="2147483654"/>
              <ac:spMk id="6" creationId="{CF6B8EB6-127E-4BD7-B368-266739147142}"/>
            </ac:spMkLst>
          </pc:spChg>
        </pc:sldLayoutChg>
        <pc:sldLayoutChg chg="modSp mod">
          <pc:chgData name="Ragnhild Halvorsrud" userId="917ea340-fd63-490f-a7db-68428d24cf32" providerId="ADAL" clId="{9B6050A4-F178-4018-9F62-4FCCA28DA093}" dt="2021-03-25T13:12:42.170" v="37777" actId="790"/>
          <pc:sldLayoutMkLst>
            <pc:docMk/>
            <pc:sldMasterMk cId="1643857197" sldId="2147483693"/>
            <pc:sldLayoutMk cId="1943840033" sldId="2147483655"/>
          </pc:sldLayoutMkLst>
          <pc:spChg chg="mod">
            <ac:chgData name="Ragnhild Halvorsrud" userId="917ea340-fd63-490f-a7db-68428d24cf32" providerId="ADAL" clId="{9B6050A4-F178-4018-9F62-4FCCA28DA093}" dt="2021-03-25T13:12:42.167" v="37775"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9B6050A4-F178-4018-9F62-4FCCA28DA093}" dt="2021-03-25T13:12:42.168" v="37776"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9B6050A4-F178-4018-9F62-4FCCA28DA093}" dt="2021-03-25T13:12:42.170" v="37777"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9B6050A4-F178-4018-9F62-4FCCA28DA093}" dt="2021-03-25T13:12:42.107" v="37737" actId="790"/>
          <pc:sldLayoutMkLst>
            <pc:docMk/>
            <pc:sldMasterMk cId="1643857197" sldId="2147483693"/>
            <pc:sldLayoutMk cId="2142956664" sldId="2147483656"/>
          </pc:sldLayoutMkLst>
          <pc:spChg chg="mod">
            <ac:chgData name="Ragnhild Halvorsrud" userId="917ea340-fd63-490f-a7db-68428d24cf32" providerId="ADAL" clId="{9B6050A4-F178-4018-9F62-4FCCA28DA093}" dt="2021-03-25T13:12:42.102" v="37734"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9B6050A4-F178-4018-9F62-4FCCA28DA093}" dt="2021-03-25T13:12:42.104" v="37735"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9B6050A4-F178-4018-9F62-4FCCA28DA093}" dt="2021-03-25T13:12:42.099" v="37732"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9B6050A4-F178-4018-9F62-4FCCA28DA093}" dt="2021-03-25T13:12:42.105" v="37736"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9B6050A4-F178-4018-9F62-4FCCA28DA093}" dt="2021-03-25T13:12:42.107" v="37737"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9B6050A4-F178-4018-9F62-4FCCA28DA093}" dt="2021-03-25T13:12:42.101" v="37733"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9B6050A4-F178-4018-9F62-4FCCA28DA093}" dt="2021-03-25T13:12:42.125" v="37750" actId="790"/>
          <pc:sldLayoutMkLst>
            <pc:docMk/>
            <pc:sldMasterMk cId="1643857197" sldId="2147483693"/>
            <pc:sldLayoutMk cId="2627832036" sldId="2147483657"/>
          </pc:sldLayoutMkLst>
          <pc:spChg chg="mod">
            <ac:chgData name="Ragnhild Halvorsrud" userId="917ea340-fd63-490f-a7db-68428d24cf32" providerId="ADAL" clId="{9B6050A4-F178-4018-9F62-4FCCA28DA093}" dt="2021-03-25T13:12:42.120" v="37746"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9B6050A4-F178-4018-9F62-4FCCA28DA093}" dt="2021-03-25T13:12:42.121" v="37747"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9B6050A4-F178-4018-9F62-4FCCA28DA093}" dt="2021-03-25T13:12:42.122" v="37748"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9B6050A4-F178-4018-9F62-4FCCA28DA093}" dt="2021-03-25T13:12:42.124" v="37749"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9B6050A4-F178-4018-9F62-4FCCA28DA093}" dt="2021-03-25T13:12:42.117" v="37745"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9B6050A4-F178-4018-9F62-4FCCA28DA093}" dt="2021-03-25T13:12:42.125" v="37750"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9B6050A4-F178-4018-9F62-4FCCA28DA093}" dt="2021-03-25T13:12:42.116" v="37744" actId="790"/>
          <pc:sldLayoutMkLst>
            <pc:docMk/>
            <pc:sldMasterMk cId="1643857197" sldId="2147483693"/>
            <pc:sldLayoutMk cId="232334733" sldId="2147483673"/>
          </pc:sldLayoutMkLst>
          <pc:spChg chg="mod">
            <ac:chgData name="Ragnhild Halvorsrud" userId="917ea340-fd63-490f-a7db-68428d24cf32" providerId="ADAL" clId="{9B6050A4-F178-4018-9F62-4FCCA28DA093}" dt="2021-03-25T13:12:42.113" v="37741"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9B6050A4-F178-4018-9F62-4FCCA28DA093}" dt="2021-03-25T13:12:42.110" v="37739"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9B6050A4-F178-4018-9F62-4FCCA28DA093}" dt="2021-03-25T13:12:42.114" v="37742"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9B6050A4-F178-4018-9F62-4FCCA28DA093}" dt="2021-03-25T13:12:42.115" v="37743"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9B6050A4-F178-4018-9F62-4FCCA28DA093}" dt="2021-03-25T13:12:42.112" v="37740"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9B6050A4-F178-4018-9F62-4FCCA28DA093}" dt="2021-03-25T13:12:42.108" v="37738"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9B6050A4-F178-4018-9F62-4FCCA28DA093}" dt="2021-03-25T13:12:42.116" v="37744"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9B6050A4-F178-4018-9F62-4FCCA28DA093}" dt="2021-03-25T13:12:42.093" v="37728" actId="790"/>
          <pc:sldLayoutMkLst>
            <pc:docMk/>
            <pc:sldMasterMk cId="1643857197" sldId="2147483693"/>
            <pc:sldLayoutMk cId="263130026" sldId="2147483676"/>
          </pc:sldLayoutMkLst>
          <pc:spChg chg="mod">
            <ac:chgData name="Ragnhild Halvorsrud" userId="917ea340-fd63-490f-a7db-68428d24cf32" providerId="ADAL" clId="{9B6050A4-F178-4018-9F62-4FCCA28DA093}" dt="2021-03-25T13:12:42.091" v="37726"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9B6050A4-F178-4018-9F62-4FCCA28DA093}" dt="2021-03-25T13:12:42.092" v="37727"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9B6050A4-F178-4018-9F62-4FCCA28DA093}" dt="2021-03-25T13:12:42.089" v="37725"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9B6050A4-F178-4018-9F62-4FCCA28DA093}" dt="2021-03-25T13:12:42.093" v="37728"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9B6050A4-F178-4018-9F62-4FCCA28DA093}" dt="2021-03-25T13:12:42.147" v="37762" actId="790"/>
          <pc:sldLayoutMkLst>
            <pc:docMk/>
            <pc:sldMasterMk cId="1643857197" sldId="2147483693"/>
            <pc:sldLayoutMk cId="2215202470" sldId="2147483679"/>
          </pc:sldLayoutMkLst>
          <pc:spChg chg="mod">
            <ac:chgData name="Ragnhild Halvorsrud" userId="917ea340-fd63-490f-a7db-68428d24cf32" providerId="ADAL" clId="{9B6050A4-F178-4018-9F62-4FCCA28DA093}" dt="2021-03-25T13:12:42.138" v="37757"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9B6050A4-F178-4018-9F62-4FCCA28DA093}" dt="2021-03-25T13:12:42.141" v="37758"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9B6050A4-F178-4018-9F62-4FCCA28DA093}" dt="2021-03-25T13:12:42.142" v="37759"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9B6050A4-F178-4018-9F62-4FCCA28DA093}" dt="2021-03-25T13:12:42.143" v="37760"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9B6050A4-F178-4018-9F62-4FCCA28DA093}" dt="2021-03-25T13:12:42.145" v="37761"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9B6050A4-F178-4018-9F62-4FCCA28DA093}" dt="2021-03-25T13:12:42.147" v="37762" actId="790"/>
            <ac:spMkLst>
              <pc:docMk/>
              <pc:sldMasterMk cId="1643857197" sldId="2147483693"/>
              <pc:sldLayoutMk cId="2215202470" sldId="2147483679"/>
              <ac:spMk id="8" creationId="{00000000-0000-0000-0000-000000000000}"/>
            </ac:spMkLst>
          </pc:spChg>
        </pc:sldLayoutChg>
        <pc:sldLayoutChg chg="modSp mod">
          <pc:chgData name="Ragnhild Halvorsrud" userId="917ea340-fd63-490f-a7db-68428d24cf32" providerId="ADAL" clId="{9B6050A4-F178-4018-9F62-4FCCA28DA093}" dt="2021-03-25T13:12:42.088" v="37724" actId="790"/>
          <pc:sldLayoutMkLst>
            <pc:docMk/>
            <pc:sldMasterMk cId="1643857197" sldId="2147483693"/>
            <pc:sldLayoutMk cId="2212558206" sldId="2147483694"/>
          </pc:sldLayoutMkLst>
          <pc:spChg chg="mod">
            <ac:chgData name="Ragnhild Halvorsrud" userId="917ea340-fd63-490f-a7db-68428d24cf32" providerId="ADAL" clId="{9B6050A4-F178-4018-9F62-4FCCA28DA093}" dt="2021-03-25T13:12:42.074" v="37720"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9B6050A4-F178-4018-9F62-4FCCA28DA093}" dt="2021-03-25T13:12:42.080" v="37721"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9B6050A4-F178-4018-9F62-4FCCA28DA093}" dt="2021-03-25T13:12:42.083" v="37722"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9B6050A4-F178-4018-9F62-4FCCA28DA093}" dt="2021-03-25T13:12:42.085" v="37723"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9B6050A4-F178-4018-9F62-4FCCA28DA093}" dt="2021-03-25T13:12:42.088" v="37724" actId="790"/>
            <ac:spMkLst>
              <pc:docMk/>
              <pc:sldMasterMk cId="1643857197" sldId="2147483693"/>
              <pc:sldLayoutMk cId="2212558206" sldId="2147483694"/>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CAC034-CD78-49B0-BCA6-1A6DED00F801}" type="datetimeFigureOut">
              <a:rPr lang="en-GB" smtClean="0"/>
              <a:t>26/03/2021</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dirty="0"/>
          </a:p>
        </p:txBody>
      </p:sp>
    </p:spTree>
    <p:extLst>
      <p:ext uri="{BB962C8B-B14F-4D97-AF65-F5344CB8AC3E}">
        <p14:creationId xmlns:p14="http://schemas.microsoft.com/office/powerpoint/2010/main" val="312247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10</a:t>
            </a:fld>
            <a:endParaRPr lang="en-GB" dirty="0"/>
          </a:p>
        </p:txBody>
      </p:sp>
    </p:spTree>
    <p:extLst>
      <p:ext uri="{BB962C8B-B14F-4D97-AF65-F5344CB8AC3E}">
        <p14:creationId xmlns:p14="http://schemas.microsoft.com/office/powerpoint/2010/main" val="92776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11</a:t>
            </a:fld>
            <a:endParaRPr lang="en-GB" dirty="0"/>
          </a:p>
        </p:txBody>
      </p:sp>
    </p:spTree>
    <p:extLst>
      <p:ext uri="{BB962C8B-B14F-4D97-AF65-F5344CB8AC3E}">
        <p14:creationId xmlns:p14="http://schemas.microsoft.com/office/powerpoint/2010/main" val="172963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12</a:t>
            </a:fld>
            <a:endParaRPr lang="en-GB" dirty="0"/>
          </a:p>
        </p:txBody>
      </p:sp>
    </p:spTree>
    <p:extLst>
      <p:ext uri="{BB962C8B-B14F-4D97-AF65-F5344CB8AC3E}">
        <p14:creationId xmlns:p14="http://schemas.microsoft.com/office/powerpoint/2010/main" val="290154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13</a:t>
            </a:fld>
            <a:endParaRPr lang="en-GB" dirty="0"/>
          </a:p>
        </p:txBody>
      </p:sp>
    </p:spTree>
    <p:extLst>
      <p:ext uri="{BB962C8B-B14F-4D97-AF65-F5344CB8AC3E}">
        <p14:creationId xmlns:p14="http://schemas.microsoft.com/office/powerpoint/2010/main" val="253504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05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15</a:t>
            </a:fld>
            <a:endParaRPr lang="en-GB" dirty="0"/>
          </a:p>
        </p:txBody>
      </p:sp>
    </p:spTree>
    <p:extLst>
      <p:ext uri="{BB962C8B-B14F-4D97-AF65-F5344CB8AC3E}">
        <p14:creationId xmlns:p14="http://schemas.microsoft.com/office/powerpoint/2010/main" val="4612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16</a:t>
            </a:fld>
            <a:endParaRPr lang="en-GB" dirty="0"/>
          </a:p>
        </p:txBody>
      </p:sp>
    </p:spTree>
    <p:extLst>
      <p:ext uri="{BB962C8B-B14F-4D97-AF65-F5344CB8AC3E}">
        <p14:creationId xmlns:p14="http://schemas.microsoft.com/office/powerpoint/2010/main" val="78380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17</a:t>
            </a:fld>
            <a:endParaRPr lang="en-GB" dirty="0"/>
          </a:p>
        </p:txBody>
      </p:sp>
    </p:spTree>
    <p:extLst>
      <p:ext uri="{BB962C8B-B14F-4D97-AF65-F5344CB8AC3E}">
        <p14:creationId xmlns:p14="http://schemas.microsoft.com/office/powerpoint/2010/main" val="195837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18</a:t>
            </a:fld>
            <a:endParaRPr lang="en-GB" dirty="0"/>
          </a:p>
        </p:txBody>
      </p:sp>
    </p:spTree>
    <p:extLst>
      <p:ext uri="{BB962C8B-B14F-4D97-AF65-F5344CB8AC3E}">
        <p14:creationId xmlns:p14="http://schemas.microsoft.com/office/powerpoint/2010/main" val="372827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19</a:t>
            </a:fld>
            <a:endParaRPr lang="en-GB" dirty="0"/>
          </a:p>
        </p:txBody>
      </p:sp>
    </p:spTree>
    <p:extLst>
      <p:ext uri="{BB962C8B-B14F-4D97-AF65-F5344CB8AC3E}">
        <p14:creationId xmlns:p14="http://schemas.microsoft.com/office/powerpoint/2010/main" val="162289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462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20</a:t>
            </a:fld>
            <a:endParaRPr lang="en-GB" dirty="0"/>
          </a:p>
        </p:txBody>
      </p:sp>
    </p:spTree>
    <p:extLst>
      <p:ext uri="{BB962C8B-B14F-4D97-AF65-F5344CB8AC3E}">
        <p14:creationId xmlns:p14="http://schemas.microsoft.com/office/powerpoint/2010/main" val="1031634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21</a:t>
            </a:fld>
            <a:endParaRPr lang="en-GB" dirty="0"/>
          </a:p>
        </p:txBody>
      </p:sp>
    </p:spTree>
    <p:extLst>
      <p:ext uri="{BB962C8B-B14F-4D97-AF65-F5344CB8AC3E}">
        <p14:creationId xmlns:p14="http://schemas.microsoft.com/office/powerpoint/2010/main" val="3043860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22</a:t>
            </a:fld>
            <a:endParaRPr lang="en-GB" dirty="0"/>
          </a:p>
        </p:txBody>
      </p:sp>
    </p:spTree>
    <p:extLst>
      <p:ext uri="{BB962C8B-B14F-4D97-AF65-F5344CB8AC3E}">
        <p14:creationId xmlns:p14="http://schemas.microsoft.com/office/powerpoint/2010/main" val="310851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23</a:t>
            </a:fld>
            <a:endParaRPr lang="en-GB" dirty="0"/>
          </a:p>
        </p:txBody>
      </p:sp>
    </p:spTree>
    <p:extLst>
      <p:ext uri="{BB962C8B-B14F-4D97-AF65-F5344CB8AC3E}">
        <p14:creationId xmlns:p14="http://schemas.microsoft.com/office/powerpoint/2010/main" val="46658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24</a:t>
            </a:fld>
            <a:endParaRPr lang="en-GB" dirty="0"/>
          </a:p>
        </p:txBody>
      </p:sp>
    </p:spTree>
    <p:extLst>
      <p:ext uri="{BB962C8B-B14F-4D97-AF65-F5344CB8AC3E}">
        <p14:creationId xmlns:p14="http://schemas.microsoft.com/office/powerpoint/2010/main" val="2328248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25</a:t>
            </a:fld>
            <a:endParaRPr lang="en-GB" dirty="0"/>
          </a:p>
        </p:txBody>
      </p:sp>
    </p:spTree>
    <p:extLst>
      <p:ext uri="{BB962C8B-B14F-4D97-AF65-F5344CB8AC3E}">
        <p14:creationId xmlns:p14="http://schemas.microsoft.com/office/powerpoint/2010/main" val="1639551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26</a:t>
            </a:fld>
            <a:endParaRPr lang="en-GB" dirty="0"/>
          </a:p>
        </p:txBody>
      </p:sp>
    </p:spTree>
    <p:extLst>
      <p:ext uri="{BB962C8B-B14F-4D97-AF65-F5344CB8AC3E}">
        <p14:creationId xmlns:p14="http://schemas.microsoft.com/office/powerpoint/2010/main" val="407493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27</a:t>
            </a:fld>
            <a:endParaRPr lang="en-GB" dirty="0"/>
          </a:p>
        </p:txBody>
      </p:sp>
    </p:spTree>
    <p:extLst>
      <p:ext uri="{BB962C8B-B14F-4D97-AF65-F5344CB8AC3E}">
        <p14:creationId xmlns:p14="http://schemas.microsoft.com/office/powerpoint/2010/main" val="2131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28</a:t>
            </a:fld>
            <a:endParaRPr lang="en-GB" dirty="0"/>
          </a:p>
        </p:txBody>
      </p:sp>
    </p:spTree>
    <p:extLst>
      <p:ext uri="{BB962C8B-B14F-4D97-AF65-F5344CB8AC3E}">
        <p14:creationId xmlns:p14="http://schemas.microsoft.com/office/powerpoint/2010/main" val="203105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60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a:t>
            </a:fld>
            <a:endParaRPr lang="en-GB" dirty="0"/>
          </a:p>
        </p:txBody>
      </p:sp>
    </p:spTree>
    <p:extLst>
      <p:ext uri="{BB962C8B-B14F-4D97-AF65-F5344CB8AC3E}">
        <p14:creationId xmlns:p14="http://schemas.microsoft.com/office/powerpoint/2010/main" val="273226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00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31</a:t>
            </a:fld>
            <a:endParaRPr lang="en-GB" dirty="0"/>
          </a:p>
        </p:txBody>
      </p:sp>
    </p:spTree>
    <p:extLst>
      <p:ext uri="{BB962C8B-B14F-4D97-AF65-F5344CB8AC3E}">
        <p14:creationId xmlns:p14="http://schemas.microsoft.com/office/powerpoint/2010/main" val="717492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32</a:t>
            </a:fld>
            <a:endParaRPr lang="en-GB" dirty="0"/>
          </a:p>
        </p:txBody>
      </p:sp>
    </p:spTree>
    <p:extLst>
      <p:ext uri="{BB962C8B-B14F-4D97-AF65-F5344CB8AC3E}">
        <p14:creationId xmlns:p14="http://schemas.microsoft.com/office/powerpoint/2010/main" val="660833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33</a:t>
            </a:fld>
            <a:endParaRPr lang="en-GB" dirty="0"/>
          </a:p>
        </p:txBody>
      </p:sp>
    </p:spTree>
    <p:extLst>
      <p:ext uri="{BB962C8B-B14F-4D97-AF65-F5344CB8AC3E}">
        <p14:creationId xmlns:p14="http://schemas.microsoft.com/office/powerpoint/2010/main" val="72196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34</a:t>
            </a:fld>
            <a:endParaRPr lang="en-GB" dirty="0"/>
          </a:p>
        </p:txBody>
      </p:sp>
    </p:spTree>
    <p:extLst>
      <p:ext uri="{BB962C8B-B14F-4D97-AF65-F5344CB8AC3E}">
        <p14:creationId xmlns:p14="http://schemas.microsoft.com/office/powerpoint/2010/main" val="3162938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35</a:t>
            </a:fld>
            <a:endParaRPr lang="en-GB" dirty="0"/>
          </a:p>
        </p:txBody>
      </p:sp>
    </p:spTree>
    <p:extLst>
      <p:ext uri="{BB962C8B-B14F-4D97-AF65-F5344CB8AC3E}">
        <p14:creationId xmlns:p14="http://schemas.microsoft.com/office/powerpoint/2010/main" val="3327133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36</a:t>
            </a:fld>
            <a:endParaRPr lang="en-GB" dirty="0"/>
          </a:p>
        </p:txBody>
      </p:sp>
    </p:spTree>
    <p:extLst>
      <p:ext uri="{BB962C8B-B14F-4D97-AF65-F5344CB8AC3E}">
        <p14:creationId xmlns:p14="http://schemas.microsoft.com/office/powerpoint/2010/main" val="3327133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37</a:t>
            </a:fld>
            <a:endParaRPr lang="en-GB" dirty="0"/>
          </a:p>
        </p:txBody>
      </p:sp>
    </p:spTree>
    <p:extLst>
      <p:ext uri="{BB962C8B-B14F-4D97-AF65-F5344CB8AC3E}">
        <p14:creationId xmlns:p14="http://schemas.microsoft.com/office/powerpoint/2010/main" val="3327133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38</a:t>
            </a:fld>
            <a:endParaRPr lang="en-GB" dirty="0"/>
          </a:p>
        </p:txBody>
      </p:sp>
    </p:spTree>
    <p:extLst>
      <p:ext uri="{BB962C8B-B14F-4D97-AF65-F5344CB8AC3E}">
        <p14:creationId xmlns:p14="http://schemas.microsoft.com/office/powerpoint/2010/main" val="342824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39</a:t>
            </a:fld>
            <a:endParaRPr lang="en-GB" dirty="0"/>
          </a:p>
        </p:txBody>
      </p:sp>
    </p:spTree>
    <p:extLst>
      <p:ext uri="{BB962C8B-B14F-4D97-AF65-F5344CB8AC3E}">
        <p14:creationId xmlns:p14="http://schemas.microsoft.com/office/powerpoint/2010/main" val="254480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a:t>
            </a:fld>
            <a:endParaRPr lang="en-GB" dirty="0"/>
          </a:p>
        </p:txBody>
      </p:sp>
    </p:spTree>
    <p:extLst>
      <p:ext uri="{BB962C8B-B14F-4D97-AF65-F5344CB8AC3E}">
        <p14:creationId xmlns:p14="http://schemas.microsoft.com/office/powerpoint/2010/main" val="110036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a:t>
            </a:fld>
            <a:endParaRPr lang="en-GB" dirty="0"/>
          </a:p>
        </p:txBody>
      </p:sp>
    </p:spTree>
    <p:extLst>
      <p:ext uri="{BB962C8B-B14F-4D97-AF65-F5344CB8AC3E}">
        <p14:creationId xmlns:p14="http://schemas.microsoft.com/office/powerpoint/2010/main" val="344010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300" b="1" dirty="0"/>
          </a:p>
        </p:txBody>
      </p:sp>
      <p:sp>
        <p:nvSpPr>
          <p:cNvPr id="4" name="Plassholder for lysbildenumm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5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7</a:t>
            </a:fld>
            <a:endParaRPr lang="en-GB" dirty="0"/>
          </a:p>
        </p:txBody>
      </p:sp>
    </p:spTree>
    <p:extLst>
      <p:ext uri="{BB962C8B-B14F-4D97-AF65-F5344CB8AC3E}">
        <p14:creationId xmlns:p14="http://schemas.microsoft.com/office/powerpoint/2010/main" val="138731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8</a:t>
            </a:fld>
            <a:endParaRPr lang="en-GB" dirty="0"/>
          </a:p>
        </p:txBody>
      </p:sp>
    </p:spTree>
    <p:extLst>
      <p:ext uri="{BB962C8B-B14F-4D97-AF65-F5344CB8AC3E}">
        <p14:creationId xmlns:p14="http://schemas.microsoft.com/office/powerpoint/2010/main" val="44113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9</a:t>
            </a:fld>
            <a:endParaRPr lang="en-GB" dirty="0"/>
          </a:p>
        </p:txBody>
      </p:sp>
    </p:spTree>
    <p:extLst>
      <p:ext uri="{BB962C8B-B14F-4D97-AF65-F5344CB8AC3E}">
        <p14:creationId xmlns:p14="http://schemas.microsoft.com/office/powerpoint/2010/main" val="1001969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dirty="0"/>
              <a:t>Ola Nordmann</a:t>
            </a:r>
          </a:p>
          <a:p>
            <a:pPr lvl="0"/>
            <a:r>
              <a:rPr lang="en-GB" dirty="0"/>
              <a:t>Month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hasCustomPrompt="1"/>
          </p:nvPr>
        </p:nvSpPr>
        <p:spPr>
          <a:xfrm>
            <a:off x="954182" y="1883324"/>
            <a:ext cx="9001711" cy="3049624"/>
          </a:xfrm>
          <a:noFill/>
        </p:spPr>
        <p:txBody>
          <a:bodyPr tIns="360072" bIns="0" anchor="t">
            <a:normAutofit/>
          </a:bodyPr>
          <a:lstStyle>
            <a:lvl1pPr>
              <a:lnSpc>
                <a:spcPct val="70000"/>
              </a:lnSpc>
              <a:defRPr sz="8100" cap="all" baseline="0"/>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1" name="Plassholder for tekst 2"/>
          <p:cNvSpPr>
            <a:spLocks noGrp="1"/>
          </p:cNvSpPr>
          <p:nvPr>
            <p:ph type="body" idx="1" hasCustomPrompt="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p:cNvSpPr>
            <a:spLocks noGrp="1"/>
          </p:cNvSpPr>
          <p:nvPr>
            <p:ph idx="1" hasCustomPrompt="1"/>
          </p:nvPr>
        </p:nvSpPr>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6715276" y="907674"/>
            <a:ext cx="4986948"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965263" y="2700338"/>
            <a:ext cx="4654854" cy="3420428"/>
          </a:xfrm>
        </p:spPr>
        <p:txBody>
          <a:bodyPr>
            <a:noAutofit/>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965264" y="907674"/>
            <a:ext cx="4654853"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5635070"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0" y="2700338"/>
            <a:ext cx="5980773"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7075892" y="2700338"/>
            <a:ext cx="2880000"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4" name="Plassholder for innhold 3"/>
          <p:cNvSpPr>
            <a:spLocks noGrp="1"/>
          </p:cNvSpPr>
          <p:nvPr>
            <p:ph sz="half" idx="2" hasCustomPrompt="1"/>
          </p:nvPr>
        </p:nvSpPr>
        <p:spPr>
          <a:xfrm>
            <a:off x="954181"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tekst 4"/>
          <p:cNvSpPr>
            <a:spLocks noGrp="1"/>
          </p:cNvSpPr>
          <p:nvPr>
            <p:ph type="body" sz="quarter" idx="3" hasCustomPrompt="1"/>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6" name="Plassholder for innhold 5"/>
          <p:cNvSpPr>
            <a:spLocks noGrp="1"/>
          </p:cNvSpPr>
          <p:nvPr>
            <p:ph sz="quarter" idx="4" hasCustomPrompt="1"/>
          </p:nvPr>
        </p:nvSpPr>
        <p:spPr>
          <a:xfrm>
            <a:off x="5635070"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32116"/>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endParaRPr lang="en-GB"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en-GB"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dirty="0"/>
              <a:t>Ola Nordmann</a:t>
            </a:r>
          </a:p>
          <a:p>
            <a:pPr lvl="0"/>
            <a:r>
              <a:rPr lang="en-GB" dirty="0"/>
              <a:t>Month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2622001"/>
          </a:xfrm>
          <a:noFill/>
        </p:spPr>
        <p:txBody>
          <a:bodyPr tIns="360072" bIns="0" anchor="t">
            <a:normAutofit/>
          </a:bodyPr>
          <a:lstStyle>
            <a:lvl1pPr>
              <a:lnSpc>
                <a:spcPct val="70000"/>
              </a:lnSpc>
              <a:defRPr sz="6000" cap="small" baseline="0"/>
            </a:lvl1pPr>
          </a:lstStyle>
          <a:p>
            <a:r>
              <a:rPr lang="en-GB" dirty="0"/>
              <a:t>Click to edit Master title style</a:t>
            </a:r>
          </a:p>
        </p:txBody>
      </p:sp>
      <p:sp>
        <p:nvSpPr>
          <p:cNvPr id="3" name="Plassholder for tekst 2"/>
          <p:cNvSpPr>
            <a:spLocks noGrp="1"/>
          </p:cNvSpPr>
          <p:nvPr>
            <p:ph type="body" idx="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dirty="0"/>
              <a:t>Click icon to add picture</a:t>
            </a:r>
          </a:p>
        </p:txBody>
      </p:sp>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p:txBody>
      </p:sp>
      <p:sp>
        <p:nvSpPr>
          <p:cNvPr id="4" name="Plassholder for dato 3"/>
          <p:cNvSpPr>
            <a:spLocks noGrp="1"/>
          </p:cNvSpPr>
          <p:nvPr>
            <p:ph type="dt" sz="half" idx="2"/>
          </p:nvPr>
        </p:nvSpPr>
        <p:spPr>
          <a:xfrm>
            <a:off x="9109672" y="65149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dirty="0" err="1"/>
              <a:t>Month</a:t>
            </a:r>
            <a:r>
              <a:rPr lang="nb-NO" dirty="0"/>
              <a:t> 2016</a:t>
            </a:r>
          </a:p>
        </p:txBody>
      </p:sp>
      <p:sp>
        <p:nvSpPr>
          <p:cNvPr id="5" name="Plassholder for bunntekst 4"/>
          <p:cNvSpPr>
            <a:spLocks noGrp="1"/>
          </p:cNvSpPr>
          <p:nvPr>
            <p:ph type="ftr" sz="quarter" idx="3"/>
          </p:nvPr>
        </p:nvSpPr>
        <p:spPr>
          <a:xfrm>
            <a:off x="954183" y="65149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5149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sp>
        <p:nvSpPr>
          <p:cNvPr id="26" name="TextBox 25">
            <a:extLst>
              <a:ext uri="{FF2B5EF4-FFF2-40B4-BE49-F238E27FC236}">
                <a16:creationId xmlns:a16="http://schemas.microsoft.com/office/drawing/2014/main" id="{FF3F6BE2-5B97-457F-800D-827346678D02}"/>
              </a:ext>
            </a:extLst>
          </p:cNvPr>
          <p:cNvSpPr txBox="1"/>
          <p:nvPr userDrawn="1"/>
        </p:nvSpPr>
        <p:spPr>
          <a:xfrm>
            <a:off x="11060024" y="6692561"/>
            <a:ext cx="765263" cy="123111"/>
          </a:xfrm>
          <a:prstGeom prst="rect">
            <a:avLst/>
          </a:prstGeom>
          <a:noFill/>
        </p:spPr>
        <p:txBody>
          <a:bodyPr wrap="square" lIns="0" tIns="0" rIns="0" bIns="0" rtlCol="0">
            <a:spAutoFit/>
          </a:bodyPr>
          <a:lstStyle/>
          <a:p>
            <a:r>
              <a:rPr lang="nb-NO" sz="800" dirty="0">
                <a:solidFill>
                  <a:schemeClr val="tx2"/>
                </a:solidFill>
                <a:latin typeface="+mn-lt"/>
              </a:rPr>
              <a:t>Copyright © 2021</a:t>
            </a:r>
            <a:endParaRPr lang="en-GB" sz="800" dirty="0">
              <a:solidFill>
                <a:schemeClr val="tx2"/>
              </a:solidFill>
              <a:latin typeface="+mn-lt"/>
            </a:endParaRPr>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png"/><Relationship Id="rId7" Type="http://schemas.openxmlformats.org/officeDocument/2006/relationships/image" Target="../media/image39.jp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hyperlink" Target="http://www.visualproject.org/" TargetMode="External"/><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png"/><Relationship Id="rId9"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sintef.no/cj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63.png"/><Relationship Id="rId5" Type="http://schemas.openxmlformats.org/officeDocument/2006/relationships/image" Target="../media/image55.png"/><Relationship Id="rId15" Type="http://schemas.openxmlformats.org/officeDocument/2006/relationships/image" Target="../media/image54.png"/><Relationship Id="rId10" Type="http://schemas.openxmlformats.org/officeDocument/2006/relationships/image" Target="../media/image62.png"/><Relationship Id="rId4" Type="http://schemas.openxmlformats.org/officeDocument/2006/relationships/image" Target="../media/image65.png"/><Relationship Id="rId9" Type="http://schemas.openxmlformats.org/officeDocument/2006/relationships/image" Target="../media/image59.png"/><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image" Target="../media/image69.png"/><Relationship Id="rId5" Type="http://schemas.openxmlformats.org/officeDocument/2006/relationships/image" Target="../media/image20.pn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jpe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hyperlink" Target="https://wiki.creativecommons.org/wiki/Best_practices_for_attribution" TargetMode="External"/><Relationship Id="rId3" Type="http://schemas.openxmlformats.org/officeDocument/2006/relationships/hyperlink" Target="https://creativecommons.org/choose/www.sintef.no/cjml" TargetMode="External"/><Relationship Id="rId7" Type="http://schemas.openxmlformats.org/officeDocument/2006/relationships/hyperlink" Target="https://creativecommons.org/use-remi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creativecommons.org/licenses/by-sa/4.0/" TargetMode="External"/><Relationship Id="rId4" Type="http://schemas.openxmlformats.org/officeDocument/2006/relationships/hyperlink" Target="http://creativecommons.org/licenses/by-sa/4.0/"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sintef.no/cjml"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visualproject.org/" TargetMode="Externa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586740" y="2351285"/>
            <a:ext cx="11474045" cy="3435610"/>
          </a:xfrm>
        </p:spPr>
        <p:txBody>
          <a:bodyPr/>
          <a:lstStyle/>
          <a:p>
            <a:r>
              <a:rPr lang="en-GB" sz="4400" dirty="0">
                <a:solidFill>
                  <a:schemeClr val="accent2"/>
                </a:solidFill>
              </a:rPr>
              <a:t>Introduction</a:t>
            </a:r>
            <a:br>
              <a:rPr lang="en-GB" sz="4400" dirty="0">
                <a:solidFill>
                  <a:schemeClr val="accent2"/>
                </a:solidFill>
              </a:rPr>
            </a:br>
            <a:r>
              <a:rPr lang="en-GB" sz="4400" dirty="0"/>
              <a:t>C</a:t>
            </a:r>
            <a:r>
              <a:rPr lang="en-GB" sz="4400" cap="none" dirty="0"/>
              <a:t>JML - Customer Journey Modelling Language</a:t>
            </a:r>
            <a:br>
              <a:rPr lang="en-GB" sz="4400" cap="none" dirty="0"/>
            </a:br>
            <a:br>
              <a:rPr lang="en-GB" sz="4400" dirty="0"/>
            </a:br>
            <a:endParaRPr lang="en-GB" sz="4400" cap="none" dirty="0">
              <a:solidFill>
                <a:schemeClr val="accent2"/>
              </a:solidFill>
            </a:endParaRPr>
          </a:p>
        </p:txBody>
      </p:sp>
      <p:sp>
        <p:nvSpPr>
          <p:cNvPr id="8" name="Plassholder for tekst 7"/>
          <p:cNvSpPr>
            <a:spLocks noGrp="1"/>
          </p:cNvSpPr>
          <p:nvPr>
            <p:ph type="body" sz="quarter" idx="12"/>
          </p:nvPr>
        </p:nvSpPr>
        <p:spPr>
          <a:xfrm>
            <a:off x="1028700" y="4491579"/>
            <a:ext cx="6336030" cy="1316766"/>
          </a:xfrm>
        </p:spPr>
        <p:txBody>
          <a:bodyPr/>
          <a:lstStyle/>
          <a:p>
            <a:pPr>
              <a:lnSpc>
                <a:spcPct val="100000"/>
              </a:lnSpc>
              <a:spcAft>
                <a:spcPts val="500"/>
              </a:spcAft>
            </a:pPr>
            <a:r>
              <a:rPr lang="en-GB" sz="2200" dirty="0"/>
              <a:t>Version 1.1</a:t>
            </a:r>
          </a:p>
          <a:p>
            <a:pPr>
              <a:lnSpc>
                <a:spcPct val="100000"/>
              </a:lnSpc>
              <a:spcAft>
                <a:spcPts val="500"/>
              </a:spcAft>
            </a:pPr>
            <a:r>
              <a:rPr lang="en-GB" sz="2200" dirty="0"/>
              <a:t>SINTEF Digital | Software and service innovation</a:t>
            </a:r>
          </a:p>
          <a:p>
            <a:pPr>
              <a:lnSpc>
                <a:spcPct val="100000"/>
              </a:lnSpc>
              <a:spcAft>
                <a:spcPts val="500"/>
              </a:spcAft>
            </a:pPr>
            <a:r>
              <a:rPr lang="en-GB" sz="2200" dirty="0"/>
              <a:t>March 2021</a:t>
            </a:r>
          </a:p>
          <a:p>
            <a:endParaRPr lang="en-GB" dirty="0"/>
          </a:p>
        </p:txBody>
      </p:sp>
      <p:pic>
        <p:nvPicPr>
          <p:cNvPr id="5"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9EEB9D9C-6746-4AB8-852B-B431143F5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5"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80699F8-2597-4C53-951B-9AD27FF34799}"/>
              </a:ext>
            </a:extLst>
          </p:cNvPr>
          <p:cNvSpPr txBox="1"/>
          <p:nvPr/>
        </p:nvSpPr>
        <p:spPr>
          <a:xfrm>
            <a:off x="10334625" y="6495276"/>
            <a:ext cx="1790700" cy="276999"/>
          </a:xfrm>
          <a:prstGeom prst="rect">
            <a:avLst/>
          </a:prstGeom>
          <a:noFill/>
        </p:spPr>
        <p:txBody>
          <a:bodyPr wrap="square" rtlCol="0">
            <a:spAutoFit/>
          </a:bodyPr>
          <a:lstStyle/>
          <a:p>
            <a:r>
              <a:rPr lang="en-GB" sz="1200" dirty="0"/>
              <a:t>Copyright © 2021 SINTEF</a:t>
            </a:r>
          </a:p>
        </p:txBody>
      </p:sp>
      <p:pic>
        <p:nvPicPr>
          <p:cNvPr id="7" name="Picture 6">
            <a:extLst>
              <a:ext uri="{FF2B5EF4-FFF2-40B4-BE49-F238E27FC236}">
                <a16:creationId xmlns:a16="http://schemas.microsoft.com/office/drawing/2014/main" id="{A5ED5FBB-9886-4CFF-A0A6-1F2969AFF782}"/>
              </a:ext>
            </a:extLst>
          </p:cNvPr>
          <p:cNvPicPr>
            <a:picLocks noChangeAspect="1"/>
          </p:cNvPicPr>
          <p:nvPr/>
        </p:nvPicPr>
        <p:blipFill>
          <a:blip r:embed="rId4"/>
          <a:stretch>
            <a:fillRect/>
          </a:stretch>
        </p:blipFill>
        <p:spPr>
          <a:xfrm>
            <a:off x="8655269" y="85725"/>
            <a:ext cx="2682415" cy="1704175"/>
          </a:xfrm>
          <a:prstGeom prst="rect">
            <a:avLst/>
          </a:prstGeom>
        </p:spPr>
      </p:pic>
    </p:spTree>
    <p:extLst>
      <p:ext uri="{BB962C8B-B14F-4D97-AF65-F5344CB8AC3E}">
        <p14:creationId xmlns:p14="http://schemas.microsoft.com/office/powerpoint/2010/main" val="182713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facts III</a:t>
            </a:r>
          </a:p>
        </p:txBody>
      </p:sp>
      <p:sp>
        <p:nvSpPr>
          <p:cNvPr id="3" name="Content Placeholder 2"/>
          <p:cNvSpPr>
            <a:spLocks noGrp="1"/>
          </p:cNvSpPr>
          <p:nvPr>
            <p:ph idx="1"/>
          </p:nvPr>
        </p:nvSpPr>
        <p:spPr/>
        <p:txBody>
          <a:bodyPr/>
          <a:lstStyle/>
          <a:p>
            <a:r>
              <a:rPr lang="en-GB" dirty="0"/>
              <a:t>CJML differs from other diagrammatic languages in two principal ways:</a:t>
            </a:r>
          </a:p>
          <a:p>
            <a:pPr lvl="1"/>
            <a:r>
              <a:rPr lang="en-GB" dirty="0"/>
              <a:t>It models the service process from the customer's point of view</a:t>
            </a:r>
          </a:p>
          <a:p>
            <a:pPr lvl="1"/>
            <a:r>
              <a:rPr lang="en-GB" dirty="0"/>
              <a:t>It aims at being intuitive for all users, and does not require a technical background</a:t>
            </a:r>
          </a:p>
          <a:p>
            <a:r>
              <a:rPr lang="en-GB" dirty="0"/>
              <a:t>CJML is well suited for service processes that extends over time and mediated by different communication channels.</a:t>
            </a:r>
          </a:p>
          <a:p>
            <a:r>
              <a:rPr lang="en-GB" dirty="0"/>
              <a:t>CJML is particularly targeting service processes that are technology-driven and repeated in high volumes</a:t>
            </a:r>
          </a:p>
        </p:txBody>
      </p:sp>
      <p:sp>
        <p:nvSpPr>
          <p:cNvPr id="4" name="Slide Number Placeholder 3"/>
          <p:cNvSpPr>
            <a:spLocks noGrp="1"/>
          </p:cNvSpPr>
          <p:nvPr>
            <p:ph type="sldNum" sz="quarter" idx="12"/>
          </p:nvPr>
        </p:nvSpPr>
        <p:spPr/>
        <p:txBody>
          <a:bodyPr/>
          <a:lstStyle/>
          <a:p>
            <a:fld id="{C3BFA56D-298E-294D-B4E1-2047B637E858}" type="slidenum">
              <a:rPr lang="en-GB" smtClean="0"/>
              <a:pPr/>
              <a:t>10</a:t>
            </a:fld>
            <a:endParaRPr lang="en-GB" dirty="0"/>
          </a:p>
        </p:txBody>
      </p:sp>
      <p:grpSp>
        <p:nvGrpSpPr>
          <p:cNvPr id="9" name="Group 8">
            <a:extLst>
              <a:ext uri="{FF2B5EF4-FFF2-40B4-BE49-F238E27FC236}">
                <a16:creationId xmlns:a16="http://schemas.microsoft.com/office/drawing/2014/main" id="{BD87C661-F031-485E-9059-E290972539FD}"/>
              </a:ext>
            </a:extLst>
          </p:cNvPr>
          <p:cNvGrpSpPr/>
          <p:nvPr/>
        </p:nvGrpSpPr>
        <p:grpSpPr>
          <a:xfrm>
            <a:off x="1454210" y="6520740"/>
            <a:ext cx="8104912" cy="200677"/>
            <a:chOff x="1454210" y="6520740"/>
            <a:chExt cx="8104912" cy="200677"/>
          </a:xfrm>
        </p:grpSpPr>
        <p:sp>
          <p:nvSpPr>
            <p:cNvPr id="5" name="AutoShape 63">
              <a:extLst>
                <a:ext uri="{FF2B5EF4-FFF2-40B4-BE49-F238E27FC236}">
                  <a16:creationId xmlns:a16="http://schemas.microsoft.com/office/drawing/2014/main" id="{211979E6-41D6-467E-AEA4-7A3AADA9E6F6}"/>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Introducing CJML</a:t>
              </a:r>
            </a:p>
          </p:txBody>
        </p:sp>
        <p:sp>
          <p:nvSpPr>
            <p:cNvPr id="6" name="AutoShape 64">
              <a:extLst>
                <a:ext uri="{FF2B5EF4-FFF2-40B4-BE49-F238E27FC236}">
                  <a16:creationId xmlns:a16="http://schemas.microsoft.com/office/drawing/2014/main" id="{58BE0250-3859-44DE-B3D6-DFF8AF266F87}"/>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7" name="AutoShape 65">
              <a:extLst>
                <a:ext uri="{FF2B5EF4-FFF2-40B4-BE49-F238E27FC236}">
                  <a16:creationId xmlns:a16="http://schemas.microsoft.com/office/drawing/2014/main" id="{8CA6A4BC-81EC-48A0-9C6B-37B9BF9DE351}"/>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8" name="AutoShape 64">
              <a:extLst>
                <a:ext uri="{FF2B5EF4-FFF2-40B4-BE49-F238E27FC236}">
                  <a16:creationId xmlns:a16="http://schemas.microsoft.com/office/drawing/2014/main" id="{44E51E1E-CB5E-45C1-AB33-875BDD667DD2}"/>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232200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Target group</a:t>
            </a:r>
          </a:p>
        </p:txBody>
      </p:sp>
      <p:sp>
        <p:nvSpPr>
          <p:cNvPr id="3" name="Content Placeholder 2"/>
          <p:cNvSpPr>
            <a:spLocks noGrp="1"/>
          </p:cNvSpPr>
          <p:nvPr>
            <p:ph idx="1"/>
          </p:nvPr>
        </p:nvSpPr>
        <p:spPr>
          <a:xfrm>
            <a:off x="954089" y="1547813"/>
            <a:ext cx="5660071" cy="4014787"/>
          </a:xfrm>
        </p:spPr>
        <p:txBody>
          <a:bodyPr>
            <a:normAutofit fontScale="77500" lnSpcReduction="20000"/>
          </a:bodyPr>
          <a:lstStyle/>
          <a:p>
            <a:r>
              <a:rPr lang="en-GB" dirty="0"/>
              <a:t>CJML is relevant for everyone who works in service industries, whether they are engaged in service design, business development or customer support.</a:t>
            </a:r>
          </a:p>
          <a:p>
            <a:r>
              <a:rPr lang="en-GB" dirty="0"/>
              <a:t>The core of CJML targets a wide user group, in principle "everyone" in a service providing organization.</a:t>
            </a:r>
          </a:p>
          <a:p>
            <a:r>
              <a:rPr lang="en-GB" dirty="0"/>
              <a:t>CJML does not require a technical background.</a:t>
            </a:r>
          </a:p>
          <a:p>
            <a:r>
              <a:rPr lang="en-GB" dirty="0"/>
              <a:t>The more advanced features of CJML targets analysts,  technologists, and researchers.</a:t>
            </a:r>
          </a:p>
          <a:p>
            <a:r>
              <a:rPr lang="en-GB" dirty="0"/>
              <a:t>Systematic evaluations have shown that new users can adopt CJML quickly and make customer journey diagrams with a high level of precision. </a:t>
            </a:r>
          </a:p>
        </p:txBody>
      </p:sp>
      <p:sp>
        <p:nvSpPr>
          <p:cNvPr id="5" name="TextBox 4">
            <a:extLst>
              <a:ext uri="{FF2B5EF4-FFF2-40B4-BE49-F238E27FC236}">
                <a16:creationId xmlns:a16="http://schemas.microsoft.com/office/drawing/2014/main" id="{2D7E0172-9D48-4A89-AD64-0D4B45DD9325}"/>
              </a:ext>
            </a:extLst>
          </p:cNvPr>
          <p:cNvSpPr txBox="1"/>
          <p:nvPr/>
        </p:nvSpPr>
        <p:spPr>
          <a:xfrm>
            <a:off x="2004061" y="5221741"/>
            <a:ext cx="5175399" cy="600164"/>
          </a:xfrm>
          <a:prstGeom prst="rect">
            <a:avLst/>
          </a:prstGeom>
          <a:noFill/>
        </p:spPr>
        <p:txBody>
          <a:bodyPr wrap="square" rtlCol="0">
            <a:spAutoFit/>
          </a:bodyPr>
          <a:lstStyle/>
          <a:p>
            <a:r>
              <a:rPr lang="en-GB" sz="1100" dirty="0">
                <a:solidFill>
                  <a:srgbClr val="C55A11"/>
                </a:solidFill>
              </a:rPr>
              <a:t>Halvorsrud, R., Haugstveit, I. M., &amp; Pultier, A. (2016). Evaluation of a modelling language for customer journeys. Proceedings from the IEEE Symposium on Visual Languages and Human-Centric Computing, pp. 40-48. IEEE Xplore. doi:10.1109/VLHCC.2016.7739662</a:t>
            </a:r>
            <a:endParaRPr lang="en-GB" sz="1100" dirty="0">
              <a:solidFill>
                <a:schemeClr val="accent2"/>
              </a:solidFill>
            </a:endParaRPr>
          </a:p>
        </p:txBody>
      </p:sp>
      <p:pic>
        <p:nvPicPr>
          <p:cNvPr id="4" name="Picture 3">
            <a:extLst>
              <a:ext uri="{FF2B5EF4-FFF2-40B4-BE49-F238E27FC236}">
                <a16:creationId xmlns:a16="http://schemas.microsoft.com/office/drawing/2014/main" id="{4D09DDB4-02AC-4855-9BC1-C08254EF961B}"/>
              </a:ext>
            </a:extLst>
          </p:cNvPr>
          <p:cNvPicPr>
            <a:picLocks noChangeAspect="1"/>
          </p:cNvPicPr>
          <p:nvPr/>
        </p:nvPicPr>
        <p:blipFill>
          <a:blip r:embed="rId3"/>
          <a:stretch>
            <a:fillRect/>
          </a:stretch>
        </p:blipFill>
        <p:spPr>
          <a:xfrm>
            <a:off x="7179460" y="1725855"/>
            <a:ext cx="4569443" cy="2936444"/>
          </a:xfrm>
          <a:prstGeom prst="rect">
            <a:avLst/>
          </a:prstGeom>
        </p:spPr>
      </p:pic>
      <p:grpSp>
        <p:nvGrpSpPr>
          <p:cNvPr id="6" name="Group 5">
            <a:extLst>
              <a:ext uri="{FF2B5EF4-FFF2-40B4-BE49-F238E27FC236}">
                <a16:creationId xmlns:a16="http://schemas.microsoft.com/office/drawing/2014/main" id="{6E3FDF2E-8D46-4528-A0F3-F539DADE8AF1}"/>
              </a:ext>
            </a:extLst>
          </p:cNvPr>
          <p:cNvGrpSpPr/>
          <p:nvPr/>
        </p:nvGrpSpPr>
        <p:grpSpPr>
          <a:xfrm>
            <a:off x="1454210" y="6520740"/>
            <a:ext cx="8104912" cy="200677"/>
            <a:chOff x="1454210" y="6520740"/>
            <a:chExt cx="8104912" cy="200677"/>
          </a:xfrm>
        </p:grpSpPr>
        <p:sp>
          <p:nvSpPr>
            <p:cNvPr id="7" name="AutoShape 63">
              <a:extLst>
                <a:ext uri="{FF2B5EF4-FFF2-40B4-BE49-F238E27FC236}">
                  <a16:creationId xmlns:a16="http://schemas.microsoft.com/office/drawing/2014/main" id="{C38271DE-5063-4F16-980C-B8EBF6E0BEB5}"/>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Introducing CJML</a:t>
              </a:r>
            </a:p>
          </p:txBody>
        </p:sp>
        <p:sp>
          <p:nvSpPr>
            <p:cNvPr id="8" name="AutoShape 64">
              <a:extLst>
                <a:ext uri="{FF2B5EF4-FFF2-40B4-BE49-F238E27FC236}">
                  <a16:creationId xmlns:a16="http://schemas.microsoft.com/office/drawing/2014/main" id="{ACBB2EEB-8F1F-4E61-B248-BEEE7A5DD9B7}"/>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9" name="AutoShape 65">
              <a:extLst>
                <a:ext uri="{FF2B5EF4-FFF2-40B4-BE49-F238E27FC236}">
                  <a16:creationId xmlns:a16="http://schemas.microsoft.com/office/drawing/2014/main" id="{AA7D9F60-D00F-4053-A88C-1FBB8B175DD7}"/>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0" name="AutoShape 64">
              <a:extLst>
                <a:ext uri="{FF2B5EF4-FFF2-40B4-BE49-F238E27FC236}">
                  <a16:creationId xmlns:a16="http://schemas.microsoft.com/office/drawing/2014/main" id="{6ABD3E27-F0E6-441B-88CB-BE7C377477E2}"/>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341905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AF6AE5-B186-4C36-9FC3-833D5969DFE4}"/>
              </a:ext>
            </a:extLst>
          </p:cNvPr>
          <p:cNvPicPr>
            <a:picLocks noChangeAspect="1"/>
          </p:cNvPicPr>
          <p:nvPr/>
        </p:nvPicPr>
        <p:blipFill rotWithShape="1">
          <a:blip r:embed="rId3"/>
          <a:srcRect b="15539"/>
          <a:stretch/>
        </p:blipFill>
        <p:spPr>
          <a:xfrm>
            <a:off x="8290650" y="2083876"/>
            <a:ext cx="3592693" cy="1433230"/>
          </a:xfrm>
          <a:prstGeom prst="rect">
            <a:avLst/>
          </a:prstGeom>
        </p:spPr>
      </p:pic>
      <p:sp>
        <p:nvSpPr>
          <p:cNvPr id="2" name="Title 1"/>
          <p:cNvSpPr>
            <a:spLocks noGrp="1"/>
          </p:cNvSpPr>
          <p:nvPr>
            <p:ph type="title"/>
          </p:nvPr>
        </p:nvSpPr>
        <p:spPr>
          <a:xfrm>
            <a:off x="954182" y="331155"/>
            <a:ext cx="9001711" cy="888244"/>
          </a:xfrm>
        </p:spPr>
        <p:txBody>
          <a:bodyPr/>
          <a:lstStyle/>
          <a:p>
            <a:r>
              <a:rPr lang="en-GB" dirty="0"/>
              <a:t>Development and origin</a:t>
            </a:r>
          </a:p>
        </p:txBody>
      </p:sp>
      <p:sp>
        <p:nvSpPr>
          <p:cNvPr id="3" name="Content Placeholder 2"/>
          <p:cNvSpPr>
            <a:spLocks noGrp="1"/>
          </p:cNvSpPr>
          <p:nvPr>
            <p:ph idx="1"/>
          </p:nvPr>
        </p:nvSpPr>
        <p:spPr>
          <a:xfrm>
            <a:off x="954090" y="1547813"/>
            <a:ext cx="7068475" cy="3938587"/>
          </a:xfrm>
        </p:spPr>
        <p:txBody>
          <a:bodyPr>
            <a:normAutofit fontScale="85000" lnSpcReduction="10000"/>
          </a:bodyPr>
          <a:lstStyle/>
          <a:p>
            <a:r>
              <a:rPr lang="en-GB" dirty="0"/>
              <a:t>The development of CJML is based on user-centred design (USD)</a:t>
            </a:r>
          </a:p>
          <a:p>
            <a:pPr lvl="1"/>
            <a:r>
              <a:rPr lang="en-GB" dirty="0"/>
              <a:t>"User-centred design is an approach to interactive systems development that aims to make systems usable and useful by focusing on the users, their needs and requirements, and by applying human factors, and usability knowledge and techniques."</a:t>
            </a:r>
          </a:p>
          <a:p>
            <a:pPr lvl="1"/>
            <a:endParaRPr lang="en-GB" dirty="0"/>
          </a:p>
          <a:p>
            <a:r>
              <a:rPr lang="en-GB" dirty="0"/>
              <a:t>CJML has been developed in iterations, based on operational experience, literature studies and systematic evaluations:</a:t>
            </a:r>
          </a:p>
          <a:p>
            <a:pPr lvl="1"/>
            <a:r>
              <a:rPr lang="en-GB" dirty="0"/>
              <a:t>Case studies with service providers and feedback from target users in the industry</a:t>
            </a:r>
          </a:p>
          <a:p>
            <a:pPr lvl="1"/>
            <a:r>
              <a:rPr lang="en-GB" dirty="0"/>
              <a:t>Formal evaluation with target users</a:t>
            </a:r>
          </a:p>
          <a:p>
            <a:pPr lvl="1"/>
            <a:r>
              <a:rPr lang="en-GB" dirty="0"/>
              <a:t>Literature studies</a:t>
            </a:r>
          </a:p>
          <a:p>
            <a:pPr lvl="1"/>
            <a:r>
              <a:rPr lang="en-GB" dirty="0"/>
              <a:t>External feedback received through surveys, web pages, and peer-review</a:t>
            </a:r>
          </a:p>
        </p:txBody>
      </p:sp>
      <p:pic>
        <p:nvPicPr>
          <p:cNvPr id="66" name="Bilde 8" descr="VISUAL.png">
            <a:extLst>
              <a:ext uri="{FF2B5EF4-FFF2-40B4-BE49-F238E27FC236}">
                <a16:creationId xmlns:a16="http://schemas.microsoft.com/office/drawing/2014/main" id="{E8ACFFEB-D31F-4B00-BA4A-1E766A7C6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040" y="6439337"/>
            <a:ext cx="978404" cy="312175"/>
          </a:xfrm>
          <a:prstGeom prst="rect">
            <a:avLst/>
          </a:prstGeom>
        </p:spPr>
      </p:pic>
      <p:pic>
        <p:nvPicPr>
          <p:cNvPr id="68" name="Picture 67">
            <a:extLst>
              <a:ext uri="{FF2B5EF4-FFF2-40B4-BE49-F238E27FC236}">
                <a16:creationId xmlns:a16="http://schemas.microsoft.com/office/drawing/2014/main" id="{30EFBBC9-173E-4D48-BCF2-18CE19801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054" y="6422348"/>
            <a:ext cx="625736" cy="346152"/>
          </a:xfrm>
          <a:prstGeom prst="rect">
            <a:avLst/>
          </a:prstGeom>
        </p:spPr>
      </p:pic>
      <p:pic>
        <p:nvPicPr>
          <p:cNvPr id="69" name="Picture 68">
            <a:extLst>
              <a:ext uri="{FF2B5EF4-FFF2-40B4-BE49-F238E27FC236}">
                <a16:creationId xmlns:a16="http://schemas.microsoft.com/office/drawing/2014/main" id="{D39EDB16-149B-4DE9-95A0-30D9E7EB18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2062" y="6425547"/>
            <a:ext cx="875521" cy="339755"/>
          </a:xfrm>
          <a:prstGeom prst="rect">
            <a:avLst/>
          </a:prstGeom>
        </p:spPr>
      </p:pic>
      <p:pic>
        <p:nvPicPr>
          <p:cNvPr id="70" name="Picture 69">
            <a:extLst>
              <a:ext uri="{FF2B5EF4-FFF2-40B4-BE49-F238E27FC236}">
                <a16:creationId xmlns:a16="http://schemas.microsoft.com/office/drawing/2014/main" id="{8B462D9B-5F6E-4D96-9901-988F371A5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4740" y="6409379"/>
            <a:ext cx="1037561" cy="372091"/>
          </a:xfrm>
          <a:prstGeom prst="rect">
            <a:avLst/>
          </a:prstGeom>
        </p:spPr>
      </p:pic>
      <p:pic>
        <p:nvPicPr>
          <p:cNvPr id="71" name="Picture 70">
            <a:extLst>
              <a:ext uri="{FF2B5EF4-FFF2-40B4-BE49-F238E27FC236}">
                <a16:creationId xmlns:a16="http://schemas.microsoft.com/office/drawing/2014/main" id="{9143AB6C-655E-41FE-8C0C-C7BD65BCA2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5891" y="6434849"/>
            <a:ext cx="983525" cy="321151"/>
          </a:xfrm>
          <a:prstGeom prst="rect">
            <a:avLst/>
          </a:prstGeom>
        </p:spPr>
      </p:pic>
      <p:pic>
        <p:nvPicPr>
          <p:cNvPr id="72" name="Picture 71">
            <a:extLst>
              <a:ext uri="{FF2B5EF4-FFF2-40B4-BE49-F238E27FC236}">
                <a16:creationId xmlns:a16="http://schemas.microsoft.com/office/drawing/2014/main" id="{FDE3665C-4976-49D9-9754-1844B814BF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6896" y="6349061"/>
            <a:ext cx="492727" cy="492727"/>
          </a:xfrm>
          <a:prstGeom prst="rect">
            <a:avLst/>
          </a:prstGeom>
        </p:spPr>
      </p:pic>
      <p:pic>
        <p:nvPicPr>
          <p:cNvPr id="73" name="Picture 72">
            <a:extLst>
              <a:ext uri="{FF2B5EF4-FFF2-40B4-BE49-F238E27FC236}">
                <a16:creationId xmlns:a16="http://schemas.microsoft.com/office/drawing/2014/main" id="{644DD7EB-345A-4373-A6EE-F04E362634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4103" y="6469294"/>
            <a:ext cx="1620995" cy="296008"/>
          </a:xfrm>
          <a:prstGeom prst="rect">
            <a:avLst/>
          </a:prstGeom>
        </p:spPr>
      </p:pic>
      <p:sp>
        <p:nvSpPr>
          <p:cNvPr id="74" name="Content Placeholder 2">
            <a:extLst>
              <a:ext uri="{FF2B5EF4-FFF2-40B4-BE49-F238E27FC236}">
                <a16:creationId xmlns:a16="http://schemas.microsoft.com/office/drawing/2014/main" id="{90E15ED4-69C7-4C53-AA53-D6CA3C7F4252}"/>
              </a:ext>
            </a:extLst>
          </p:cNvPr>
          <p:cNvSpPr txBox="1">
            <a:spLocks/>
          </p:cNvSpPr>
          <p:nvPr/>
        </p:nvSpPr>
        <p:spPr>
          <a:xfrm>
            <a:off x="669791" y="5521478"/>
            <a:ext cx="10521123" cy="774209"/>
          </a:xfrm>
          <a:prstGeom prst="rect">
            <a:avLst/>
          </a:prstGeom>
        </p:spPr>
        <p:txBody>
          <a:bodyPr vert="horz" wrap="square" lIns="0" tIns="0" rIns="0" bIns="0" rtlCol="0">
            <a:noAutofit/>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36" indent="0">
              <a:lnSpc>
                <a:spcPct val="100000"/>
              </a:lnSpc>
              <a:spcBef>
                <a:spcPts val="0"/>
              </a:spcBef>
              <a:buNone/>
            </a:pPr>
            <a:r>
              <a:rPr lang="en-GB" sz="1600" dirty="0"/>
              <a:t>The early versions of CJML was called VISUAL, named after the innovation project from 2013-2016. The VISUAL project was funded by the Research council of Norway, and more information about the partners can be found at </a:t>
            </a:r>
            <a:r>
              <a:rPr lang="en-GB" sz="1600" dirty="0">
                <a:hlinkClick r:id="rId11"/>
              </a:rPr>
              <a:t>www.visualproject.org</a:t>
            </a:r>
            <a:r>
              <a:rPr lang="en-GB" sz="1600" dirty="0"/>
              <a:t>. CJML has been further developed after 2016 through several SINTEF-led innovation and research projects.   </a:t>
            </a:r>
          </a:p>
        </p:txBody>
      </p:sp>
      <p:sp>
        <p:nvSpPr>
          <p:cNvPr id="19" name="TextBox 18">
            <a:extLst>
              <a:ext uri="{FF2B5EF4-FFF2-40B4-BE49-F238E27FC236}">
                <a16:creationId xmlns:a16="http://schemas.microsoft.com/office/drawing/2014/main" id="{6AD0C837-38CF-4E1E-95ED-339DC9F73308}"/>
              </a:ext>
            </a:extLst>
          </p:cNvPr>
          <p:cNvSpPr txBox="1"/>
          <p:nvPr/>
        </p:nvSpPr>
        <p:spPr>
          <a:xfrm>
            <a:off x="8259547" y="1598781"/>
            <a:ext cx="2212213" cy="338554"/>
          </a:xfrm>
          <a:prstGeom prst="rect">
            <a:avLst/>
          </a:prstGeom>
          <a:noFill/>
        </p:spPr>
        <p:txBody>
          <a:bodyPr wrap="square" rtlCol="0">
            <a:spAutoFit/>
          </a:bodyPr>
          <a:lstStyle/>
          <a:p>
            <a:r>
              <a:rPr lang="en-GB" sz="1600" dirty="0">
                <a:solidFill>
                  <a:schemeClr val="accent2"/>
                </a:solidFill>
              </a:rPr>
              <a:t>Development process</a:t>
            </a:r>
          </a:p>
        </p:txBody>
      </p:sp>
      <p:sp>
        <p:nvSpPr>
          <p:cNvPr id="20" name="Rectangle 19">
            <a:extLst>
              <a:ext uri="{FF2B5EF4-FFF2-40B4-BE49-F238E27FC236}">
                <a16:creationId xmlns:a16="http://schemas.microsoft.com/office/drawing/2014/main" id="{B00334C2-1921-49D3-9E30-8B42224EABDE}"/>
              </a:ext>
            </a:extLst>
          </p:cNvPr>
          <p:cNvSpPr/>
          <p:nvPr/>
        </p:nvSpPr>
        <p:spPr>
          <a:xfrm>
            <a:off x="8569433" y="350282"/>
            <a:ext cx="3292600" cy="954107"/>
          </a:xfrm>
          <a:prstGeom prst="rect">
            <a:avLst/>
          </a:prstGeom>
          <a:noFill/>
        </p:spPr>
        <p:txBody>
          <a:bodyPr wrap="square" rtlCol="0">
            <a:spAutoFit/>
          </a:bodyPr>
          <a:lstStyle/>
          <a:p>
            <a:pPr defTabSz="914400"/>
            <a:r>
              <a:rPr lang="en-GB" sz="1400" kern="0" dirty="0">
                <a:solidFill>
                  <a:schemeClr val="accent4">
                    <a:lumMod val="50000"/>
                  </a:schemeClr>
                </a:solidFill>
              </a:rPr>
              <a:t>CJML is continuously being development. New and significant upgrades will be available through the research project Smart Journey Mining (2021-2024).</a:t>
            </a:r>
          </a:p>
        </p:txBody>
      </p:sp>
      <p:pic>
        <p:nvPicPr>
          <p:cNvPr id="21" name="Picture 4" descr="Bilderesultat for light bulb free clipart">
            <a:extLst>
              <a:ext uri="{FF2B5EF4-FFF2-40B4-BE49-F238E27FC236}">
                <a16:creationId xmlns:a16="http://schemas.microsoft.com/office/drawing/2014/main" id="{1E4B162A-19A3-4394-A53C-3059D2C8C5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8290650" y="435809"/>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598855A-DFB2-4E2B-BC1F-AA358BA1033E}"/>
              </a:ext>
            </a:extLst>
          </p:cNvPr>
          <p:cNvSpPr txBox="1"/>
          <p:nvPr/>
        </p:nvSpPr>
        <p:spPr>
          <a:xfrm>
            <a:off x="2592701" y="2705990"/>
            <a:ext cx="5857335" cy="461665"/>
          </a:xfrm>
          <a:prstGeom prst="rect">
            <a:avLst/>
          </a:prstGeom>
          <a:noFill/>
        </p:spPr>
        <p:txBody>
          <a:bodyPr wrap="square" rtlCol="0">
            <a:spAutoFit/>
          </a:bodyPr>
          <a:lstStyle>
            <a:defPPr>
              <a:defRPr lang="nb-NO"/>
            </a:defPPr>
            <a:lvl1pPr>
              <a:defRPr sz="1100">
                <a:solidFill>
                  <a:srgbClr val="C55A11"/>
                </a:solidFill>
              </a:defRPr>
            </a:lvl1pPr>
          </a:lstStyle>
          <a:p>
            <a:r>
              <a:rPr lang="en-GB" sz="1200" dirty="0"/>
              <a:t>ISO. (2019). Ergonomics of human–system interaction — Part 210: Human-centred design for interactive systems. International Organization for Standardization, second edition.</a:t>
            </a:r>
          </a:p>
        </p:txBody>
      </p:sp>
    </p:spTree>
    <p:extLst>
      <p:ext uri="{BB962C8B-B14F-4D97-AF65-F5344CB8AC3E}">
        <p14:creationId xmlns:p14="http://schemas.microsoft.com/office/powerpoint/2010/main" val="105857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8042532" cy="2622001"/>
          </a:xfrm>
        </p:spPr>
        <p:txBody>
          <a:bodyPr/>
          <a:lstStyle/>
          <a:p>
            <a:r>
              <a:rPr lang="en-GB" dirty="0"/>
              <a:t>Theoretical foundation and modelling approach</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954183" y="3960000"/>
            <a:ext cx="8042532" cy="1558908"/>
          </a:xfrm>
        </p:spPr>
        <p:txBody>
          <a:bodyPr>
            <a:normAutofit/>
          </a:bodyPr>
          <a:lstStyle/>
          <a:p>
            <a:r>
              <a:rPr lang="en-GB" dirty="0"/>
              <a:t>Planned and actual journeys</a:t>
            </a:r>
          </a:p>
          <a:p>
            <a:r>
              <a:rPr lang="en-GB" dirty="0"/>
              <a:t>Journey types and examples</a:t>
            </a:r>
          </a:p>
          <a:p>
            <a:r>
              <a:rPr lang="en-GB" dirty="0"/>
              <a:t>Touchpoint typology </a:t>
            </a:r>
          </a:p>
          <a:p>
            <a:r>
              <a:rPr lang="en-GB" dirty="0"/>
              <a:t>Delineation of steps</a:t>
            </a:r>
          </a:p>
        </p:txBody>
      </p:sp>
    </p:spTree>
    <p:extLst>
      <p:ext uri="{BB962C8B-B14F-4D97-AF65-F5344CB8AC3E}">
        <p14:creationId xmlns:p14="http://schemas.microsoft.com/office/powerpoint/2010/main" val="160423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270757"/>
            <a:ext cx="9001711" cy="888244"/>
          </a:xfrm>
        </p:spPr>
        <p:txBody>
          <a:bodyPr/>
          <a:lstStyle/>
          <a:p>
            <a:r>
              <a:rPr lang="en-GB" dirty="0"/>
              <a:t>Two states of a service process </a:t>
            </a:r>
          </a:p>
        </p:txBody>
      </p:sp>
      <p:sp>
        <p:nvSpPr>
          <p:cNvPr id="44" name="Content Placeholder 2">
            <a:extLst>
              <a:ext uri="{FF2B5EF4-FFF2-40B4-BE49-F238E27FC236}">
                <a16:creationId xmlns:a16="http://schemas.microsoft.com/office/drawing/2014/main" id="{CBF2B9E1-AD5D-4BC8-86D5-14961E5C1C92}"/>
              </a:ext>
            </a:extLst>
          </p:cNvPr>
          <p:cNvSpPr txBox="1">
            <a:spLocks/>
          </p:cNvSpPr>
          <p:nvPr/>
        </p:nvSpPr>
        <p:spPr>
          <a:xfrm>
            <a:off x="695485" y="1784054"/>
            <a:ext cx="4673683" cy="1957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defRPr/>
            </a:pPr>
            <a:r>
              <a:rPr lang="en-GB" sz="1600" dirty="0">
                <a:solidFill>
                  <a:sysClr val="windowText" lastClr="000000"/>
                </a:solidFill>
              </a:rPr>
              <a:t>can be described and modelled </a:t>
            </a:r>
          </a:p>
          <a:p>
            <a:pPr lvl="0">
              <a:defRPr/>
            </a:pPr>
            <a:r>
              <a:rPr lang="en-GB" sz="1600" dirty="0">
                <a:solidFill>
                  <a:sysClr val="windowText" lastClr="000000"/>
                </a:solidFill>
              </a:rPr>
              <a:t>as implemented by the service provider -  regardless of whether it was deliberately designed or resulting from an ad-hoc development process</a:t>
            </a:r>
          </a:p>
          <a:p>
            <a:pPr lvl="0">
              <a:defRPr/>
            </a:pPr>
            <a:r>
              <a:rPr lang="en-GB" sz="1600" dirty="0">
                <a:solidFill>
                  <a:sysClr val="windowText" lastClr="000000"/>
                </a:solidFill>
              </a:rPr>
              <a:t>Often branch into sub-journeys according to conditions, e.g. choice of alternative communication channel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1800" b="0" i="0" u="none" strike="noStrike" kern="1200" cap="none" spc="0" normalizeH="0" baseline="0" noProof="0" dirty="0">
              <a:ln>
                <a:noFill/>
              </a:ln>
              <a:solidFill>
                <a:sysClr val="windowText" lastClr="000000"/>
              </a:solidFill>
              <a:effectLst/>
              <a:uLnTx/>
              <a:uFillTx/>
              <a:latin typeface="Calibri"/>
            </a:endParaRPr>
          </a:p>
        </p:txBody>
      </p:sp>
      <p:sp>
        <p:nvSpPr>
          <p:cNvPr id="45" name="Content Placeholder 5">
            <a:extLst>
              <a:ext uri="{FF2B5EF4-FFF2-40B4-BE49-F238E27FC236}">
                <a16:creationId xmlns:a16="http://schemas.microsoft.com/office/drawing/2014/main" id="{453D8C2B-613D-4F3D-AFD4-8C0C3B392A7C}"/>
              </a:ext>
            </a:extLst>
          </p:cNvPr>
          <p:cNvSpPr txBox="1">
            <a:spLocks/>
          </p:cNvSpPr>
          <p:nvPr/>
        </p:nvSpPr>
        <p:spPr>
          <a:xfrm>
            <a:off x="6283732" y="1822591"/>
            <a:ext cx="5152910" cy="15999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lvl="0">
              <a:defRPr/>
            </a:pPr>
            <a:r>
              <a:rPr lang="en-GB" sz="1700" dirty="0">
                <a:solidFill>
                  <a:sysClr val="windowText" lastClr="000000"/>
                </a:solidFill>
              </a:rPr>
              <a:t>always involve an end user and results in an individual experience</a:t>
            </a:r>
          </a:p>
          <a:p>
            <a:pPr lvl="0">
              <a:defRPr/>
            </a:pPr>
            <a:r>
              <a:rPr lang="en-GB" sz="1700" dirty="0">
                <a:solidFill>
                  <a:sysClr val="windowText" lastClr="000000"/>
                </a:solidFill>
              </a:rPr>
              <a:t>may deviate from the planned service process</a:t>
            </a:r>
          </a:p>
          <a:p>
            <a:pPr lvl="0">
              <a:defRPr/>
            </a:pPr>
            <a:r>
              <a:rPr lang="en-GB" sz="1700" dirty="0">
                <a:solidFill>
                  <a:sysClr val="windowText" lastClr="000000"/>
                </a:solidFill>
              </a:rPr>
              <a:t>results in an experience which is subjective, context dependent, and may change over time</a:t>
            </a:r>
          </a:p>
        </p:txBody>
      </p:sp>
      <p:pic>
        <p:nvPicPr>
          <p:cNvPr id="46" name="Picture 45">
            <a:extLst>
              <a:ext uri="{FF2B5EF4-FFF2-40B4-BE49-F238E27FC236}">
                <a16:creationId xmlns:a16="http://schemas.microsoft.com/office/drawing/2014/main" id="{0119C4A3-B15D-4FDB-B285-05F813D03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871" y="3877252"/>
            <a:ext cx="3537325" cy="1279207"/>
          </a:xfrm>
          <a:prstGeom prst="rect">
            <a:avLst/>
          </a:prstGeom>
        </p:spPr>
      </p:pic>
      <p:grpSp>
        <p:nvGrpSpPr>
          <p:cNvPr id="48" name="Group 47">
            <a:extLst>
              <a:ext uri="{FF2B5EF4-FFF2-40B4-BE49-F238E27FC236}">
                <a16:creationId xmlns:a16="http://schemas.microsoft.com/office/drawing/2014/main" id="{EACCE138-2EFC-4741-B359-B33A4089462F}"/>
              </a:ext>
            </a:extLst>
          </p:cNvPr>
          <p:cNvGrpSpPr/>
          <p:nvPr/>
        </p:nvGrpSpPr>
        <p:grpSpPr>
          <a:xfrm>
            <a:off x="6015788" y="3948916"/>
            <a:ext cx="4786950" cy="1711704"/>
            <a:chOff x="5731581" y="4386383"/>
            <a:chExt cx="4786950" cy="1711704"/>
          </a:xfrm>
        </p:grpSpPr>
        <p:sp>
          <p:nvSpPr>
            <p:cNvPr id="49" name="TextBox 48">
              <a:extLst>
                <a:ext uri="{FF2B5EF4-FFF2-40B4-BE49-F238E27FC236}">
                  <a16:creationId xmlns:a16="http://schemas.microsoft.com/office/drawing/2014/main" id="{CAFFC052-FBEC-40E6-817E-3403BE38A474}"/>
                </a:ext>
              </a:extLst>
            </p:cNvPr>
            <p:cNvSpPr txBox="1"/>
            <p:nvPr/>
          </p:nvSpPr>
          <p:spPr>
            <a:xfrm>
              <a:off x="6038603" y="4440693"/>
              <a:ext cx="526255"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rPr>
                <a:t>plan</a:t>
              </a:r>
            </a:p>
          </p:txBody>
        </p:sp>
        <p:cxnSp>
          <p:nvCxnSpPr>
            <p:cNvPr id="50" name="Straight Arrow Connector 49">
              <a:extLst>
                <a:ext uri="{FF2B5EF4-FFF2-40B4-BE49-F238E27FC236}">
                  <a16:creationId xmlns:a16="http://schemas.microsoft.com/office/drawing/2014/main" id="{2EEDFBA3-E59A-4D6E-90FE-A2EA5CD962D1}"/>
                </a:ext>
              </a:extLst>
            </p:cNvPr>
            <p:cNvCxnSpPr>
              <a:stCxn id="49" idx="3"/>
            </p:cNvCxnSpPr>
            <p:nvPr/>
          </p:nvCxnSpPr>
          <p:spPr>
            <a:xfrm>
              <a:off x="6564857" y="4579192"/>
              <a:ext cx="308344" cy="0"/>
            </a:xfrm>
            <a:prstGeom prst="straightConnector1">
              <a:avLst/>
            </a:prstGeom>
            <a:noFill/>
            <a:ln w="22225" cap="flat" cmpd="sng" algn="ctr">
              <a:solidFill>
                <a:srgbClr val="00B0F0"/>
              </a:solidFill>
              <a:prstDash val="solid"/>
              <a:tailEnd type="triangle" w="med" len="med"/>
            </a:ln>
            <a:effectLst/>
          </p:spPr>
        </p:cxnSp>
        <p:sp>
          <p:nvSpPr>
            <p:cNvPr id="51" name="TextBox 50">
              <a:extLst>
                <a:ext uri="{FF2B5EF4-FFF2-40B4-BE49-F238E27FC236}">
                  <a16:creationId xmlns:a16="http://schemas.microsoft.com/office/drawing/2014/main" id="{865F824B-4E1C-4D62-988E-36DA6268A102}"/>
                </a:ext>
              </a:extLst>
            </p:cNvPr>
            <p:cNvSpPr txBox="1"/>
            <p:nvPr/>
          </p:nvSpPr>
          <p:spPr>
            <a:xfrm>
              <a:off x="5731581" y="5316927"/>
              <a:ext cx="836819"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rPr>
                <a:t>deviation</a:t>
              </a:r>
            </a:p>
          </p:txBody>
        </p:sp>
        <p:cxnSp>
          <p:nvCxnSpPr>
            <p:cNvPr id="52" name="Straight Arrow Connector 51">
              <a:extLst>
                <a:ext uri="{FF2B5EF4-FFF2-40B4-BE49-F238E27FC236}">
                  <a16:creationId xmlns:a16="http://schemas.microsoft.com/office/drawing/2014/main" id="{32383360-90D4-4A39-B887-6F6BA1D97A8D}"/>
                </a:ext>
              </a:extLst>
            </p:cNvPr>
            <p:cNvCxnSpPr>
              <a:cxnSpLocks/>
              <a:stCxn id="51" idx="3"/>
            </p:cNvCxnSpPr>
            <p:nvPr/>
          </p:nvCxnSpPr>
          <p:spPr>
            <a:xfrm>
              <a:off x="6568400" y="5455427"/>
              <a:ext cx="308343" cy="0"/>
            </a:xfrm>
            <a:prstGeom prst="straightConnector1">
              <a:avLst/>
            </a:prstGeom>
            <a:noFill/>
            <a:ln w="22225" cap="flat" cmpd="sng" algn="ctr">
              <a:solidFill>
                <a:srgbClr val="00B0F0"/>
              </a:solidFill>
              <a:prstDash val="solid"/>
              <a:tailEnd type="triangle" w="med" len="med"/>
            </a:ln>
            <a:effectLst/>
          </p:spPr>
        </p:cxnSp>
        <p:pic>
          <p:nvPicPr>
            <p:cNvPr id="53" name="Picture 52">
              <a:extLst>
                <a:ext uri="{FF2B5EF4-FFF2-40B4-BE49-F238E27FC236}">
                  <a16:creationId xmlns:a16="http://schemas.microsoft.com/office/drawing/2014/main" id="{316CCC77-9B68-46B7-B6AD-A992C07D8B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898" y="4386383"/>
              <a:ext cx="3328633" cy="1711704"/>
            </a:xfrm>
            <a:prstGeom prst="rect">
              <a:avLst/>
            </a:prstGeom>
          </p:spPr>
        </p:pic>
      </p:grpSp>
      <p:sp>
        <p:nvSpPr>
          <p:cNvPr id="14" name="Text Placeholder 3">
            <a:extLst>
              <a:ext uri="{FF2B5EF4-FFF2-40B4-BE49-F238E27FC236}">
                <a16:creationId xmlns:a16="http://schemas.microsoft.com/office/drawing/2014/main" id="{0DBF1A7D-509C-42AD-B373-D6C99DB9ECC4}"/>
              </a:ext>
            </a:extLst>
          </p:cNvPr>
          <p:cNvSpPr txBox="1">
            <a:spLocks/>
          </p:cNvSpPr>
          <p:nvPr/>
        </p:nvSpPr>
        <p:spPr>
          <a:xfrm>
            <a:off x="790187" y="1398540"/>
            <a:ext cx="4304962" cy="5170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solidFill>
                  <a:srgbClr val="00ADEE"/>
                </a:solidFill>
              </a:rPr>
              <a:t>The planned service process</a:t>
            </a:r>
          </a:p>
        </p:txBody>
      </p:sp>
      <p:sp>
        <p:nvSpPr>
          <p:cNvPr id="15" name="Text Placeholder 4">
            <a:extLst>
              <a:ext uri="{FF2B5EF4-FFF2-40B4-BE49-F238E27FC236}">
                <a16:creationId xmlns:a16="http://schemas.microsoft.com/office/drawing/2014/main" id="{D4CC7754-3A62-4CDB-A6E3-058724B4F3DC}"/>
              </a:ext>
            </a:extLst>
          </p:cNvPr>
          <p:cNvSpPr txBox="1">
            <a:spLocks/>
          </p:cNvSpPr>
          <p:nvPr/>
        </p:nvSpPr>
        <p:spPr>
          <a:xfrm>
            <a:off x="6283732" y="1398539"/>
            <a:ext cx="4235106" cy="517079"/>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solidFill>
                  <a:srgbClr val="00ADEE"/>
                </a:solidFill>
              </a:rPr>
              <a:t>The actual service process</a:t>
            </a:r>
          </a:p>
        </p:txBody>
      </p:sp>
      <p:sp>
        <p:nvSpPr>
          <p:cNvPr id="4" name="TextBox 3">
            <a:extLst>
              <a:ext uri="{FF2B5EF4-FFF2-40B4-BE49-F238E27FC236}">
                <a16:creationId xmlns:a16="http://schemas.microsoft.com/office/drawing/2014/main" id="{252B2DBF-22C1-478A-9BE2-9E352F43BF6E}"/>
              </a:ext>
            </a:extLst>
          </p:cNvPr>
          <p:cNvSpPr txBox="1"/>
          <p:nvPr/>
        </p:nvSpPr>
        <p:spPr>
          <a:xfrm>
            <a:off x="1258871" y="5368232"/>
            <a:ext cx="1755531" cy="584775"/>
          </a:xfrm>
          <a:prstGeom prst="rect">
            <a:avLst/>
          </a:prstGeom>
          <a:noFill/>
        </p:spPr>
        <p:txBody>
          <a:bodyPr wrap="square" rtlCol="0">
            <a:spAutoFit/>
          </a:bodyPr>
          <a:lstStyle/>
          <a:p>
            <a:r>
              <a:rPr lang="en-GB" sz="3200" dirty="0">
                <a:solidFill>
                  <a:srgbClr val="C00000"/>
                </a:solidFill>
              </a:rPr>
              <a:t>Theory</a:t>
            </a:r>
          </a:p>
        </p:txBody>
      </p:sp>
      <p:sp>
        <p:nvSpPr>
          <p:cNvPr id="18" name="TextBox 17">
            <a:extLst>
              <a:ext uri="{FF2B5EF4-FFF2-40B4-BE49-F238E27FC236}">
                <a16:creationId xmlns:a16="http://schemas.microsoft.com/office/drawing/2014/main" id="{95996554-E312-4F71-829A-1F10877C29EA}"/>
              </a:ext>
            </a:extLst>
          </p:cNvPr>
          <p:cNvSpPr txBox="1"/>
          <p:nvPr/>
        </p:nvSpPr>
        <p:spPr>
          <a:xfrm>
            <a:off x="7382890" y="5368232"/>
            <a:ext cx="1755531" cy="584775"/>
          </a:xfrm>
          <a:prstGeom prst="rect">
            <a:avLst/>
          </a:prstGeom>
          <a:noFill/>
        </p:spPr>
        <p:txBody>
          <a:bodyPr wrap="square" rtlCol="0">
            <a:spAutoFit/>
          </a:bodyPr>
          <a:lstStyle/>
          <a:p>
            <a:r>
              <a:rPr lang="en-GB" sz="3200" dirty="0">
                <a:solidFill>
                  <a:srgbClr val="C00000"/>
                </a:solidFill>
              </a:rPr>
              <a:t>Reality</a:t>
            </a:r>
          </a:p>
        </p:txBody>
      </p:sp>
      <p:grpSp>
        <p:nvGrpSpPr>
          <p:cNvPr id="3" name="Group 2">
            <a:extLst>
              <a:ext uri="{FF2B5EF4-FFF2-40B4-BE49-F238E27FC236}">
                <a16:creationId xmlns:a16="http://schemas.microsoft.com/office/drawing/2014/main" id="{36963FB8-663A-4E14-8B80-BDB4147657FE}"/>
              </a:ext>
            </a:extLst>
          </p:cNvPr>
          <p:cNvGrpSpPr/>
          <p:nvPr/>
        </p:nvGrpSpPr>
        <p:grpSpPr>
          <a:xfrm>
            <a:off x="1454210" y="6520740"/>
            <a:ext cx="8104912" cy="200677"/>
            <a:chOff x="1454210" y="6520740"/>
            <a:chExt cx="8104912" cy="200677"/>
          </a:xfrm>
        </p:grpSpPr>
        <p:sp>
          <p:nvSpPr>
            <p:cNvPr id="19" name="AutoShape 63">
              <a:extLst>
                <a:ext uri="{FF2B5EF4-FFF2-40B4-BE49-F238E27FC236}">
                  <a16:creationId xmlns:a16="http://schemas.microsoft.com/office/drawing/2014/main" id="{0B19B90A-46E5-40CF-9E4B-51C2753AE466}"/>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20" name="AutoShape 64">
              <a:extLst>
                <a:ext uri="{FF2B5EF4-FFF2-40B4-BE49-F238E27FC236}">
                  <a16:creationId xmlns:a16="http://schemas.microsoft.com/office/drawing/2014/main" id="{7C7256C5-CD81-4E21-83C6-A9F6FF2C7154}"/>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21" name="AutoShape 65">
              <a:extLst>
                <a:ext uri="{FF2B5EF4-FFF2-40B4-BE49-F238E27FC236}">
                  <a16:creationId xmlns:a16="http://schemas.microsoft.com/office/drawing/2014/main" id="{64C234E2-EE01-45C3-8967-BD5ADD8080F5}"/>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22" name="AutoShape 64">
              <a:extLst>
                <a:ext uri="{FF2B5EF4-FFF2-40B4-BE49-F238E27FC236}">
                  <a16:creationId xmlns:a16="http://schemas.microsoft.com/office/drawing/2014/main" id="{073CCBD3-F792-4192-8863-A9B09256E9B7}"/>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45448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three types of customer journeys</a:t>
            </a:r>
          </a:p>
        </p:txBody>
      </p:sp>
      <p:sp>
        <p:nvSpPr>
          <p:cNvPr id="3" name="Content Placeholder 2"/>
          <p:cNvSpPr>
            <a:spLocks noGrp="1"/>
          </p:cNvSpPr>
          <p:nvPr>
            <p:ph idx="1"/>
          </p:nvPr>
        </p:nvSpPr>
        <p:spPr>
          <a:xfrm>
            <a:off x="855045" y="1340432"/>
            <a:ext cx="10570142" cy="799964"/>
          </a:xfrm>
        </p:spPr>
        <p:txBody>
          <a:bodyPr>
            <a:normAutofit/>
          </a:bodyPr>
          <a:lstStyle/>
          <a:p>
            <a:pPr marL="0" indent="0">
              <a:buNone/>
            </a:pPr>
            <a:r>
              <a:rPr lang="en-GB" sz="1800" dirty="0"/>
              <a:t>The planned and actual service processes are modelled  as planned and actual customer journeys, respectively. The generic journeys are the collection of alternative paths of the service process.   </a:t>
            </a:r>
          </a:p>
        </p:txBody>
      </p:sp>
      <p:sp>
        <p:nvSpPr>
          <p:cNvPr id="14" name="Content Placeholder 2"/>
          <p:cNvSpPr txBox="1">
            <a:spLocks/>
          </p:cNvSpPr>
          <p:nvPr/>
        </p:nvSpPr>
        <p:spPr>
          <a:xfrm>
            <a:off x="1185553" y="2216757"/>
            <a:ext cx="5012291" cy="393989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indent="-342900">
              <a:lnSpc>
                <a:spcPct val="120000"/>
              </a:lnSpc>
              <a:buFont typeface="+mj-lt"/>
              <a:buAutoNum type="arabicPeriod"/>
            </a:pPr>
            <a:r>
              <a:rPr lang="en-GB" dirty="0">
                <a:solidFill>
                  <a:srgbClr val="00ADEE"/>
                </a:solidFill>
              </a:rPr>
              <a:t>Generic customer journey (theory) </a:t>
            </a:r>
            <a:br>
              <a:rPr lang="en-GB" dirty="0">
                <a:solidFill>
                  <a:srgbClr val="00ADEE"/>
                </a:solidFill>
              </a:rPr>
            </a:br>
            <a:r>
              <a:rPr lang="en-GB" dirty="0"/>
              <a:t>This is the set of planned customer journeys that represents the service. Due to decision points and conditions, the service process often branch into sub-journeys. These sub-journeys represent alternative routes in the service process. </a:t>
            </a:r>
          </a:p>
          <a:p>
            <a:pPr marL="800100" lvl="1" indent="-342900">
              <a:lnSpc>
                <a:spcPct val="120000"/>
              </a:lnSpc>
              <a:buFont typeface="+mj-lt"/>
              <a:buAutoNum type="arabicPeriod"/>
            </a:pPr>
            <a:endParaRPr lang="en-GB" dirty="0">
              <a:solidFill>
                <a:srgbClr val="00ADEE"/>
              </a:solidFill>
            </a:endParaRPr>
          </a:p>
          <a:p>
            <a:pPr marL="800100" lvl="1" indent="-342900">
              <a:lnSpc>
                <a:spcPct val="120000"/>
              </a:lnSpc>
              <a:buFont typeface="+mj-lt"/>
              <a:buAutoNum type="arabicPeriod"/>
            </a:pPr>
            <a:r>
              <a:rPr lang="en-GB" dirty="0">
                <a:solidFill>
                  <a:srgbClr val="00ADEE"/>
                </a:solidFill>
              </a:rPr>
              <a:t>Planned customer journey (theory) </a:t>
            </a:r>
            <a:br>
              <a:rPr lang="en-GB" dirty="0">
                <a:solidFill>
                  <a:srgbClr val="00ADEE"/>
                </a:solidFill>
              </a:rPr>
            </a:br>
            <a:r>
              <a:rPr lang="en-GB" dirty="0"/>
              <a:t>A specific customer journey as intended by the service provider, given the service conditions</a:t>
            </a:r>
          </a:p>
          <a:p>
            <a:pPr marL="800100" lvl="1" indent="-342900">
              <a:lnSpc>
                <a:spcPct val="120000"/>
              </a:lnSpc>
              <a:buFont typeface="+mj-lt"/>
              <a:buAutoNum type="arabicPeriod"/>
            </a:pPr>
            <a:endParaRPr lang="en-GB" dirty="0">
              <a:solidFill>
                <a:srgbClr val="00ADEE"/>
              </a:solidFill>
            </a:endParaRPr>
          </a:p>
          <a:p>
            <a:pPr marL="800100" lvl="1" indent="-342900">
              <a:lnSpc>
                <a:spcPct val="120000"/>
              </a:lnSpc>
              <a:buFont typeface="+mj-lt"/>
              <a:buAutoNum type="arabicPeriod"/>
            </a:pPr>
            <a:r>
              <a:rPr lang="en-GB" dirty="0">
                <a:solidFill>
                  <a:srgbClr val="00ADEE"/>
                </a:solidFill>
              </a:rPr>
              <a:t>Actual customer journey (reality)</a:t>
            </a:r>
            <a:br>
              <a:rPr lang="en-GB" dirty="0">
                <a:solidFill>
                  <a:srgbClr val="00ADEE"/>
                </a:solidFill>
              </a:rPr>
            </a:br>
            <a:r>
              <a:rPr lang="en-GB" dirty="0"/>
              <a:t>The customer journey as experienced in real life for an individual customer during execution of the service process. The example shows several deviations. </a:t>
            </a:r>
          </a:p>
        </p:txBody>
      </p:sp>
      <p:sp>
        <p:nvSpPr>
          <p:cNvPr id="4" name="Slide Number Placeholder 3"/>
          <p:cNvSpPr>
            <a:spLocks noGrp="1"/>
          </p:cNvSpPr>
          <p:nvPr>
            <p:ph type="sldNum" sz="quarter" idx="12"/>
          </p:nvPr>
        </p:nvSpPr>
        <p:spPr/>
        <p:txBody>
          <a:bodyPr/>
          <a:lstStyle/>
          <a:p>
            <a:fld id="{C3BFA56D-298E-294D-B4E1-2047B637E858}" type="slidenum">
              <a:rPr lang="en-GB" smtClean="0"/>
              <a:t>15</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730" y="2296218"/>
            <a:ext cx="3027752" cy="10113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478" y="4955640"/>
            <a:ext cx="2726884" cy="14022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866" y="3994463"/>
            <a:ext cx="2517078" cy="440162"/>
          </a:xfrm>
          <a:prstGeom prst="rect">
            <a:avLst/>
          </a:prstGeom>
        </p:spPr>
      </p:pic>
      <p:grpSp>
        <p:nvGrpSpPr>
          <p:cNvPr id="11" name="Group 10">
            <a:extLst>
              <a:ext uri="{FF2B5EF4-FFF2-40B4-BE49-F238E27FC236}">
                <a16:creationId xmlns:a16="http://schemas.microsoft.com/office/drawing/2014/main" id="{0A47A70C-5373-4E76-AF7F-B1960D81F901}"/>
              </a:ext>
            </a:extLst>
          </p:cNvPr>
          <p:cNvGrpSpPr/>
          <p:nvPr/>
        </p:nvGrpSpPr>
        <p:grpSpPr>
          <a:xfrm>
            <a:off x="1454210" y="6520740"/>
            <a:ext cx="8104912" cy="200677"/>
            <a:chOff x="1454210" y="6520740"/>
            <a:chExt cx="8104912" cy="200677"/>
          </a:xfrm>
        </p:grpSpPr>
        <p:sp>
          <p:nvSpPr>
            <p:cNvPr id="12" name="AutoShape 63">
              <a:extLst>
                <a:ext uri="{FF2B5EF4-FFF2-40B4-BE49-F238E27FC236}">
                  <a16:creationId xmlns:a16="http://schemas.microsoft.com/office/drawing/2014/main" id="{BB3F901A-AAC9-40FF-94DC-83849D0374EC}"/>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3" name="AutoShape 64">
              <a:extLst>
                <a:ext uri="{FF2B5EF4-FFF2-40B4-BE49-F238E27FC236}">
                  <a16:creationId xmlns:a16="http://schemas.microsoft.com/office/drawing/2014/main" id="{81CDC9B3-C019-4149-B9DA-7DD720DC18F1}"/>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15" name="AutoShape 65">
              <a:extLst>
                <a:ext uri="{FF2B5EF4-FFF2-40B4-BE49-F238E27FC236}">
                  <a16:creationId xmlns:a16="http://schemas.microsoft.com/office/drawing/2014/main" id="{4069CE7A-957E-4A92-9449-0715989C38DC}"/>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6" name="AutoShape 64">
              <a:extLst>
                <a:ext uri="{FF2B5EF4-FFF2-40B4-BE49-F238E27FC236}">
                  <a16:creationId xmlns:a16="http://schemas.microsoft.com/office/drawing/2014/main" id="{FE7E19EA-59D6-4559-A9AD-ED3A0BE71A78}"/>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408135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92710"/>
            <a:ext cx="9001711" cy="765134"/>
          </a:xfrm>
        </p:spPr>
        <p:txBody>
          <a:bodyPr/>
          <a:lstStyle/>
          <a:p>
            <a:r>
              <a:rPr lang="en-GB" sz="3200" dirty="0"/>
              <a:t>Customer journey</a:t>
            </a:r>
          </a:p>
        </p:txBody>
      </p:sp>
      <p:sp>
        <p:nvSpPr>
          <p:cNvPr id="5" name="Content Placeholder 2"/>
          <p:cNvSpPr>
            <a:spLocks noGrp="1"/>
          </p:cNvSpPr>
          <p:nvPr>
            <p:ph idx="1"/>
          </p:nvPr>
        </p:nvSpPr>
        <p:spPr/>
        <p:txBody>
          <a:bodyPr>
            <a:normAutofit/>
          </a:bodyPr>
          <a:lstStyle/>
          <a:p>
            <a:pPr lvl="0"/>
            <a:r>
              <a:rPr lang="en-GB" sz="2000" dirty="0">
                <a:solidFill>
                  <a:schemeClr val="dk1"/>
                </a:solidFill>
              </a:rPr>
              <a:t>A journey is modelled as a sequence of touchpoints involved for a human user to achieve a specific goal.</a:t>
            </a:r>
          </a:p>
          <a:p>
            <a:pPr lvl="0"/>
            <a:r>
              <a:rPr lang="en-GB" sz="2000" dirty="0">
                <a:solidFill>
                  <a:schemeClr val="dk1"/>
                </a:solidFill>
              </a:rPr>
              <a:t>The scope of a  journey should be defined in relation to the purpose of the study</a:t>
            </a:r>
          </a:p>
          <a:p>
            <a:pPr lvl="0"/>
            <a:endParaRPr lang="en-GB" sz="1600" dirty="0">
              <a:solidFill>
                <a:schemeClr val="dk1"/>
              </a:solidFill>
            </a:endParaRPr>
          </a:p>
          <a:p>
            <a:pPr lvl="0"/>
            <a:endParaRPr lang="en-GB" sz="1600" dirty="0">
              <a:solidFill>
                <a:schemeClr val="dk1"/>
              </a:solidFill>
            </a:endParaRPr>
          </a:p>
          <a:p>
            <a:pPr lvl="0"/>
            <a:endParaRPr lang="en-GB" sz="1600" dirty="0">
              <a:solidFill>
                <a:schemeClr val="dk1"/>
              </a:solidFill>
            </a:endParaRPr>
          </a:p>
        </p:txBody>
      </p:sp>
      <p:sp>
        <p:nvSpPr>
          <p:cNvPr id="6" name="Slide Number Placeholder 5"/>
          <p:cNvSpPr>
            <a:spLocks noGrp="1"/>
          </p:cNvSpPr>
          <p:nvPr>
            <p:ph type="sldNum" sz="quarter" idx="12"/>
          </p:nvPr>
        </p:nvSpPr>
        <p:spPr/>
        <p:txBody>
          <a:bodyPr/>
          <a:lstStyle/>
          <a:p>
            <a:pPr defTabSz="457200"/>
            <a:fld id="{C3BFA56D-298E-294D-B4E1-2047B637E858}" type="slidenum">
              <a:rPr lang="en-GB" smtClean="0">
                <a:solidFill>
                  <a:prstClr val="black">
                    <a:tint val="75000"/>
                  </a:prstClr>
                </a:solidFill>
                <a:latin typeface="Calibri"/>
              </a:rPr>
              <a:pPr defTabSz="457200"/>
              <a:t>16</a:t>
            </a:fld>
            <a:endParaRPr lang="en-GB" dirty="0">
              <a:solidFill>
                <a:prstClr val="black">
                  <a:tint val="75000"/>
                </a:prstClr>
              </a:solidFill>
              <a:latin typeface="Calibri"/>
            </a:endParaRPr>
          </a:p>
        </p:txBody>
      </p:sp>
      <p:sp>
        <p:nvSpPr>
          <p:cNvPr id="22" name="TextBox 21"/>
          <p:cNvSpPr txBox="1"/>
          <p:nvPr/>
        </p:nvSpPr>
        <p:spPr>
          <a:xfrm>
            <a:off x="1717487" y="3032551"/>
            <a:ext cx="2746564" cy="1077218"/>
          </a:xfrm>
          <a:prstGeom prst="rect">
            <a:avLst/>
          </a:prstGeom>
          <a:noFill/>
        </p:spPr>
        <p:txBody>
          <a:bodyPr wrap="square" rtlCol="0">
            <a:spAutoFit/>
          </a:bodyPr>
          <a:lstStyle/>
          <a:p>
            <a:pPr defTabSz="457200"/>
            <a:r>
              <a:rPr lang="en-GB" sz="1600" b="1" dirty="0">
                <a:solidFill>
                  <a:srgbClr val="00ADEE"/>
                </a:solidFill>
                <a:latin typeface="Calibri"/>
              </a:rPr>
              <a:t>Communication points </a:t>
            </a:r>
            <a:r>
              <a:rPr lang="en-GB" sz="1600" dirty="0">
                <a:solidFill>
                  <a:prstClr val="black"/>
                </a:solidFill>
                <a:latin typeface="Calibri"/>
              </a:rPr>
              <a:t>are instances of communication or interaction between a user and a service provider</a:t>
            </a:r>
          </a:p>
        </p:txBody>
      </p:sp>
      <p:sp>
        <p:nvSpPr>
          <p:cNvPr id="23" name="TextBox 22"/>
          <p:cNvSpPr txBox="1"/>
          <p:nvPr/>
        </p:nvSpPr>
        <p:spPr>
          <a:xfrm>
            <a:off x="4856262" y="3032551"/>
            <a:ext cx="2886297" cy="1077218"/>
          </a:xfrm>
          <a:prstGeom prst="rect">
            <a:avLst/>
          </a:prstGeom>
          <a:noFill/>
        </p:spPr>
        <p:txBody>
          <a:bodyPr wrap="square" rtlCol="0">
            <a:spAutoFit/>
          </a:bodyPr>
          <a:lstStyle/>
          <a:p>
            <a:pPr defTabSz="457200"/>
            <a:r>
              <a:rPr lang="en-GB" sz="1600" b="1" dirty="0">
                <a:solidFill>
                  <a:srgbClr val="00ADEE"/>
                </a:solidFill>
                <a:latin typeface="Calibri"/>
              </a:rPr>
              <a:t>Actions</a:t>
            </a:r>
            <a:r>
              <a:rPr lang="en-GB" sz="1600" dirty="0">
                <a:solidFill>
                  <a:srgbClr val="00ADEE"/>
                </a:solidFill>
                <a:latin typeface="Calibri"/>
              </a:rPr>
              <a:t> </a:t>
            </a:r>
            <a:r>
              <a:rPr lang="en-GB" sz="1600" dirty="0">
                <a:solidFill>
                  <a:prstClr val="black"/>
                </a:solidFill>
                <a:latin typeface="Calibri"/>
              </a:rPr>
              <a:t>are non-communicative events or activities conducted by an actor as part of a customer journey</a:t>
            </a:r>
          </a:p>
        </p:txBody>
      </p:sp>
      <p:cxnSp>
        <p:nvCxnSpPr>
          <p:cNvPr id="24" name="Straight Arrow Connector 23"/>
          <p:cNvCxnSpPr/>
          <p:nvPr/>
        </p:nvCxnSpPr>
        <p:spPr>
          <a:xfrm>
            <a:off x="3033313" y="4224282"/>
            <a:ext cx="0" cy="6120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5056081" y="4220267"/>
            <a:ext cx="1" cy="6120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63E11F35-21E2-4EA2-AFF5-D6C3FFEA5950}"/>
              </a:ext>
            </a:extLst>
          </p:cNvPr>
          <p:cNvPicPr>
            <a:picLocks noChangeAspect="1"/>
          </p:cNvPicPr>
          <p:nvPr/>
        </p:nvPicPr>
        <p:blipFill rotWithShape="1">
          <a:blip r:embed="rId3"/>
          <a:srcRect t="18585"/>
          <a:stretch/>
        </p:blipFill>
        <p:spPr>
          <a:xfrm>
            <a:off x="2300362" y="4783272"/>
            <a:ext cx="5469655" cy="1587898"/>
          </a:xfrm>
          <a:prstGeom prst="rect">
            <a:avLst/>
          </a:prstGeom>
        </p:spPr>
      </p:pic>
      <p:sp>
        <p:nvSpPr>
          <p:cNvPr id="12" name="Rectangle 11">
            <a:extLst>
              <a:ext uri="{FF2B5EF4-FFF2-40B4-BE49-F238E27FC236}">
                <a16:creationId xmlns:a16="http://schemas.microsoft.com/office/drawing/2014/main" id="{339E844B-912A-4321-A1AA-A05B6B5B5EFF}"/>
              </a:ext>
            </a:extLst>
          </p:cNvPr>
          <p:cNvSpPr/>
          <p:nvPr/>
        </p:nvSpPr>
        <p:spPr>
          <a:xfrm>
            <a:off x="9955892" y="717830"/>
            <a:ext cx="1735498" cy="1015663"/>
          </a:xfrm>
          <a:prstGeom prst="rect">
            <a:avLst/>
          </a:prstGeom>
          <a:noFill/>
        </p:spPr>
        <p:txBody>
          <a:bodyPr wrap="square" rtlCol="0">
            <a:spAutoFit/>
          </a:bodyPr>
          <a:lstStyle/>
          <a:p>
            <a:pPr defTabSz="914400"/>
            <a:r>
              <a:rPr lang="en-GB" sz="1200" kern="0" dirty="0">
                <a:solidFill>
                  <a:schemeClr val="accent4">
                    <a:lumMod val="50000"/>
                  </a:schemeClr>
                </a:solidFill>
              </a:rPr>
              <a:t>Note that CJML can be used for all types of journeys: user journeys, patient journeys, employee journeys etc.   </a:t>
            </a:r>
          </a:p>
        </p:txBody>
      </p:sp>
      <p:pic>
        <p:nvPicPr>
          <p:cNvPr id="13" name="Picture 4" descr="Bilderesultat for light bulb free clipart">
            <a:extLst>
              <a:ext uri="{FF2B5EF4-FFF2-40B4-BE49-F238E27FC236}">
                <a16:creationId xmlns:a16="http://schemas.microsoft.com/office/drawing/2014/main" id="{06292905-3334-43C4-BACC-7C1284DCA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691066" y="822933"/>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711D24E2-2181-4E23-8BDB-772A85F4B7E1}"/>
              </a:ext>
            </a:extLst>
          </p:cNvPr>
          <p:cNvGrpSpPr/>
          <p:nvPr/>
        </p:nvGrpSpPr>
        <p:grpSpPr>
          <a:xfrm>
            <a:off x="1454210" y="6520740"/>
            <a:ext cx="8104912" cy="200677"/>
            <a:chOff x="1454210" y="6520740"/>
            <a:chExt cx="8104912" cy="200677"/>
          </a:xfrm>
        </p:grpSpPr>
        <p:sp>
          <p:nvSpPr>
            <p:cNvPr id="16" name="AutoShape 63">
              <a:extLst>
                <a:ext uri="{FF2B5EF4-FFF2-40B4-BE49-F238E27FC236}">
                  <a16:creationId xmlns:a16="http://schemas.microsoft.com/office/drawing/2014/main" id="{27896305-3E15-4429-A683-D2BEF5CB38CF}"/>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7" name="AutoShape 64">
              <a:extLst>
                <a:ext uri="{FF2B5EF4-FFF2-40B4-BE49-F238E27FC236}">
                  <a16:creationId xmlns:a16="http://schemas.microsoft.com/office/drawing/2014/main" id="{3CAD6223-530D-48AE-B7B8-60E2348BC679}"/>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18" name="AutoShape 65">
              <a:extLst>
                <a:ext uri="{FF2B5EF4-FFF2-40B4-BE49-F238E27FC236}">
                  <a16:creationId xmlns:a16="http://schemas.microsoft.com/office/drawing/2014/main" id="{9F5F8587-02D6-4954-B3E8-5A19F5F649A3}"/>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9" name="AutoShape 64">
              <a:extLst>
                <a:ext uri="{FF2B5EF4-FFF2-40B4-BE49-F238E27FC236}">
                  <a16:creationId xmlns:a16="http://schemas.microsoft.com/office/drawing/2014/main" id="{5C090E06-B0FB-4DEF-951D-7219E24BCD41}"/>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260732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EC0E-8CFE-424D-8AF5-64D77111E340}"/>
              </a:ext>
            </a:extLst>
          </p:cNvPr>
          <p:cNvSpPr>
            <a:spLocks noGrp="1"/>
          </p:cNvSpPr>
          <p:nvPr>
            <p:ph type="title"/>
          </p:nvPr>
        </p:nvSpPr>
        <p:spPr>
          <a:xfrm>
            <a:off x="954182" y="361933"/>
            <a:ext cx="10648043" cy="826689"/>
          </a:xfrm>
        </p:spPr>
        <p:txBody>
          <a:bodyPr/>
          <a:lstStyle/>
          <a:p>
            <a:r>
              <a:rPr lang="en-GB" sz="3600" dirty="0"/>
              <a:t>Example – generic journeys for on-boarding customers</a:t>
            </a:r>
          </a:p>
        </p:txBody>
      </p:sp>
      <p:sp>
        <p:nvSpPr>
          <p:cNvPr id="3" name="Slide Number Placeholder 2">
            <a:extLst>
              <a:ext uri="{FF2B5EF4-FFF2-40B4-BE49-F238E27FC236}">
                <a16:creationId xmlns:a16="http://schemas.microsoft.com/office/drawing/2014/main" id="{CC71634D-2104-4EAC-95B0-FB6EEB37464F}"/>
              </a:ext>
            </a:extLst>
          </p:cNvPr>
          <p:cNvSpPr>
            <a:spLocks noGrp="1"/>
          </p:cNvSpPr>
          <p:nvPr>
            <p:ph type="sldNum" sz="quarter" idx="12"/>
          </p:nvPr>
        </p:nvSpPr>
        <p:spPr/>
        <p:txBody>
          <a:bodyPr/>
          <a:lstStyle/>
          <a:p>
            <a:fld id="{5751DFAA-887F-4071-8EAD-E8CA316FCF06}" type="slidenum">
              <a:rPr lang="en-GB" smtClean="0"/>
              <a:t>17</a:t>
            </a:fld>
            <a:endParaRPr lang="en-GB" dirty="0"/>
          </a:p>
        </p:txBody>
      </p:sp>
      <p:sp>
        <p:nvSpPr>
          <p:cNvPr id="305" name="TextBox 304">
            <a:extLst>
              <a:ext uri="{FF2B5EF4-FFF2-40B4-BE49-F238E27FC236}">
                <a16:creationId xmlns:a16="http://schemas.microsoft.com/office/drawing/2014/main" id="{0DBF0D01-D33F-4C68-91B2-C55C2397487D}"/>
              </a:ext>
            </a:extLst>
          </p:cNvPr>
          <p:cNvSpPr txBox="1"/>
          <p:nvPr/>
        </p:nvSpPr>
        <p:spPr>
          <a:xfrm>
            <a:off x="8806066" y="1505064"/>
            <a:ext cx="2796159" cy="1169551"/>
          </a:xfrm>
          <a:prstGeom prst="rect">
            <a:avLst/>
          </a:prstGeom>
          <a:noFill/>
        </p:spPr>
        <p:txBody>
          <a:bodyPr wrap="square" rtlCol="0">
            <a:spAutoFit/>
          </a:bodyPr>
          <a:lstStyle/>
          <a:p>
            <a:r>
              <a:rPr lang="en-GB" sz="1400" dirty="0">
                <a:solidFill>
                  <a:schemeClr val="accent2"/>
                </a:solidFill>
              </a:rPr>
              <a:t>Each circle represents a touchpoint (in this case a communication point) where the company and customer communicate through e.g.  e-mail, SMS, or an app.</a:t>
            </a:r>
          </a:p>
        </p:txBody>
      </p:sp>
      <p:sp>
        <p:nvSpPr>
          <p:cNvPr id="308" name="TextBox 307">
            <a:extLst>
              <a:ext uri="{FF2B5EF4-FFF2-40B4-BE49-F238E27FC236}">
                <a16:creationId xmlns:a16="http://schemas.microsoft.com/office/drawing/2014/main" id="{9F7577AC-69E9-4408-99C3-C85FD5501648}"/>
              </a:ext>
            </a:extLst>
          </p:cNvPr>
          <p:cNvSpPr txBox="1"/>
          <p:nvPr/>
        </p:nvSpPr>
        <p:spPr>
          <a:xfrm>
            <a:off x="413861" y="1505064"/>
            <a:ext cx="2501980" cy="2462213"/>
          </a:xfrm>
          <a:prstGeom prst="rect">
            <a:avLst/>
          </a:prstGeom>
          <a:noFill/>
        </p:spPr>
        <p:txBody>
          <a:bodyPr wrap="square" rtlCol="0">
            <a:spAutoFit/>
          </a:bodyPr>
          <a:lstStyle/>
          <a:p>
            <a:r>
              <a:rPr lang="en-GB" sz="1400" dirty="0">
                <a:solidFill>
                  <a:schemeClr val="accent2"/>
                </a:solidFill>
              </a:rPr>
              <a:t>A utility company offers five different ways to initiate the on-boarding of new customers.</a:t>
            </a:r>
          </a:p>
          <a:p>
            <a:endParaRPr lang="en-GB" sz="1400" dirty="0">
              <a:solidFill>
                <a:schemeClr val="accent2"/>
              </a:solidFill>
            </a:endParaRPr>
          </a:p>
          <a:p>
            <a:endParaRPr lang="en-GB" sz="1400" dirty="0">
              <a:solidFill>
                <a:schemeClr val="accent2"/>
              </a:solidFill>
            </a:endParaRPr>
          </a:p>
          <a:p>
            <a:endParaRPr lang="en-GB" sz="1400" dirty="0">
              <a:solidFill>
                <a:schemeClr val="accent2"/>
              </a:solidFill>
            </a:endParaRPr>
          </a:p>
          <a:p>
            <a:r>
              <a:rPr lang="en-GB" sz="1400" dirty="0">
                <a:solidFill>
                  <a:schemeClr val="accent2"/>
                </a:solidFill>
              </a:rPr>
              <a:t>The numerous choices of  communication channels and messages results in as many as N = 648 unique, alternative paths (generic journeys)</a:t>
            </a:r>
          </a:p>
        </p:txBody>
      </p:sp>
      <p:sp>
        <p:nvSpPr>
          <p:cNvPr id="313" name="TextBox 312">
            <a:extLst>
              <a:ext uri="{FF2B5EF4-FFF2-40B4-BE49-F238E27FC236}">
                <a16:creationId xmlns:a16="http://schemas.microsoft.com/office/drawing/2014/main" id="{426AB4B2-A908-41D8-AA22-63EF3139CEE0}"/>
              </a:ext>
            </a:extLst>
          </p:cNvPr>
          <p:cNvSpPr txBox="1"/>
          <p:nvPr/>
        </p:nvSpPr>
        <p:spPr>
          <a:xfrm>
            <a:off x="3553205" y="6476068"/>
            <a:ext cx="6958828" cy="27699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    9                            x                     18                                                           x                4            =         648</a:t>
            </a:r>
          </a:p>
        </p:txBody>
      </p:sp>
      <p:sp>
        <p:nvSpPr>
          <p:cNvPr id="314" name="TextBox 313">
            <a:extLst>
              <a:ext uri="{FF2B5EF4-FFF2-40B4-BE49-F238E27FC236}">
                <a16:creationId xmlns:a16="http://schemas.microsoft.com/office/drawing/2014/main" id="{F621B33F-B7F9-4AF7-B1DE-B5A9FBF7725B}"/>
              </a:ext>
            </a:extLst>
          </p:cNvPr>
          <p:cNvSpPr txBox="1"/>
          <p:nvPr/>
        </p:nvSpPr>
        <p:spPr>
          <a:xfrm>
            <a:off x="1471617" y="6474729"/>
            <a:ext cx="2081588" cy="27699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Number of journeys       = </a:t>
            </a:r>
          </a:p>
        </p:txBody>
      </p:sp>
      <p:sp>
        <p:nvSpPr>
          <p:cNvPr id="324" name="TextBox 323">
            <a:extLst>
              <a:ext uri="{FF2B5EF4-FFF2-40B4-BE49-F238E27FC236}">
                <a16:creationId xmlns:a16="http://schemas.microsoft.com/office/drawing/2014/main" id="{47415B12-0750-459D-BE0E-062084D40829}"/>
              </a:ext>
            </a:extLst>
          </p:cNvPr>
          <p:cNvSpPr txBox="1"/>
          <p:nvPr/>
        </p:nvSpPr>
        <p:spPr>
          <a:xfrm>
            <a:off x="8806066" y="4718339"/>
            <a:ext cx="2758649" cy="738664"/>
          </a:xfrm>
          <a:prstGeom prst="rect">
            <a:avLst/>
          </a:prstGeom>
          <a:noFill/>
        </p:spPr>
        <p:txBody>
          <a:bodyPr wrap="square" rtlCol="0">
            <a:spAutoFit/>
          </a:bodyPr>
          <a:lstStyle/>
          <a:p>
            <a:r>
              <a:rPr lang="en-GB" sz="1400" dirty="0">
                <a:solidFill>
                  <a:schemeClr val="accent2"/>
                </a:solidFill>
              </a:rPr>
              <a:t>All the digital touchpoints leave traces and involves internal systems and work processes.</a:t>
            </a:r>
          </a:p>
        </p:txBody>
      </p:sp>
      <p:sp>
        <p:nvSpPr>
          <p:cNvPr id="304" name="TextBox 303">
            <a:extLst>
              <a:ext uri="{FF2B5EF4-FFF2-40B4-BE49-F238E27FC236}">
                <a16:creationId xmlns:a16="http://schemas.microsoft.com/office/drawing/2014/main" id="{2FD50C6A-B612-4A84-97B0-8559407A6AEA}"/>
              </a:ext>
            </a:extLst>
          </p:cNvPr>
          <p:cNvSpPr txBox="1"/>
          <p:nvPr/>
        </p:nvSpPr>
        <p:spPr>
          <a:xfrm>
            <a:off x="2942288" y="1668126"/>
            <a:ext cx="256859" cy="261610"/>
          </a:xfrm>
          <a:prstGeom prst="rect">
            <a:avLst/>
          </a:prstGeom>
          <a:noFill/>
        </p:spPr>
        <p:txBody>
          <a:bodyPr wrap="square" rtlCol="0">
            <a:spAutoFit/>
          </a:bodyPr>
          <a:lstStyle/>
          <a:p>
            <a:pPr algn="ctr"/>
            <a:r>
              <a:rPr lang="en-GB" sz="1100" dirty="0"/>
              <a:t>1</a:t>
            </a:r>
          </a:p>
        </p:txBody>
      </p:sp>
      <p:sp>
        <p:nvSpPr>
          <p:cNvPr id="312" name="TextBox 311">
            <a:extLst>
              <a:ext uri="{FF2B5EF4-FFF2-40B4-BE49-F238E27FC236}">
                <a16:creationId xmlns:a16="http://schemas.microsoft.com/office/drawing/2014/main" id="{CBA04089-660F-48DB-A9DA-103CD50424D1}"/>
              </a:ext>
            </a:extLst>
          </p:cNvPr>
          <p:cNvSpPr txBox="1"/>
          <p:nvPr/>
        </p:nvSpPr>
        <p:spPr>
          <a:xfrm>
            <a:off x="2942288" y="2490280"/>
            <a:ext cx="256859" cy="261610"/>
          </a:xfrm>
          <a:prstGeom prst="rect">
            <a:avLst/>
          </a:prstGeom>
          <a:noFill/>
        </p:spPr>
        <p:txBody>
          <a:bodyPr wrap="square" rtlCol="0">
            <a:spAutoFit/>
          </a:bodyPr>
          <a:lstStyle/>
          <a:p>
            <a:pPr algn="ctr"/>
            <a:r>
              <a:rPr lang="en-GB" sz="1100" dirty="0"/>
              <a:t>2</a:t>
            </a:r>
          </a:p>
        </p:txBody>
      </p:sp>
      <p:sp>
        <p:nvSpPr>
          <p:cNvPr id="316" name="TextBox 315">
            <a:extLst>
              <a:ext uri="{FF2B5EF4-FFF2-40B4-BE49-F238E27FC236}">
                <a16:creationId xmlns:a16="http://schemas.microsoft.com/office/drawing/2014/main" id="{01CD7F00-19ED-41FE-854A-58904506D9CA}"/>
              </a:ext>
            </a:extLst>
          </p:cNvPr>
          <p:cNvSpPr txBox="1"/>
          <p:nvPr/>
        </p:nvSpPr>
        <p:spPr>
          <a:xfrm>
            <a:off x="2942288" y="3597902"/>
            <a:ext cx="256859" cy="261610"/>
          </a:xfrm>
          <a:prstGeom prst="rect">
            <a:avLst/>
          </a:prstGeom>
          <a:noFill/>
        </p:spPr>
        <p:txBody>
          <a:bodyPr wrap="square" rtlCol="0">
            <a:spAutoFit/>
          </a:bodyPr>
          <a:lstStyle/>
          <a:p>
            <a:pPr algn="ctr"/>
            <a:r>
              <a:rPr lang="en-GB" sz="1100" dirty="0"/>
              <a:t>3</a:t>
            </a:r>
          </a:p>
        </p:txBody>
      </p:sp>
      <p:sp>
        <p:nvSpPr>
          <p:cNvPr id="317" name="TextBox 316">
            <a:extLst>
              <a:ext uri="{FF2B5EF4-FFF2-40B4-BE49-F238E27FC236}">
                <a16:creationId xmlns:a16="http://schemas.microsoft.com/office/drawing/2014/main" id="{50B9AA24-AE42-492C-BE01-216416CFDD8D}"/>
              </a:ext>
            </a:extLst>
          </p:cNvPr>
          <p:cNvSpPr txBox="1"/>
          <p:nvPr/>
        </p:nvSpPr>
        <p:spPr>
          <a:xfrm>
            <a:off x="2942288" y="4411275"/>
            <a:ext cx="256859" cy="261610"/>
          </a:xfrm>
          <a:prstGeom prst="rect">
            <a:avLst/>
          </a:prstGeom>
          <a:noFill/>
        </p:spPr>
        <p:txBody>
          <a:bodyPr wrap="square" rtlCol="0">
            <a:spAutoFit/>
          </a:bodyPr>
          <a:lstStyle/>
          <a:p>
            <a:pPr algn="ctr"/>
            <a:r>
              <a:rPr lang="en-GB" sz="1100" dirty="0"/>
              <a:t>4</a:t>
            </a:r>
          </a:p>
        </p:txBody>
      </p:sp>
      <p:sp>
        <p:nvSpPr>
          <p:cNvPr id="318" name="TextBox 317">
            <a:extLst>
              <a:ext uri="{FF2B5EF4-FFF2-40B4-BE49-F238E27FC236}">
                <a16:creationId xmlns:a16="http://schemas.microsoft.com/office/drawing/2014/main" id="{25F7C903-6933-4811-9CC5-EF6D11782231}"/>
              </a:ext>
            </a:extLst>
          </p:cNvPr>
          <p:cNvSpPr txBox="1"/>
          <p:nvPr/>
        </p:nvSpPr>
        <p:spPr>
          <a:xfrm>
            <a:off x="2942288" y="4977995"/>
            <a:ext cx="256859" cy="261610"/>
          </a:xfrm>
          <a:prstGeom prst="rect">
            <a:avLst/>
          </a:prstGeom>
          <a:noFill/>
        </p:spPr>
        <p:txBody>
          <a:bodyPr wrap="square" rtlCol="0">
            <a:spAutoFit/>
          </a:bodyPr>
          <a:lstStyle/>
          <a:p>
            <a:pPr algn="ctr"/>
            <a:r>
              <a:rPr lang="en-GB" sz="1100" dirty="0"/>
              <a:t>5</a:t>
            </a:r>
          </a:p>
        </p:txBody>
      </p:sp>
      <p:pic>
        <p:nvPicPr>
          <p:cNvPr id="306" name="Picture 305">
            <a:extLst>
              <a:ext uri="{FF2B5EF4-FFF2-40B4-BE49-F238E27FC236}">
                <a16:creationId xmlns:a16="http://schemas.microsoft.com/office/drawing/2014/main" id="{3F5DA95E-4BAD-4487-983A-D3B444177A06}"/>
              </a:ext>
            </a:extLst>
          </p:cNvPr>
          <p:cNvPicPr>
            <a:picLocks noChangeAspect="1"/>
          </p:cNvPicPr>
          <p:nvPr/>
        </p:nvPicPr>
        <p:blipFill>
          <a:blip r:embed="rId3"/>
          <a:stretch>
            <a:fillRect/>
          </a:stretch>
        </p:blipFill>
        <p:spPr>
          <a:xfrm>
            <a:off x="3140687" y="1436142"/>
            <a:ext cx="6383065" cy="4846740"/>
          </a:xfrm>
          <a:prstGeom prst="rect">
            <a:avLst/>
          </a:prstGeom>
        </p:spPr>
      </p:pic>
    </p:spTree>
    <p:extLst>
      <p:ext uri="{BB962C8B-B14F-4D97-AF65-F5344CB8AC3E}">
        <p14:creationId xmlns:p14="http://schemas.microsoft.com/office/powerpoint/2010/main" val="179670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EC0E-8CFE-424D-8AF5-64D77111E340}"/>
              </a:ext>
            </a:extLst>
          </p:cNvPr>
          <p:cNvSpPr>
            <a:spLocks noGrp="1"/>
          </p:cNvSpPr>
          <p:nvPr>
            <p:ph type="title"/>
          </p:nvPr>
        </p:nvSpPr>
        <p:spPr/>
        <p:txBody>
          <a:bodyPr/>
          <a:lstStyle/>
          <a:p>
            <a:r>
              <a:rPr lang="en-GB" dirty="0"/>
              <a:t>Example – actual journey</a:t>
            </a:r>
          </a:p>
        </p:txBody>
      </p:sp>
      <p:sp>
        <p:nvSpPr>
          <p:cNvPr id="3" name="Slide Number Placeholder 2">
            <a:extLst>
              <a:ext uri="{FF2B5EF4-FFF2-40B4-BE49-F238E27FC236}">
                <a16:creationId xmlns:a16="http://schemas.microsoft.com/office/drawing/2014/main" id="{CC71634D-2104-4EAC-95B0-FB6EEB37464F}"/>
              </a:ext>
            </a:extLst>
          </p:cNvPr>
          <p:cNvSpPr>
            <a:spLocks noGrp="1"/>
          </p:cNvSpPr>
          <p:nvPr>
            <p:ph type="sldNum" sz="quarter" idx="12"/>
          </p:nvPr>
        </p:nvSpPr>
        <p:spPr/>
        <p:txBody>
          <a:bodyPr/>
          <a:lstStyle/>
          <a:p>
            <a:fld id="{5751DFAA-887F-4071-8EAD-E8CA316FCF06}" type="slidenum">
              <a:rPr lang="en-GB" smtClean="0"/>
              <a:t>18</a:t>
            </a:fld>
            <a:endParaRPr lang="en-GB" dirty="0"/>
          </a:p>
        </p:txBody>
      </p:sp>
      <p:sp>
        <p:nvSpPr>
          <p:cNvPr id="313" name="TextBox 312">
            <a:extLst>
              <a:ext uri="{FF2B5EF4-FFF2-40B4-BE49-F238E27FC236}">
                <a16:creationId xmlns:a16="http://schemas.microsoft.com/office/drawing/2014/main" id="{426AB4B2-A908-41D8-AA22-63EF3139CEE0}"/>
              </a:ext>
            </a:extLst>
          </p:cNvPr>
          <p:cNvSpPr txBox="1"/>
          <p:nvPr/>
        </p:nvSpPr>
        <p:spPr>
          <a:xfrm>
            <a:off x="3553205" y="6476068"/>
            <a:ext cx="6958828" cy="27699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    9                            x                     18                                                           x                4            =         648</a:t>
            </a:r>
          </a:p>
        </p:txBody>
      </p:sp>
      <p:sp>
        <p:nvSpPr>
          <p:cNvPr id="314" name="TextBox 313">
            <a:extLst>
              <a:ext uri="{FF2B5EF4-FFF2-40B4-BE49-F238E27FC236}">
                <a16:creationId xmlns:a16="http://schemas.microsoft.com/office/drawing/2014/main" id="{F621B33F-B7F9-4AF7-B1DE-B5A9FBF7725B}"/>
              </a:ext>
            </a:extLst>
          </p:cNvPr>
          <p:cNvSpPr txBox="1"/>
          <p:nvPr/>
        </p:nvSpPr>
        <p:spPr>
          <a:xfrm>
            <a:off x="1471617" y="6474729"/>
            <a:ext cx="2081588" cy="276999"/>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Number of journeys       = </a:t>
            </a:r>
          </a:p>
        </p:txBody>
      </p:sp>
      <p:pic>
        <p:nvPicPr>
          <p:cNvPr id="2122" name="Picture 2121" descr="A picture containing building&#10;&#10;Description automatically generated">
            <a:extLst>
              <a:ext uri="{FF2B5EF4-FFF2-40B4-BE49-F238E27FC236}">
                <a16:creationId xmlns:a16="http://schemas.microsoft.com/office/drawing/2014/main" id="{00303C42-1B15-49B9-A85D-C255E3B27ADA}"/>
              </a:ext>
            </a:extLst>
          </p:cNvPr>
          <p:cNvPicPr>
            <a:picLocks noChangeAspect="1"/>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2693732" y="2456465"/>
            <a:ext cx="227514" cy="323497"/>
          </a:xfrm>
          <a:prstGeom prst="rect">
            <a:avLst/>
          </a:prstGeom>
        </p:spPr>
      </p:pic>
      <p:sp>
        <p:nvSpPr>
          <p:cNvPr id="2123" name="TextBox 2122">
            <a:extLst>
              <a:ext uri="{FF2B5EF4-FFF2-40B4-BE49-F238E27FC236}">
                <a16:creationId xmlns:a16="http://schemas.microsoft.com/office/drawing/2014/main" id="{A83BFBB8-FA60-4942-8CEF-6579E5AB5504}"/>
              </a:ext>
            </a:extLst>
          </p:cNvPr>
          <p:cNvSpPr txBox="1"/>
          <p:nvPr/>
        </p:nvSpPr>
        <p:spPr>
          <a:xfrm>
            <a:off x="8168600" y="4504739"/>
            <a:ext cx="2476253" cy="1598451"/>
          </a:xfrm>
          <a:prstGeom prst="rect">
            <a:avLst/>
          </a:prstGeom>
          <a:noFill/>
        </p:spPr>
        <p:txBody>
          <a:bodyPr wrap="square" rtlCol="0">
            <a:spAutoFit/>
          </a:bodyPr>
          <a:lstStyle>
            <a:defPPr>
              <a:defRPr lang="nb-NO"/>
            </a:defPPr>
            <a:lvl1pPr marR="0" lvl="0" indent="0" defTabSz="914400" fontAlgn="auto">
              <a:lnSpc>
                <a:spcPts val="1300"/>
              </a:lnSpc>
              <a:spcBef>
                <a:spcPts val="0"/>
              </a:spcBef>
              <a:spcAft>
                <a:spcPts val="0"/>
              </a:spcAft>
              <a:buClrTx/>
              <a:buSzTx/>
              <a:buFontTx/>
              <a:buNone/>
              <a:tabLst/>
              <a:defRPr kumimoji="0" sz="1400" b="0" i="0" u="none" strike="noStrike" kern="0" cap="none" spc="0" normalizeH="0" baseline="0">
                <a:ln>
                  <a:noFill/>
                </a:ln>
                <a:solidFill>
                  <a:srgbClr val="ED7D31">
                    <a:lumMod val="75000"/>
                  </a:srgbClr>
                </a:solidFill>
                <a:effectLst/>
                <a:uLnTx/>
                <a:uFillTx/>
              </a:defRPr>
            </a:lvl1pPr>
          </a:lstStyle>
          <a:p>
            <a:r>
              <a:rPr lang="en-GB" dirty="0">
                <a:solidFill>
                  <a:schemeClr val="accent2"/>
                </a:solidFill>
              </a:rPr>
              <a:t>The customer has completed one of the 648 possible paths.</a:t>
            </a:r>
          </a:p>
          <a:p>
            <a:endParaRPr lang="en-GB" dirty="0">
              <a:solidFill>
                <a:schemeClr val="accent2"/>
              </a:solidFill>
            </a:endParaRPr>
          </a:p>
          <a:p>
            <a:r>
              <a:rPr lang="en-GB" dirty="0">
                <a:solidFill>
                  <a:schemeClr val="accent2"/>
                </a:solidFill>
              </a:rPr>
              <a:t>The journey consisted of </a:t>
            </a:r>
            <a:br>
              <a:rPr lang="en-GB" dirty="0">
                <a:solidFill>
                  <a:schemeClr val="accent2"/>
                </a:solidFill>
              </a:rPr>
            </a:br>
            <a:r>
              <a:rPr lang="en-GB" dirty="0">
                <a:solidFill>
                  <a:schemeClr val="accent2"/>
                </a:solidFill>
              </a:rPr>
              <a:t>13 touchpoints.</a:t>
            </a:r>
          </a:p>
          <a:p>
            <a:endParaRPr lang="en-GB" dirty="0">
              <a:solidFill>
                <a:schemeClr val="accent2"/>
              </a:solidFill>
            </a:endParaRPr>
          </a:p>
          <a:p>
            <a:r>
              <a:rPr lang="en-GB" dirty="0">
                <a:solidFill>
                  <a:schemeClr val="accent2"/>
                </a:solidFill>
              </a:rPr>
              <a:t>In reality, there are often deviations from the planned journey.</a:t>
            </a:r>
          </a:p>
        </p:txBody>
      </p:sp>
      <p:sp>
        <p:nvSpPr>
          <p:cNvPr id="2127" name="Speech Bubble: Rectangle with Corners Rounded 2126">
            <a:extLst>
              <a:ext uri="{FF2B5EF4-FFF2-40B4-BE49-F238E27FC236}">
                <a16:creationId xmlns:a16="http://schemas.microsoft.com/office/drawing/2014/main" id="{CB54FEAE-37E5-47C1-A04A-AC204CFF3079}"/>
              </a:ext>
            </a:extLst>
          </p:cNvPr>
          <p:cNvSpPr/>
          <p:nvPr/>
        </p:nvSpPr>
        <p:spPr>
          <a:xfrm>
            <a:off x="700737" y="2735584"/>
            <a:ext cx="1280310" cy="588547"/>
          </a:xfrm>
          <a:prstGeom prst="wedgeRoundRectCallout">
            <a:avLst>
              <a:gd name="adj1" fmla="val 96551"/>
              <a:gd name="adj2" fmla="val -42186"/>
              <a:gd name="adj3" fmla="val 16667"/>
            </a:avLst>
          </a:prstGeom>
          <a:ln>
            <a:solidFill>
              <a:srgbClr val="C55A11"/>
            </a:solidFill>
          </a:ln>
        </p:spPr>
        <p:style>
          <a:lnRef idx="2">
            <a:schemeClr val="accent3"/>
          </a:lnRef>
          <a:fillRef idx="1">
            <a:schemeClr val="lt1"/>
          </a:fillRef>
          <a:effectRef idx="0">
            <a:schemeClr val="accent3"/>
          </a:effectRef>
          <a:fontRef idx="minor">
            <a:schemeClr val="dk1"/>
          </a:fontRef>
        </p:style>
        <p:txBody>
          <a:bodyPr rtlCol="0" anchor="ctr"/>
          <a:lstStyle/>
          <a:p>
            <a:pPr lvl="0" defTabSz="914400">
              <a:lnSpc>
                <a:spcPts val="1300"/>
              </a:lnSpc>
              <a:defRPr/>
            </a:pPr>
            <a:r>
              <a:rPr lang="en-GB" sz="1100" kern="0" dirty="0">
                <a:solidFill>
                  <a:srgbClr val="ED7D31">
                    <a:lumMod val="75000"/>
                  </a:srgbClr>
                </a:solidFill>
              </a:rPr>
              <a:t>I prefer to contact them through their web site.</a:t>
            </a:r>
          </a:p>
        </p:txBody>
      </p:sp>
      <p:pic>
        <p:nvPicPr>
          <p:cNvPr id="2128" name="Picture 2127" descr="A picture containing building&#10;&#10;Description automatically generated">
            <a:extLst>
              <a:ext uri="{FF2B5EF4-FFF2-40B4-BE49-F238E27FC236}">
                <a16:creationId xmlns:a16="http://schemas.microsoft.com/office/drawing/2014/main" id="{99ABDC2B-294A-4818-BB16-0711835468CF}"/>
              </a:ext>
            </a:extLst>
          </p:cNvPr>
          <p:cNvPicPr>
            <a:picLocks noChangeAspect="1"/>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9662357" y="3283656"/>
            <a:ext cx="227514" cy="323497"/>
          </a:xfrm>
          <a:prstGeom prst="rect">
            <a:avLst/>
          </a:prstGeom>
        </p:spPr>
      </p:pic>
      <p:sp>
        <p:nvSpPr>
          <p:cNvPr id="2129" name="Speech Bubble: Rectangle with Corners Rounded 2128">
            <a:extLst>
              <a:ext uri="{FF2B5EF4-FFF2-40B4-BE49-F238E27FC236}">
                <a16:creationId xmlns:a16="http://schemas.microsoft.com/office/drawing/2014/main" id="{8E90F8F5-A5D9-4262-BD95-3430F574D895}"/>
              </a:ext>
            </a:extLst>
          </p:cNvPr>
          <p:cNvSpPr/>
          <p:nvPr/>
        </p:nvSpPr>
        <p:spPr>
          <a:xfrm>
            <a:off x="10210479" y="2739986"/>
            <a:ext cx="1544096" cy="533787"/>
          </a:xfrm>
          <a:prstGeom prst="wedgeRoundRectCallout">
            <a:avLst>
              <a:gd name="adj1" fmla="val -67007"/>
              <a:gd name="adj2" fmla="val 53454"/>
              <a:gd name="adj3" fmla="val 16667"/>
            </a:avLst>
          </a:prstGeom>
          <a:ln>
            <a:solidFill>
              <a:srgbClr val="C55A11"/>
            </a:solidFill>
          </a:ln>
        </p:spPr>
        <p:style>
          <a:lnRef idx="2">
            <a:schemeClr val="accent3"/>
          </a:lnRef>
          <a:fillRef idx="1">
            <a:schemeClr val="lt1"/>
          </a:fillRef>
          <a:effectRef idx="0">
            <a:schemeClr val="accent3"/>
          </a:effectRef>
          <a:fontRef idx="minor">
            <a:schemeClr val="dk1"/>
          </a:fontRef>
        </p:style>
        <p:txBody>
          <a:bodyPr rtlCol="0" anchor="ctr"/>
          <a:lstStyle/>
          <a:p>
            <a:pPr lvl="0" defTabSz="914400">
              <a:lnSpc>
                <a:spcPts val="1300"/>
              </a:lnSpc>
              <a:defRPr/>
            </a:pPr>
            <a:r>
              <a:rPr lang="en-GB" sz="1100" kern="0" dirty="0">
                <a:solidFill>
                  <a:srgbClr val="ED7D31">
                    <a:lumMod val="75000"/>
                  </a:srgbClr>
                </a:solidFill>
              </a:rPr>
              <a:t>This was definitely not that easy…</a:t>
            </a:r>
          </a:p>
        </p:txBody>
      </p:sp>
      <p:sp>
        <p:nvSpPr>
          <p:cNvPr id="2137" name="Rectangle 2136">
            <a:extLst>
              <a:ext uri="{FF2B5EF4-FFF2-40B4-BE49-F238E27FC236}">
                <a16:creationId xmlns:a16="http://schemas.microsoft.com/office/drawing/2014/main" id="{E698CC64-2606-4675-82E0-626BC752790F}"/>
              </a:ext>
            </a:extLst>
          </p:cNvPr>
          <p:cNvSpPr/>
          <p:nvPr/>
        </p:nvSpPr>
        <p:spPr>
          <a:xfrm>
            <a:off x="10186309" y="1707362"/>
            <a:ext cx="1735498" cy="646331"/>
          </a:xfrm>
          <a:prstGeom prst="rect">
            <a:avLst/>
          </a:prstGeom>
          <a:noFill/>
        </p:spPr>
        <p:txBody>
          <a:bodyPr wrap="square" rtlCol="0">
            <a:spAutoFit/>
          </a:bodyPr>
          <a:lstStyle/>
          <a:p>
            <a:pPr defTabSz="914400"/>
            <a:r>
              <a:rPr lang="en-GB" sz="1200" kern="0" dirty="0">
                <a:solidFill>
                  <a:schemeClr val="accent4">
                    <a:lumMod val="50000"/>
                  </a:schemeClr>
                </a:solidFill>
              </a:rPr>
              <a:t>Peter has a unique experience throughout the actual journey </a:t>
            </a:r>
          </a:p>
        </p:txBody>
      </p:sp>
      <p:pic>
        <p:nvPicPr>
          <p:cNvPr id="2138" name="Picture 4" descr="Bilderesultat for light bulb free clipart">
            <a:extLst>
              <a:ext uri="{FF2B5EF4-FFF2-40B4-BE49-F238E27FC236}">
                <a16:creationId xmlns:a16="http://schemas.microsoft.com/office/drawing/2014/main" id="{F0A6152F-810E-4064-A61E-3B13EA83C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21483" y="1812465"/>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315" name="TextBox 314">
            <a:extLst>
              <a:ext uri="{FF2B5EF4-FFF2-40B4-BE49-F238E27FC236}">
                <a16:creationId xmlns:a16="http://schemas.microsoft.com/office/drawing/2014/main" id="{8BDAF7E1-E423-4163-A53A-0E5A4106C5F2}"/>
              </a:ext>
            </a:extLst>
          </p:cNvPr>
          <p:cNvSpPr txBox="1"/>
          <p:nvPr/>
        </p:nvSpPr>
        <p:spPr>
          <a:xfrm>
            <a:off x="275449" y="1492598"/>
            <a:ext cx="2520245" cy="764889"/>
          </a:xfrm>
          <a:prstGeom prst="rect">
            <a:avLst/>
          </a:prstGeom>
          <a:noFill/>
        </p:spPr>
        <p:txBody>
          <a:bodyPr wrap="square" rtlCol="0">
            <a:spAutoFit/>
          </a:bodyPr>
          <a:lstStyle>
            <a:defPPr>
              <a:defRPr lang="nb-NO"/>
            </a:defPPr>
            <a:lvl1pPr marR="0" lvl="0" indent="0" defTabSz="914400" fontAlgn="auto">
              <a:lnSpc>
                <a:spcPts val="1300"/>
              </a:lnSpc>
              <a:spcBef>
                <a:spcPts val="0"/>
              </a:spcBef>
              <a:spcAft>
                <a:spcPts val="0"/>
              </a:spcAft>
              <a:buClrTx/>
              <a:buSzTx/>
              <a:buFontTx/>
              <a:buNone/>
              <a:tabLst/>
              <a:defRPr kumimoji="0" sz="1400" b="0" i="0" u="none" strike="noStrike" kern="0" cap="none" spc="0" normalizeH="0" baseline="0">
                <a:ln>
                  <a:noFill/>
                </a:ln>
                <a:solidFill>
                  <a:srgbClr val="ED7D31">
                    <a:lumMod val="75000"/>
                  </a:srgbClr>
                </a:solidFill>
                <a:effectLst/>
                <a:uLnTx/>
                <a:uFillTx/>
              </a:defRPr>
            </a:lvl1pPr>
          </a:lstStyle>
          <a:p>
            <a:r>
              <a:rPr lang="en-GB" dirty="0">
                <a:solidFill>
                  <a:schemeClr val="accent2"/>
                </a:solidFill>
              </a:rPr>
              <a:t>Peter is a new customer who choose to sign up through the company web page. His journey is outlined in orange colour.</a:t>
            </a:r>
          </a:p>
        </p:txBody>
      </p:sp>
      <p:sp>
        <p:nvSpPr>
          <p:cNvPr id="316" name="TextBox 315">
            <a:extLst>
              <a:ext uri="{FF2B5EF4-FFF2-40B4-BE49-F238E27FC236}">
                <a16:creationId xmlns:a16="http://schemas.microsoft.com/office/drawing/2014/main" id="{81802592-B42D-477E-9139-DE82E5A6DCA7}"/>
              </a:ext>
            </a:extLst>
          </p:cNvPr>
          <p:cNvSpPr txBox="1"/>
          <p:nvPr/>
        </p:nvSpPr>
        <p:spPr>
          <a:xfrm>
            <a:off x="2942288" y="1668126"/>
            <a:ext cx="256859" cy="261610"/>
          </a:xfrm>
          <a:prstGeom prst="rect">
            <a:avLst/>
          </a:prstGeom>
          <a:noFill/>
        </p:spPr>
        <p:txBody>
          <a:bodyPr wrap="square" rtlCol="0">
            <a:spAutoFit/>
          </a:bodyPr>
          <a:lstStyle/>
          <a:p>
            <a:pPr algn="ctr"/>
            <a:r>
              <a:rPr lang="en-GB" sz="1100" dirty="0"/>
              <a:t>1</a:t>
            </a:r>
          </a:p>
        </p:txBody>
      </p:sp>
      <p:sp>
        <p:nvSpPr>
          <p:cNvPr id="317" name="TextBox 316">
            <a:extLst>
              <a:ext uri="{FF2B5EF4-FFF2-40B4-BE49-F238E27FC236}">
                <a16:creationId xmlns:a16="http://schemas.microsoft.com/office/drawing/2014/main" id="{2799B0E0-FD59-417C-BA7B-54CADB3892A7}"/>
              </a:ext>
            </a:extLst>
          </p:cNvPr>
          <p:cNvSpPr txBox="1"/>
          <p:nvPr/>
        </p:nvSpPr>
        <p:spPr>
          <a:xfrm>
            <a:off x="2942288" y="2490280"/>
            <a:ext cx="256859" cy="261610"/>
          </a:xfrm>
          <a:prstGeom prst="rect">
            <a:avLst/>
          </a:prstGeom>
          <a:noFill/>
        </p:spPr>
        <p:txBody>
          <a:bodyPr wrap="square" rtlCol="0">
            <a:spAutoFit/>
          </a:bodyPr>
          <a:lstStyle/>
          <a:p>
            <a:pPr algn="ctr"/>
            <a:r>
              <a:rPr lang="en-GB" sz="1100" dirty="0"/>
              <a:t>2</a:t>
            </a:r>
          </a:p>
        </p:txBody>
      </p:sp>
      <p:sp>
        <p:nvSpPr>
          <p:cNvPr id="318" name="TextBox 317">
            <a:extLst>
              <a:ext uri="{FF2B5EF4-FFF2-40B4-BE49-F238E27FC236}">
                <a16:creationId xmlns:a16="http://schemas.microsoft.com/office/drawing/2014/main" id="{525CD033-2A31-4C34-BA3F-7BA7E6F26C17}"/>
              </a:ext>
            </a:extLst>
          </p:cNvPr>
          <p:cNvSpPr txBox="1"/>
          <p:nvPr/>
        </p:nvSpPr>
        <p:spPr>
          <a:xfrm>
            <a:off x="2942288" y="3597902"/>
            <a:ext cx="256859" cy="261610"/>
          </a:xfrm>
          <a:prstGeom prst="rect">
            <a:avLst/>
          </a:prstGeom>
          <a:noFill/>
        </p:spPr>
        <p:txBody>
          <a:bodyPr wrap="square" rtlCol="0">
            <a:spAutoFit/>
          </a:bodyPr>
          <a:lstStyle/>
          <a:p>
            <a:pPr algn="ctr"/>
            <a:r>
              <a:rPr lang="en-GB" sz="1100" dirty="0"/>
              <a:t>3</a:t>
            </a:r>
          </a:p>
        </p:txBody>
      </p:sp>
      <p:sp>
        <p:nvSpPr>
          <p:cNvPr id="319" name="TextBox 318">
            <a:extLst>
              <a:ext uri="{FF2B5EF4-FFF2-40B4-BE49-F238E27FC236}">
                <a16:creationId xmlns:a16="http://schemas.microsoft.com/office/drawing/2014/main" id="{00330828-819B-4000-A786-977349E1B77B}"/>
              </a:ext>
            </a:extLst>
          </p:cNvPr>
          <p:cNvSpPr txBox="1"/>
          <p:nvPr/>
        </p:nvSpPr>
        <p:spPr>
          <a:xfrm>
            <a:off x="2942288" y="4411275"/>
            <a:ext cx="256859" cy="261610"/>
          </a:xfrm>
          <a:prstGeom prst="rect">
            <a:avLst/>
          </a:prstGeom>
          <a:noFill/>
        </p:spPr>
        <p:txBody>
          <a:bodyPr wrap="square" rtlCol="0">
            <a:spAutoFit/>
          </a:bodyPr>
          <a:lstStyle/>
          <a:p>
            <a:pPr algn="ctr"/>
            <a:r>
              <a:rPr lang="en-GB" sz="1100" dirty="0"/>
              <a:t>4</a:t>
            </a:r>
          </a:p>
        </p:txBody>
      </p:sp>
      <p:sp>
        <p:nvSpPr>
          <p:cNvPr id="320" name="TextBox 319">
            <a:extLst>
              <a:ext uri="{FF2B5EF4-FFF2-40B4-BE49-F238E27FC236}">
                <a16:creationId xmlns:a16="http://schemas.microsoft.com/office/drawing/2014/main" id="{E5BFBB2B-A563-4D78-81F4-36D2865734A2}"/>
              </a:ext>
            </a:extLst>
          </p:cNvPr>
          <p:cNvSpPr txBox="1"/>
          <p:nvPr/>
        </p:nvSpPr>
        <p:spPr>
          <a:xfrm>
            <a:off x="2942288" y="4977995"/>
            <a:ext cx="256859" cy="261610"/>
          </a:xfrm>
          <a:prstGeom prst="rect">
            <a:avLst/>
          </a:prstGeom>
          <a:noFill/>
        </p:spPr>
        <p:txBody>
          <a:bodyPr wrap="square" rtlCol="0">
            <a:spAutoFit/>
          </a:bodyPr>
          <a:lstStyle/>
          <a:p>
            <a:pPr algn="ctr"/>
            <a:r>
              <a:rPr lang="en-GB" sz="1100" dirty="0"/>
              <a:t>5</a:t>
            </a:r>
          </a:p>
        </p:txBody>
      </p:sp>
      <p:pic>
        <p:nvPicPr>
          <p:cNvPr id="5" name="Picture 4">
            <a:extLst>
              <a:ext uri="{FF2B5EF4-FFF2-40B4-BE49-F238E27FC236}">
                <a16:creationId xmlns:a16="http://schemas.microsoft.com/office/drawing/2014/main" id="{E6629547-C08C-4820-ABAE-2F9A724461A7}"/>
              </a:ext>
            </a:extLst>
          </p:cNvPr>
          <p:cNvPicPr>
            <a:picLocks noChangeAspect="1"/>
          </p:cNvPicPr>
          <p:nvPr/>
        </p:nvPicPr>
        <p:blipFill>
          <a:blip r:embed="rId5"/>
          <a:stretch>
            <a:fillRect/>
          </a:stretch>
        </p:blipFill>
        <p:spPr>
          <a:xfrm>
            <a:off x="3122772" y="1433093"/>
            <a:ext cx="6395258" cy="4852837"/>
          </a:xfrm>
          <a:prstGeom prst="rect">
            <a:avLst/>
          </a:prstGeom>
        </p:spPr>
      </p:pic>
    </p:spTree>
    <p:extLst>
      <p:ext uri="{BB962C8B-B14F-4D97-AF65-F5344CB8AC3E}">
        <p14:creationId xmlns:p14="http://schemas.microsoft.com/office/powerpoint/2010/main" val="285827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0A23CE-5815-4E08-B771-0889B994DC7C}"/>
              </a:ext>
            </a:extLst>
          </p:cNvPr>
          <p:cNvSpPr>
            <a:spLocks noGrp="1"/>
          </p:cNvSpPr>
          <p:nvPr>
            <p:ph type="title"/>
          </p:nvPr>
        </p:nvSpPr>
        <p:spPr>
          <a:xfrm>
            <a:off x="954182" y="331155"/>
            <a:ext cx="9001711" cy="888244"/>
          </a:xfrm>
        </p:spPr>
        <p:txBody>
          <a:bodyPr/>
          <a:lstStyle/>
          <a:p>
            <a:r>
              <a:rPr lang="en-GB" dirty="0"/>
              <a:t>Modelling of communication points</a:t>
            </a:r>
          </a:p>
        </p:txBody>
      </p:sp>
      <p:sp>
        <p:nvSpPr>
          <p:cNvPr id="6" name="TextBox 5">
            <a:extLst>
              <a:ext uri="{FF2B5EF4-FFF2-40B4-BE49-F238E27FC236}">
                <a16:creationId xmlns:a16="http://schemas.microsoft.com/office/drawing/2014/main" id="{9B259E65-8C90-4F0C-8E9B-6E8A0A6C0E6E}"/>
              </a:ext>
            </a:extLst>
          </p:cNvPr>
          <p:cNvSpPr txBox="1"/>
          <p:nvPr/>
        </p:nvSpPr>
        <p:spPr>
          <a:xfrm>
            <a:off x="3940373" y="1600125"/>
            <a:ext cx="6821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Message</a:t>
            </a:r>
          </a:p>
        </p:txBody>
      </p:sp>
      <p:cxnSp>
        <p:nvCxnSpPr>
          <p:cNvPr id="7" name="Straight Arrow Connector 6">
            <a:extLst>
              <a:ext uri="{FF2B5EF4-FFF2-40B4-BE49-F238E27FC236}">
                <a16:creationId xmlns:a16="http://schemas.microsoft.com/office/drawing/2014/main" id="{B011BD32-109A-4A54-ACE2-580C3A42D750}"/>
              </a:ext>
            </a:extLst>
          </p:cNvPr>
          <p:cNvCxnSpPr>
            <a:cxnSpLocks/>
          </p:cNvCxnSpPr>
          <p:nvPr/>
        </p:nvCxnSpPr>
        <p:spPr>
          <a:xfrm>
            <a:off x="3643115" y="1826129"/>
            <a:ext cx="136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90216D-3D82-4C4A-BBBC-58568D4C80B8}"/>
              </a:ext>
            </a:extLst>
          </p:cNvPr>
          <p:cNvSpPr txBox="1"/>
          <p:nvPr/>
        </p:nvSpPr>
        <p:spPr>
          <a:xfrm>
            <a:off x="2991487" y="2006369"/>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sp>
        <p:nvSpPr>
          <p:cNvPr id="9" name="TextBox 8">
            <a:extLst>
              <a:ext uri="{FF2B5EF4-FFF2-40B4-BE49-F238E27FC236}">
                <a16:creationId xmlns:a16="http://schemas.microsoft.com/office/drawing/2014/main" id="{42B57A26-CA19-4A12-A954-F49F71795306}"/>
              </a:ext>
            </a:extLst>
          </p:cNvPr>
          <p:cNvSpPr txBox="1"/>
          <p:nvPr/>
        </p:nvSpPr>
        <p:spPr>
          <a:xfrm>
            <a:off x="5085074" y="2006369"/>
            <a:ext cx="601979"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sp>
        <p:nvSpPr>
          <p:cNvPr id="10" name="TextBox 9">
            <a:extLst>
              <a:ext uri="{FF2B5EF4-FFF2-40B4-BE49-F238E27FC236}">
                <a16:creationId xmlns:a16="http://schemas.microsoft.com/office/drawing/2014/main" id="{AA27A2F3-248E-49F3-AE20-5B255C593A47}"/>
              </a:ext>
            </a:extLst>
          </p:cNvPr>
          <p:cNvSpPr txBox="1"/>
          <p:nvPr/>
        </p:nvSpPr>
        <p:spPr>
          <a:xfrm>
            <a:off x="3661478" y="1811074"/>
            <a:ext cx="11901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pic>
        <p:nvPicPr>
          <p:cNvPr id="13" name="Picture 12" descr="A picture containing building&#10;&#10;Description automatically generated">
            <a:extLst>
              <a:ext uri="{FF2B5EF4-FFF2-40B4-BE49-F238E27FC236}">
                <a16:creationId xmlns:a16="http://schemas.microsoft.com/office/drawing/2014/main" id="{3FBF9483-25A0-49B1-A005-5C8BC9A3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760" y="1600125"/>
            <a:ext cx="227514" cy="323497"/>
          </a:xfrm>
          <a:prstGeom prst="rect">
            <a:avLst/>
          </a:prstGeom>
        </p:spPr>
      </p:pic>
      <p:pic>
        <p:nvPicPr>
          <p:cNvPr id="15" name="Picture 14" descr="A picture containing sitting, drawing, sign, parked&#10;&#10;Description automatically generated">
            <a:extLst>
              <a:ext uri="{FF2B5EF4-FFF2-40B4-BE49-F238E27FC236}">
                <a16:creationId xmlns:a16="http://schemas.microsoft.com/office/drawing/2014/main" id="{FA361A84-C1B9-4012-9C41-463EEEF06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619" y="1589413"/>
            <a:ext cx="504568" cy="344920"/>
          </a:xfrm>
          <a:prstGeom prst="rect">
            <a:avLst/>
          </a:prstGeom>
        </p:spPr>
      </p:pic>
      <p:sp>
        <p:nvSpPr>
          <p:cNvPr id="58" name="TextBox 57">
            <a:extLst>
              <a:ext uri="{FF2B5EF4-FFF2-40B4-BE49-F238E27FC236}">
                <a16:creationId xmlns:a16="http://schemas.microsoft.com/office/drawing/2014/main" id="{B86B1E97-FDE9-493F-B345-27F1197CDED2}"/>
              </a:ext>
            </a:extLst>
          </p:cNvPr>
          <p:cNvSpPr txBox="1"/>
          <p:nvPr/>
        </p:nvSpPr>
        <p:spPr>
          <a:xfrm>
            <a:off x="2128335" y="2771894"/>
            <a:ext cx="4988369"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Visual representation of a touchpoint</a:t>
            </a:r>
            <a:endParaRPr kumimoji="0" lang="en-GB" sz="3200" b="0" i="0" u="none" strike="noStrike" kern="0" cap="none" spc="0" normalizeH="0" baseline="0" noProof="0" dirty="0">
              <a:ln>
                <a:noFill/>
              </a:ln>
              <a:solidFill>
                <a:prstClr val="black">
                  <a:lumMod val="75000"/>
                  <a:lumOff val="25000"/>
                </a:prstClr>
              </a:solidFill>
              <a:effectLst/>
              <a:uLnTx/>
              <a:uFillTx/>
              <a:latin typeface="Calibri"/>
              <a:ea typeface="+mn-ea"/>
            </a:endParaRPr>
          </a:p>
        </p:txBody>
      </p:sp>
      <p:sp>
        <p:nvSpPr>
          <p:cNvPr id="59" name="TextBox 58">
            <a:extLst>
              <a:ext uri="{FF2B5EF4-FFF2-40B4-BE49-F238E27FC236}">
                <a16:creationId xmlns:a16="http://schemas.microsoft.com/office/drawing/2014/main" id="{0711F59F-6D42-40CF-83F0-8A94B2E2A4AE}"/>
              </a:ext>
            </a:extLst>
          </p:cNvPr>
          <p:cNvSpPr txBox="1"/>
          <p:nvPr/>
        </p:nvSpPr>
        <p:spPr>
          <a:xfrm>
            <a:off x="2144660" y="3240418"/>
            <a:ext cx="177887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spc="100" dirty="0">
                <a:solidFill>
                  <a:prstClr val="black">
                    <a:lumMod val="75000"/>
                    <a:lumOff val="25000"/>
                  </a:prstClr>
                </a:solidFill>
                <a:latin typeface="Calibri"/>
                <a:cs typeface="Arial" charset="0"/>
              </a:rPr>
              <a:t>J</a:t>
            </a:r>
            <a:r>
              <a:rPr kumimoji="0" lang="en-GB" sz="1000" b="1" i="0" u="none" strike="noStrike" kern="0" cap="none" spc="100" normalizeH="0" baseline="0" noProof="0" dirty="0" err="1">
                <a:ln>
                  <a:noFill/>
                </a:ln>
                <a:solidFill>
                  <a:prstClr val="black">
                    <a:lumMod val="75000"/>
                    <a:lumOff val="25000"/>
                  </a:prstClr>
                </a:solidFill>
                <a:effectLst/>
                <a:uLnTx/>
                <a:uFillTx/>
                <a:latin typeface="Calibri"/>
                <a:cs typeface="Arial" charset="0"/>
              </a:rPr>
              <a:t>ourney</a:t>
            </a:r>
            <a:r>
              <a:rPr kumimoji="0" lang="en-GB" sz="1000" b="1" i="0" u="none" strike="noStrike" kern="0" cap="none" spc="100" normalizeH="0" baseline="0" noProof="0" dirty="0">
                <a:ln>
                  <a:noFill/>
                </a:ln>
                <a:solidFill>
                  <a:prstClr val="black">
                    <a:lumMod val="75000"/>
                    <a:lumOff val="25000"/>
                  </a:prstClr>
                </a:solidFill>
                <a:effectLst/>
                <a:uLnTx/>
                <a:uFillTx/>
                <a:latin typeface="Calibri"/>
                <a:cs typeface="Arial" charset="0"/>
              </a:rPr>
              <a:t> diagram</a:t>
            </a:r>
            <a:endParaRPr kumimoji="0" lang="en-GB" sz="14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62" name="Oval 61">
            <a:extLst>
              <a:ext uri="{FF2B5EF4-FFF2-40B4-BE49-F238E27FC236}">
                <a16:creationId xmlns:a16="http://schemas.microsoft.com/office/drawing/2014/main" id="{EE724ED9-5697-42EE-B859-761F3502ED38}"/>
              </a:ext>
            </a:extLst>
          </p:cNvPr>
          <p:cNvSpPr>
            <a:spLocks noChangeAspect="1"/>
          </p:cNvSpPr>
          <p:nvPr/>
        </p:nvSpPr>
        <p:spPr>
          <a:xfrm>
            <a:off x="2313097" y="3728607"/>
            <a:ext cx="540000" cy="540000"/>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5EA71ED2-28DC-41EE-9999-2FF81A4ECBDB}"/>
              </a:ext>
            </a:extLst>
          </p:cNvPr>
          <p:cNvSpPr>
            <a:spLocks noChangeAspect="1"/>
          </p:cNvSpPr>
          <p:nvPr/>
        </p:nvSpPr>
        <p:spPr>
          <a:xfrm>
            <a:off x="2393068" y="3804013"/>
            <a:ext cx="380949" cy="380949"/>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87E8EFC7-13F9-455F-BE90-AB4D864DEB6F}"/>
              </a:ext>
            </a:extLst>
          </p:cNvPr>
          <p:cNvSpPr txBox="1"/>
          <p:nvPr/>
        </p:nvSpPr>
        <p:spPr>
          <a:xfrm>
            <a:off x="2916885" y="3610256"/>
            <a:ext cx="1061387"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sp>
        <p:nvSpPr>
          <p:cNvPr id="66" name="TextBox 65">
            <a:extLst>
              <a:ext uri="{FF2B5EF4-FFF2-40B4-BE49-F238E27FC236}">
                <a16:creationId xmlns:a16="http://schemas.microsoft.com/office/drawing/2014/main" id="{FE3D94E1-411C-4824-90ED-C0DC3E64945C}"/>
              </a:ext>
            </a:extLst>
          </p:cNvPr>
          <p:cNvSpPr txBox="1"/>
          <p:nvPr/>
        </p:nvSpPr>
        <p:spPr>
          <a:xfrm>
            <a:off x="3149721" y="4111668"/>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cxnSp>
        <p:nvCxnSpPr>
          <p:cNvPr id="67" name="Straight Arrow Connector 66">
            <a:extLst>
              <a:ext uri="{FF2B5EF4-FFF2-40B4-BE49-F238E27FC236}">
                <a16:creationId xmlns:a16="http://schemas.microsoft.com/office/drawing/2014/main" id="{6B1967C9-0905-4EC6-A91A-44F99E86A245}"/>
              </a:ext>
            </a:extLst>
          </p:cNvPr>
          <p:cNvCxnSpPr>
            <a:cxnSpLocks/>
          </p:cNvCxnSpPr>
          <p:nvPr/>
        </p:nvCxnSpPr>
        <p:spPr>
          <a:xfrm flipH="1" flipV="1">
            <a:off x="2774016" y="4204766"/>
            <a:ext cx="432000"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0B3175E-557C-4634-A45E-0B81D9BA6361}"/>
              </a:ext>
            </a:extLst>
          </p:cNvPr>
          <p:cNvCxnSpPr>
            <a:cxnSpLocks/>
          </p:cNvCxnSpPr>
          <p:nvPr/>
        </p:nvCxnSpPr>
        <p:spPr>
          <a:xfrm flipH="1">
            <a:off x="2642813" y="3767834"/>
            <a:ext cx="432210" cy="20213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80A3FC2D-0B23-4BC8-9310-F32A4789AA65}"/>
              </a:ext>
            </a:extLst>
          </p:cNvPr>
          <p:cNvSpPr/>
          <p:nvPr/>
        </p:nvSpPr>
        <p:spPr>
          <a:xfrm>
            <a:off x="2061068" y="3193748"/>
            <a:ext cx="2161434" cy="2204174"/>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2" name="Straight Arrow Connector 51">
            <a:extLst>
              <a:ext uri="{FF2B5EF4-FFF2-40B4-BE49-F238E27FC236}">
                <a16:creationId xmlns:a16="http://schemas.microsoft.com/office/drawing/2014/main" id="{F07F87EC-911E-47F2-8035-2DA208BE59B9}"/>
              </a:ext>
            </a:extLst>
          </p:cNvPr>
          <p:cNvCxnSpPr>
            <a:cxnSpLocks/>
          </p:cNvCxnSpPr>
          <p:nvPr/>
        </p:nvCxnSpPr>
        <p:spPr>
          <a:xfrm>
            <a:off x="6389881" y="4187549"/>
            <a:ext cx="0" cy="36000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04BD3106-A6DF-4CB3-95B7-D3B5FBF756CF}"/>
              </a:ext>
            </a:extLst>
          </p:cNvPr>
          <p:cNvPicPr>
            <a:picLocks noChangeAspect="1"/>
          </p:cNvPicPr>
          <p:nvPr/>
        </p:nvPicPr>
        <p:blipFill>
          <a:blip r:embed="rId5"/>
          <a:stretch>
            <a:fillRect/>
          </a:stretch>
        </p:blipFill>
        <p:spPr>
          <a:xfrm>
            <a:off x="5807612" y="3621107"/>
            <a:ext cx="1121223" cy="576000"/>
          </a:xfrm>
          <a:prstGeom prst="rect">
            <a:avLst/>
          </a:prstGeom>
        </p:spPr>
      </p:pic>
      <p:pic>
        <p:nvPicPr>
          <p:cNvPr id="54" name="Picture 53">
            <a:extLst>
              <a:ext uri="{FF2B5EF4-FFF2-40B4-BE49-F238E27FC236}">
                <a16:creationId xmlns:a16="http://schemas.microsoft.com/office/drawing/2014/main" id="{6306B535-2AA8-48AF-A3BF-C4B5396D7657}"/>
              </a:ext>
            </a:extLst>
          </p:cNvPr>
          <p:cNvPicPr>
            <a:picLocks noChangeAspect="1"/>
          </p:cNvPicPr>
          <p:nvPr/>
        </p:nvPicPr>
        <p:blipFill>
          <a:blip r:embed="rId6"/>
          <a:stretch>
            <a:fillRect/>
          </a:stretch>
        </p:blipFill>
        <p:spPr>
          <a:xfrm>
            <a:off x="5802705" y="4535577"/>
            <a:ext cx="1129848" cy="576000"/>
          </a:xfrm>
          <a:prstGeom prst="rect">
            <a:avLst/>
          </a:prstGeom>
        </p:spPr>
      </p:pic>
      <p:sp>
        <p:nvSpPr>
          <p:cNvPr id="77" name="TextBox 76">
            <a:extLst>
              <a:ext uri="{FF2B5EF4-FFF2-40B4-BE49-F238E27FC236}">
                <a16:creationId xmlns:a16="http://schemas.microsoft.com/office/drawing/2014/main" id="{6662011D-1432-4915-A6F8-3D5829F29ABF}"/>
              </a:ext>
            </a:extLst>
          </p:cNvPr>
          <p:cNvSpPr txBox="1"/>
          <p:nvPr/>
        </p:nvSpPr>
        <p:spPr>
          <a:xfrm>
            <a:off x="4664017" y="3238446"/>
            <a:ext cx="26081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Swimlane/network diagram</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endParaRPr>
          </a:p>
        </p:txBody>
      </p:sp>
      <p:sp>
        <p:nvSpPr>
          <p:cNvPr id="78" name="Rounded Rectangle 65">
            <a:extLst>
              <a:ext uri="{FF2B5EF4-FFF2-40B4-BE49-F238E27FC236}">
                <a16:creationId xmlns:a16="http://schemas.microsoft.com/office/drawing/2014/main" id="{AA3C5CCA-73C3-4B72-A978-6727A463C870}"/>
              </a:ext>
            </a:extLst>
          </p:cNvPr>
          <p:cNvSpPr/>
          <p:nvPr/>
        </p:nvSpPr>
        <p:spPr>
          <a:xfrm>
            <a:off x="6207603" y="3727755"/>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81" name="TextBox 80">
            <a:extLst>
              <a:ext uri="{FF2B5EF4-FFF2-40B4-BE49-F238E27FC236}">
                <a16:creationId xmlns:a16="http://schemas.microsoft.com/office/drawing/2014/main" id="{B8B87033-F5F9-4D2F-9130-AD3F3D8A1A87}"/>
              </a:ext>
            </a:extLst>
          </p:cNvPr>
          <p:cNvSpPr txBox="1"/>
          <p:nvPr/>
        </p:nvSpPr>
        <p:spPr>
          <a:xfrm>
            <a:off x="4645849" y="3516217"/>
            <a:ext cx="1061387"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82" name="Straight Arrow Connector 81">
            <a:extLst>
              <a:ext uri="{FF2B5EF4-FFF2-40B4-BE49-F238E27FC236}">
                <a16:creationId xmlns:a16="http://schemas.microsoft.com/office/drawing/2014/main" id="{7B814FC3-D2DC-4EEB-BE79-32BFDF15C0F7}"/>
              </a:ext>
            </a:extLst>
          </p:cNvPr>
          <p:cNvCxnSpPr>
            <a:cxnSpLocks/>
          </p:cNvCxnSpPr>
          <p:nvPr/>
        </p:nvCxnSpPr>
        <p:spPr>
          <a:xfrm>
            <a:off x="5591405" y="3673796"/>
            <a:ext cx="413143" cy="24622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ABEE498-D945-4BC1-9144-EFA107CF7B39}"/>
              </a:ext>
            </a:extLst>
          </p:cNvPr>
          <p:cNvSpPr txBox="1"/>
          <p:nvPr/>
        </p:nvSpPr>
        <p:spPr>
          <a:xfrm>
            <a:off x="4878685" y="4017629"/>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cxnSp>
        <p:nvCxnSpPr>
          <p:cNvPr id="85" name="Straight Arrow Connector 84">
            <a:extLst>
              <a:ext uri="{FF2B5EF4-FFF2-40B4-BE49-F238E27FC236}">
                <a16:creationId xmlns:a16="http://schemas.microsoft.com/office/drawing/2014/main" id="{F620F070-F88E-4BC2-8574-16D7805BC2F8}"/>
              </a:ext>
            </a:extLst>
          </p:cNvPr>
          <p:cNvCxnSpPr>
            <a:cxnSpLocks/>
          </p:cNvCxnSpPr>
          <p:nvPr/>
        </p:nvCxnSpPr>
        <p:spPr>
          <a:xfrm flipV="1">
            <a:off x="5482576" y="4110728"/>
            <a:ext cx="462141"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D9B6CA1-A14B-4B94-B981-84579F764F9E}"/>
              </a:ext>
            </a:extLst>
          </p:cNvPr>
          <p:cNvSpPr txBox="1"/>
          <p:nvPr/>
        </p:nvSpPr>
        <p:spPr>
          <a:xfrm>
            <a:off x="4870507" y="4519041"/>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87" name="Straight Arrow Connector 86">
            <a:extLst>
              <a:ext uri="{FF2B5EF4-FFF2-40B4-BE49-F238E27FC236}">
                <a16:creationId xmlns:a16="http://schemas.microsoft.com/office/drawing/2014/main" id="{54FA3BB6-4D53-4938-BA47-F9ADB8FDC4DB}"/>
              </a:ext>
            </a:extLst>
          </p:cNvPr>
          <p:cNvCxnSpPr>
            <a:cxnSpLocks/>
          </p:cNvCxnSpPr>
          <p:nvPr/>
        </p:nvCxnSpPr>
        <p:spPr>
          <a:xfrm>
            <a:off x="5482576" y="4626465"/>
            <a:ext cx="462141" cy="13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8" name="Rounded Rectangle 65">
            <a:extLst>
              <a:ext uri="{FF2B5EF4-FFF2-40B4-BE49-F238E27FC236}">
                <a16:creationId xmlns:a16="http://schemas.microsoft.com/office/drawing/2014/main" id="{B60B6737-0398-4717-BFBE-3B3EEF24FED1}"/>
              </a:ext>
            </a:extLst>
          </p:cNvPr>
          <p:cNvSpPr/>
          <p:nvPr/>
        </p:nvSpPr>
        <p:spPr>
          <a:xfrm>
            <a:off x="6205014" y="4645748"/>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89" name="TextBox 88">
            <a:extLst>
              <a:ext uri="{FF2B5EF4-FFF2-40B4-BE49-F238E27FC236}">
                <a16:creationId xmlns:a16="http://schemas.microsoft.com/office/drawing/2014/main" id="{E9ED30AD-907B-454B-BBA3-4FC0F0B2A159}"/>
              </a:ext>
            </a:extLst>
          </p:cNvPr>
          <p:cNvSpPr txBox="1"/>
          <p:nvPr/>
        </p:nvSpPr>
        <p:spPr>
          <a:xfrm>
            <a:off x="6430106" y="4234811"/>
            <a:ext cx="546953" cy="1541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sp>
        <p:nvSpPr>
          <p:cNvPr id="91" name="Rectangle: Rounded Corners 90">
            <a:extLst>
              <a:ext uri="{FF2B5EF4-FFF2-40B4-BE49-F238E27FC236}">
                <a16:creationId xmlns:a16="http://schemas.microsoft.com/office/drawing/2014/main" id="{6B6D59A5-97AE-4102-9B06-E8AD6858CB54}"/>
              </a:ext>
            </a:extLst>
          </p:cNvPr>
          <p:cNvSpPr/>
          <p:nvPr/>
        </p:nvSpPr>
        <p:spPr>
          <a:xfrm>
            <a:off x="4508534" y="3189146"/>
            <a:ext cx="2608170" cy="2204174"/>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FCC5607E-76F0-419E-9CA2-BD6E7C475DAB}"/>
              </a:ext>
            </a:extLst>
          </p:cNvPr>
          <p:cNvSpPr txBox="1"/>
          <p:nvPr/>
        </p:nvSpPr>
        <p:spPr>
          <a:xfrm>
            <a:off x="2128335" y="5417726"/>
            <a:ext cx="215536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spc="100" dirty="0">
                <a:solidFill>
                  <a:prstClr val="black">
                    <a:lumMod val="75000"/>
                    <a:lumOff val="25000"/>
                  </a:prstClr>
                </a:solidFill>
                <a:latin typeface="Calibri"/>
                <a:cs typeface="Arial" charset="0"/>
              </a:rPr>
              <a:t>Useful for simple journeys and for showing deviations from the planned journey. </a:t>
            </a:r>
            <a:endParaRPr kumimoji="0" lang="en-GB" sz="14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93" name="TextBox 92">
            <a:extLst>
              <a:ext uri="{FF2B5EF4-FFF2-40B4-BE49-F238E27FC236}">
                <a16:creationId xmlns:a16="http://schemas.microsoft.com/office/drawing/2014/main" id="{EA4DB6E6-6493-4879-B1DE-EF3D9221680A}"/>
              </a:ext>
            </a:extLst>
          </p:cNvPr>
          <p:cNvSpPr txBox="1"/>
          <p:nvPr/>
        </p:nvSpPr>
        <p:spPr>
          <a:xfrm>
            <a:off x="4635964" y="5417380"/>
            <a:ext cx="25371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spc="100" dirty="0">
                <a:solidFill>
                  <a:prstClr val="black">
                    <a:lumMod val="75000"/>
                    <a:lumOff val="25000"/>
                  </a:prstClr>
                </a:solidFill>
                <a:latin typeface="Calibri"/>
                <a:cs typeface="Arial" charset="0"/>
              </a:rPr>
              <a:t>Useful for journeys with several actors, and for showing both initiator and receiver. </a:t>
            </a:r>
            <a:endParaRPr kumimoji="0" lang="en-GB" sz="1400" b="0" i="0" u="none" strike="noStrike" kern="0" cap="none" spc="0" normalizeH="0" baseline="0" noProof="0" dirty="0">
              <a:ln>
                <a:noFill/>
              </a:ln>
              <a:solidFill>
                <a:prstClr val="black">
                  <a:lumMod val="75000"/>
                  <a:lumOff val="25000"/>
                </a:prstClr>
              </a:solidFill>
              <a:effectLst/>
              <a:uLnTx/>
              <a:uFillTx/>
              <a:latin typeface="Calibri"/>
            </a:endParaRPr>
          </a:p>
        </p:txBody>
      </p:sp>
      <p:sp>
        <p:nvSpPr>
          <p:cNvPr id="69" name="Rectangle 68">
            <a:extLst>
              <a:ext uri="{FF2B5EF4-FFF2-40B4-BE49-F238E27FC236}">
                <a16:creationId xmlns:a16="http://schemas.microsoft.com/office/drawing/2014/main" id="{E586A026-A7D7-47E7-A1CD-6C88B25724DF}"/>
              </a:ext>
            </a:extLst>
          </p:cNvPr>
          <p:cNvSpPr/>
          <p:nvPr/>
        </p:nvSpPr>
        <p:spPr>
          <a:xfrm>
            <a:off x="6991350" y="1515898"/>
            <a:ext cx="4635500" cy="1200329"/>
          </a:xfrm>
          <a:prstGeom prst="rect">
            <a:avLst/>
          </a:prstGeom>
        </p:spPr>
        <p:txBody>
          <a:bodyPr wrap="square">
            <a:spAutoFit/>
          </a:bodyPr>
          <a:lstStyle/>
          <a:p>
            <a:r>
              <a:rPr lang="en-GB" sz="1200" dirty="0">
                <a:latin typeface="CMR9"/>
              </a:rPr>
              <a:t>Communication in CJML is defined through the Shannon- Weaver model of linear communication, where a sender transmits a message to a receiver through a communication channel. </a:t>
            </a:r>
          </a:p>
          <a:p>
            <a:endParaRPr lang="en-GB" sz="1200" dirty="0">
              <a:latin typeface="CMR9"/>
            </a:endParaRPr>
          </a:p>
          <a:p>
            <a:r>
              <a:rPr lang="en-GB" sz="1200" dirty="0">
                <a:latin typeface="CMR9"/>
              </a:rPr>
              <a:t>This model is pertinent for technology-mediated communication, but clearly has its limitation, e.g. in case of human conversation.</a:t>
            </a:r>
            <a:endParaRPr lang="en-GB" sz="1200" dirty="0"/>
          </a:p>
        </p:txBody>
      </p:sp>
      <p:sp>
        <p:nvSpPr>
          <p:cNvPr id="70" name="TextBox 69">
            <a:extLst>
              <a:ext uri="{FF2B5EF4-FFF2-40B4-BE49-F238E27FC236}">
                <a16:creationId xmlns:a16="http://schemas.microsoft.com/office/drawing/2014/main" id="{DEBC0E17-765F-4FC5-AE14-E6DA060A6C21}"/>
              </a:ext>
            </a:extLst>
          </p:cNvPr>
          <p:cNvSpPr txBox="1"/>
          <p:nvPr/>
        </p:nvSpPr>
        <p:spPr>
          <a:xfrm>
            <a:off x="8119149" y="2654984"/>
            <a:ext cx="3825201" cy="461665"/>
          </a:xfrm>
          <a:prstGeom prst="rect">
            <a:avLst/>
          </a:prstGeom>
          <a:noFill/>
        </p:spPr>
        <p:txBody>
          <a:bodyPr wrap="square" rtlCol="0">
            <a:spAutoFit/>
          </a:bodyPr>
          <a:lstStyle/>
          <a:p>
            <a:r>
              <a:rPr lang="en-GB" sz="1200" dirty="0">
                <a:solidFill>
                  <a:srgbClr val="C55A11"/>
                </a:solidFill>
              </a:rPr>
              <a:t>Shannon, C. E., &amp; Weaver, W. (1963). Mathematical theory of communication. Urbana, IL: University Illinois Press.</a:t>
            </a:r>
            <a:endParaRPr lang="en-GB" sz="1200" dirty="0">
              <a:solidFill>
                <a:schemeClr val="accent2"/>
              </a:solidFill>
            </a:endParaRPr>
          </a:p>
        </p:txBody>
      </p:sp>
      <p:sp>
        <p:nvSpPr>
          <p:cNvPr id="38" name="Rectangle 37">
            <a:extLst>
              <a:ext uri="{FF2B5EF4-FFF2-40B4-BE49-F238E27FC236}">
                <a16:creationId xmlns:a16="http://schemas.microsoft.com/office/drawing/2014/main" id="{17771CFF-6884-4701-A59B-9450A01B751A}"/>
              </a:ext>
            </a:extLst>
          </p:cNvPr>
          <p:cNvSpPr/>
          <p:nvPr/>
        </p:nvSpPr>
        <p:spPr>
          <a:xfrm>
            <a:off x="8062260" y="3648703"/>
            <a:ext cx="2843928" cy="830997"/>
          </a:xfrm>
          <a:prstGeom prst="rect">
            <a:avLst/>
          </a:prstGeom>
          <a:noFill/>
        </p:spPr>
        <p:txBody>
          <a:bodyPr wrap="square" rtlCol="0">
            <a:spAutoFit/>
          </a:bodyPr>
          <a:lstStyle/>
          <a:p>
            <a:pPr defTabSz="914400"/>
            <a:r>
              <a:rPr lang="en-GB" sz="1200" kern="0" dirty="0">
                <a:solidFill>
                  <a:schemeClr val="accent4">
                    <a:lumMod val="50000"/>
                  </a:schemeClr>
                </a:solidFill>
              </a:rPr>
              <a:t>There are two ways of modelling a communication point, reflecting the two diagram types in CJML, see the Visual notation document.</a:t>
            </a:r>
          </a:p>
        </p:txBody>
      </p:sp>
      <p:pic>
        <p:nvPicPr>
          <p:cNvPr id="39" name="Picture 4" descr="Bilderesultat for light bulb free clipart">
            <a:extLst>
              <a:ext uri="{FF2B5EF4-FFF2-40B4-BE49-F238E27FC236}">
                <a16:creationId xmlns:a16="http://schemas.microsoft.com/office/drawing/2014/main" id="{A91BB285-B20E-4285-8C18-DEBD530DE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797434" y="3753806"/>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1F585FB3-127C-47EB-97E4-CE9063FF6E38}"/>
              </a:ext>
            </a:extLst>
          </p:cNvPr>
          <p:cNvPicPr>
            <a:picLocks noChangeAspect="1"/>
          </p:cNvPicPr>
          <p:nvPr/>
        </p:nvPicPr>
        <p:blipFill>
          <a:blip r:embed="rId8"/>
          <a:stretch>
            <a:fillRect/>
          </a:stretch>
        </p:blipFill>
        <p:spPr>
          <a:xfrm>
            <a:off x="8136880" y="4553039"/>
            <a:ext cx="2520000" cy="1615545"/>
          </a:xfrm>
          <a:prstGeom prst="rect">
            <a:avLst/>
          </a:prstGeom>
        </p:spPr>
      </p:pic>
      <p:grpSp>
        <p:nvGrpSpPr>
          <p:cNvPr id="40" name="Group 39">
            <a:extLst>
              <a:ext uri="{FF2B5EF4-FFF2-40B4-BE49-F238E27FC236}">
                <a16:creationId xmlns:a16="http://schemas.microsoft.com/office/drawing/2014/main" id="{FCDCDC8C-D3CA-4F69-A6D3-50E9E8606FB2}"/>
              </a:ext>
            </a:extLst>
          </p:cNvPr>
          <p:cNvGrpSpPr/>
          <p:nvPr/>
        </p:nvGrpSpPr>
        <p:grpSpPr>
          <a:xfrm>
            <a:off x="1454210" y="6520740"/>
            <a:ext cx="8104912" cy="200677"/>
            <a:chOff x="1454210" y="6520740"/>
            <a:chExt cx="8104912" cy="200677"/>
          </a:xfrm>
        </p:grpSpPr>
        <p:sp>
          <p:nvSpPr>
            <p:cNvPr id="41" name="AutoShape 63">
              <a:extLst>
                <a:ext uri="{FF2B5EF4-FFF2-40B4-BE49-F238E27FC236}">
                  <a16:creationId xmlns:a16="http://schemas.microsoft.com/office/drawing/2014/main" id="{8F7F2C31-4AF5-40B0-974B-7C2CCE4CE06F}"/>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43" name="AutoShape 64">
              <a:extLst>
                <a:ext uri="{FF2B5EF4-FFF2-40B4-BE49-F238E27FC236}">
                  <a16:creationId xmlns:a16="http://schemas.microsoft.com/office/drawing/2014/main" id="{B7B950D4-4E79-4752-9218-1B91427755C1}"/>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44" name="AutoShape 65">
              <a:extLst>
                <a:ext uri="{FF2B5EF4-FFF2-40B4-BE49-F238E27FC236}">
                  <a16:creationId xmlns:a16="http://schemas.microsoft.com/office/drawing/2014/main" id="{E2D997BF-E1FC-439C-8481-3EA77720AC4E}"/>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45" name="AutoShape 64">
              <a:extLst>
                <a:ext uri="{FF2B5EF4-FFF2-40B4-BE49-F238E27FC236}">
                  <a16:creationId xmlns:a16="http://schemas.microsoft.com/office/drawing/2014/main" id="{96A9657F-9591-4F7D-B4A3-6F2376253076}"/>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402124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3"/>
            <a:srcRect/>
            <a:tile tx="0" ty="0" sx="100000" sy="100000" flip="xy" algn="bl"/>
          </a:blipFill>
        </p:spPr>
        <p:txBody>
          <a:bodyPr/>
          <a:lstStyle/>
          <a:p>
            <a:r>
              <a:rPr lang="en-GB" dirty="0"/>
              <a:t>Overview of CJML resources</a:t>
            </a:r>
          </a:p>
        </p:txBody>
      </p:sp>
      <p:sp>
        <p:nvSpPr>
          <p:cNvPr id="25" name="Hexagon 24">
            <a:extLst>
              <a:ext uri="{FF2B5EF4-FFF2-40B4-BE49-F238E27FC236}">
                <a16:creationId xmlns:a16="http://schemas.microsoft.com/office/drawing/2014/main" id="{B3C58A52-2844-47D2-9040-83EA528DC1B6}"/>
              </a:ext>
            </a:extLst>
          </p:cNvPr>
          <p:cNvSpPr/>
          <p:nvPr/>
        </p:nvSpPr>
        <p:spPr>
          <a:xfrm rot="5400000">
            <a:off x="3369597"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txBody>
          <a:bodyPr/>
          <a:lstStyle/>
          <a:p>
            <a:endParaRPr lang="en-GB" dirty="0"/>
          </a:p>
        </p:txBody>
      </p:sp>
      <p:sp>
        <p:nvSpPr>
          <p:cNvPr id="26" name="Hexagon 25">
            <a:extLst>
              <a:ext uri="{FF2B5EF4-FFF2-40B4-BE49-F238E27FC236}">
                <a16:creationId xmlns:a16="http://schemas.microsoft.com/office/drawing/2014/main" id="{33E60744-AB24-40E6-8F74-ECDBBD1D3B5A}"/>
              </a:ext>
            </a:extLst>
          </p:cNvPr>
          <p:cNvSpPr/>
          <p:nvPr/>
        </p:nvSpPr>
        <p:spPr>
          <a:xfrm rot="5400000">
            <a:off x="864182" y="1759581"/>
            <a:ext cx="2520000" cy="2340000"/>
          </a:xfrm>
          <a:prstGeom prst="hexagon">
            <a:avLst>
              <a:gd name="adj" fmla="val 25000"/>
              <a:gd name="vf" fmla="val 115470"/>
            </a:avLst>
          </a:prstGeom>
          <a:ln w="76200">
            <a:solidFill>
              <a:srgbClr val="C00000"/>
            </a:solidFill>
          </a:ln>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118392"/>
              <a:satOff val="-1857"/>
              <a:lumOff val="9827"/>
              <a:alphaOff val="0"/>
            </a:schemeClr>
          </a:fillRef>
          <a:effectRef idx="1">
            <a:schemeClr val="accent2">
              <a:shade val="50000"/>
              <a:hueOff val="118392"/>
              <a:satOff val="-1857"/>
              <a:lumOff val="9827"/>
              <a:alphaOff val="0"/>
            </a:schemeClr>
          </a:effectRef>
          <a:fontRef idx="minor">
            <a:schemeClr val="dk1"/>
          </a:fontRef>
        </p:style>
        <p:txBody>
          <a:bodyPr/>
          <a:lstStyle/>
          <a:p>
            <a:endParaRPr lang="en-GB" dirty="0"/>
          </a:p>
        </p:txBody>
      </p:sp>
      <p:sp>
        <p:nvSpPr>
          <p:cNvPr id="27" name="Hexagon 6">
            <a:extLst>
              <a:ext uri="{FF2B5EF4-FFF2-40B4-BE49-F238E27FC236}">
                <a16:creationId xmlns:a16="http://schemas.microsoft.com/office/drawing/2014/main" id="{DCDB5511-68C7-4A02-9E57-3BC4E606243A}"/>
              </a:ext>
            </a:extLst>
          </p:cNvPr>
          <p:cNvSpPr txBox="1"/>
          <p:nvPr/>
        </p:nvSpPr>
        <p:spPr>
          <a:xfrm>
            <a:off x="1130299" y="1914500"/>
            <a:ext cx="207010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Introduction</a:t>
            </a:r>
          </a:p>
          <a:p>
            <a:pPr marL="176213" indent="-84138" defTabSz="1600200">
              <a:lnSpc>
                <a:spcPct val="90000"/>
              </a:lnSpc>
              <a:spcBef>
                <a:spcPct val="0"/>
              </a:spcBef>
              <a:spcAft>
                <a:spcPct val="35000"/>
              </a:spcAft>
              <a:buFont typeface="Arial" panose="020B0604020202020204" pitchFamily="34" charset="0"/>
              <a:buChar char="•"/>
            </a:pPr>
            <a:r>
              <a:rPr lang="en-GB" sz="1400" dirty="0"/>
              <a:t>Overview, purpose and target group</a:t>
            </a:r>
          </a:p>
          <a:p>
            <a:pPr marL="176213" indent="-84138" defTabSz="1600200">
              <a:lnSpc>
                <a:spcPct val="90000"/>
              </a:lnSpc>
              <a:spcBef>
                <a:spcPct val="0"/>
              </a:spcBef>
              <a:spcAft>
                <a:spcPct val="35000"/>
              </a:spcAft>
              <a:buFont typeface="Arial" panose="020B0604020202020204" pitchFamily="34" charset="0"/>
              <a:buChar char="•"/>
            </a:pPr>
            <a:r>
              <a:rPr lang="en-GB" sz="1400" dirty="0"/>
              <a:t>Modelling approach</a:t>
            </a:r>
          </a:p>
        </p:txBody>
      </p:sp>
      <p:sp>
        <p:nvSpPr>
          <p:cNvPr id="28" name="Hexagon 27">
            <a:extLst>
              <a:ext uri="{FF2B5EF4-FFF2-40B4-BE49-F238E27FC236}">
                <a16:creationId xmlns:a16="http://schemas.microsoft.com/office/drawing/2014/main" id="{8DB213FB-A3F1-4DB5-B322-1D90A59BFFE3}"/>
              </a:ext>
            </a:extLst>
          </p:cNvPr>
          <p:cNvSpPr/>
          <p:nvPr/>
        </p:nvSpPr>
        <p:spPr>
          <a:xfrm rot="5400000">
            <a:off x="5881225"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236784"/>
              <a:satOff val="-3714"/>
              <a:lumOff val="19653"/>
              <a:alphaOff val="0"/>
            </a:schemeClr>
          </a:fillRef>
          <a:effectRef idx="1">
            <a:schemeClr val="accent2">
              <a:shade val="50000"/>
              <a:hueOff val="236784"/>
              <a:satOff val="-3714"/>
              <a:lumOff val="19653"/>
              <a:alphaOff val="0"/>
            </a:schemeClr>
          </a:effectRef>
          <a:fontRef idx="minor">
            <a:schemeClr val="dk1"/>
          </a:fontRef>
        </p:style>
        <p:txBody>
          <a:bodyPr/>
          <a:lstStyle/>
          <a:p>
            <a:endParaRPr lang="en-GB" dirty="0"/>
          </a:p>
        </p:txBody>
      </p:sp>
      <p:sp>
        <p:nvSpPr>
          <p:cNvPr id="29" name="Hexagon 28">
            <a:extLst>
              <a:ext uri="{FF2B5EF4-FFF2-40B4-BE49-F238E27FC236}">
                <a16:creationId xmlns:a16="http://schemas.microsoft.com/office/drawing/2014/main" id="{DC2F198E-BA0B-4B37-9918-D9878F76DC17}"/>
              </a:ext>
            </a:extLst>
          </p:cNvPr>
          <p:cNvSpPr/>
          <p:nvPr/>
        </p:nvSpPr>
        <p:spPr>
          <a:xfrm rot="5400000">
            <a:off x="4624913" y="3898327"/>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355176"/>
              <a:satOff val="-5571"/>
              <a:lumOff val="29480"/>
              <a:alphaOff val="0"/>
            </a:schemeClr>
          </a:fillRef>
          <a:effectRef idx="1">
            <a:schemeClr val="accent2">
              <a:shade val="50000"/>
              <a:hueOff val="355176"/>
              <a:satOff val="-5571"/>
              <a:lumOff val="29480"/>
              <a:alphaOff val="0"/>
            </a:schemeClr>
          </a:effectRef>
          <a:fontRef idx="minor">
            <a:schemeClr val="dk1"/>
          </a:fontRef>
        </p:style>
        <p:txBody>
          <a:bodyPr/>
          <a:lstStyle/>
          <a:p>
            <a:endParaRPr lang="en-GB" dirty="0"/>
          </a:p>
        </p:txBody>
      </p:sp>
      <p:sp>
        <p:nvSpPr>
          <p:cNvPr id="30" name="Hexagon 29">
            <a:extLst>
              <a:ext uri="{FF2B5EF4-FFF2-40B4-BE49-F238E27FC236}">
                <a16:creationId xmlns:a16="http://schemas.microsoft.com/office/drawing/2014/main" id="{02BEA7B1-9AE8-480A-BA90-CB1D33BB8164}"/>
              </a:ext>
            </a:extLst>
          </p:cNvPr>
          <p:cNvSpPr/>
          <p:nvPr/>
        </p:nvSpPr>
        <p:spPr>
          <a:xfrm rot="5400000">
            <a:off x="2120319" y="3879580"/>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591961"/>
              <a:satOff val="-9285"/>
              <a:lumOff val="49133"/>
              <a:alphaOff val="0"/>
            </a:schemeClr>
          </a:fillRef>
          <a:effectRef idx="1">
            <a:schemeClr val="accent2">
              <a:shade val="50000"/>
              <a:hueOff val="591961"/>
              <a:satOff val="-9285"/>
              <a:lumOff val="49133"/>
              <a:alphaOff val="0"/>
            </a:schemeClr>
          </a:effectRef>
          <a:fontRef idx="minor">
            <a:schemeClr val="dk1"/>
          </a:fontRef>
        </p:style>
        <p:txBody>
          <a:bodyPr/>
          <a:lstStyle/>
          <a:p>
            <a:endParaRPr lang="en-GB" dirty="0"/>
          </a:p>
        </p:txBody>
      </p:sp>
      <p:grpSp>
        <p:nvGrpSpPr>
          <p:cNvPr id="31" name="Group 30">
            <a:extLst>
              <a:ext uri="{FF2B5EF4-FFF2-40B4-BE49-F238E27FC236}">
                <a16:creationId xmlns:a16="http://schemas.microsoft.com/office/drawing/2014/main" id="{C22E2EEA-D5EB-4CB9-8866-1D40CC852002}"/>
              </a:ext>
            </a:extLst>
          </p:cNvPr>
          <p:cNvGrpSpPr/>
          <p:nvPr/>
        </p:nvGrpSpPr>
        <p:grpSpPr>
          <a:xfrm>
            <a:off x="5727165" y="5650880"/>
            <a:ext cx="288000" cy="288000"/>
            <a:chOff x="5739687" y="4901429"/>
            <a:chExt cx="396000" cy="396000"/>
          </a:xfrm>
        </p:grpSpPr>
        <p:sp>
          <p:nvSpPr>
            <p:cNvPr id="32" name="Rectangle: Rounded Corners 31">
              <a:extLst>
                <a:ext uri="{FF2B5EF4-FFF2-40B4-BE49-F238E27FC236}">
                  <a16:creationId xmlns:a16="http://schemas.microsoft.com/office/drawing/2014/main" id="{02940A7B-ACA6-44BF-9DFB-19E2F7CCCFAD}"/>
                </a:ext>
              </a:extLst>
            </p:cNvPr>
            <p:cNvSpPr/>
            <p:nvPr/>
          </p:nvSpPr>
          <p:spPr>
            <a:xfrm>
              <a:off x="5739687" y="4901429"/>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3" name="Picture 2" descr="WinZip 25, hands on: File management, now with Teams integration Review |  ZDNet">
              <a:extLst>
                <a:ext uri="{FF2B5EF4-FFF2-40B4-BE49-F238E27FC236}">
                  <a16:creationId xmlns:a16="http://schemas.microsoft.com/office/drawing/2014/main" id="{EAEBFE2F-2088-4003-892F-8623EDDEC1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94" t="2839" r="24000" b="3889"/>
            <a:stretch/>
          </p:blipFill>
          <p:spPr bwMode="auto">
            <a:xfrm>
              <a:off x="5775687" y="4936642"/>
              <a:ext cx="327253" cy="32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B75D32D-B6A2-4C6E-A762-19A22A72EEBE}"/>
              </a:ext>
            </a:extLst>
          </p:cNvPr>
          <p:cNvGrpSpPr/>
          <p:nvPr/>
        </p:nvGrpSpPr>
        <p:grpSpPr>
          <a:xfrm>
            <a:off x="1950606" y="3517706"/>
            <a:ext cx="288000" cy="288000"/>
            <a:chOff x="2712285" y="4642295"/>
            <a:chExt cx="396000" cy="396000"/>
          </a:xfrm>
        </p:grpSpPr>
        <p:sp>
          <p:nvSpPr>
            <p:cNvPr id="35" name="Rectangle: Rounded Corners 34">
              <a:extLst>
                <a:ext uri="{FF2B5EF4-FFF2-40B4-BE49-F238E27FC236}">
                  <a16:creationId xmlns:a16="http://schemas.microsoft.com/office/drawing/2014/main" id="{8B58C188-F4A0-4B2B-86CB-D0F61C67CF0C}"/>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6" name="Picture 35">
              <a:extLst>
                <a:ext uri="{FF2B5EF4-FFF2-40B4-BE49-F238E27FC236}">
                  <a16:creationId xmlns:a16="http://schemas.microsoft.com/office/drawing/2014/main" id="{D88B82EE-AE61-4317-A954-357253B90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
        <p:nvSpPr>
          <p:cNvPr id="37" name="Rectangle 36">
            <a:extLst>
              <a:ext uri="{FF2B5EF4-FFF2-40B4-BE49-F238E27FC236}">
                <a16:creationId xmlns:a16="http://schemas.microsoft.com/office/drawing/2014/main" id="{574B63EE-E718-45F0-9AF2-C5ABC61122D3}"/>
              </a:ext>
            </a:extLst>
          </p:cNvPr>
          <p:cNvSpPr/>
          <p:nvPr/>
        </p:nvSpPr>
        <p:spPr>
          <a:xfrm>
            <a:off x="9302189" y="2386055"/>
            <a:ext cx="2273448" cy="1600438"/>
          </a:xfrm>
          <a:prstGeom prst="rect">
            <a:avLst/>
          </a:prstGeom>
          <a:noFill/>
        </p:spPr>
        <p:txBody>
          <a:bodyPr wrap="square" rtlCol="0">
            <a:spAutoFit/>
          </a:bodyPr>
          <a:lstStyle/>
          <a:p>
            <a:pPr defTabSz="914400"/>
            <a:r>
              <a:rPr lang="en-GB" sz="1400" kern="0" dirty="0">
                <a:solidFill>
                  <a:schemeClr val="accent4">
                    <a:lumMod val="50000"/>
                  </a:schemeClr>
                </a:solidFill>
              </a:rPr>
              <a:t>The CJML material consists of several documents that are to be seen in connection to each other. The material can be used separately, but we recommend to start with Introduction and overview. </a:t>
            </a:r>
          </a:p>
        </p:txBody>
      </p:sp>
      <p:pic>
        <p:nvPicPr>
          <p:cNvPr id="38" name="Picture 4" descr="Bilderesultat for light bulb free clipart">
            <a:extLst>
              <a:ext uri="{FF2B5EF4-FFF2-40B4-BE49-F238E27FC236}">
                <a16:creationId xmlns:a16="http://schemas.microsoft.com/office/drawing/2014/main" id="{E481F39B-2DC0-40C2-8014-4B76C8208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05" y="2471582"/>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846E39FE-F501-40B8-B7FB-F86E25A0E2D2}"/>
              </a:ext>
            </a:extLst>
          </p:cNvPr>
          <p:cNvSpPr/>
          <p:nvPr/>
        </p:nvSpPr>
        <p:spPr>
          <a:xfrm>
            <a:off x="9302189" y="4485699"/>
            <a:ext cx="2273448" cy="954107"/>
          </a:xfrm>
          <a:prstGeom prst="rect">
            <a:avLst/>
          </a:prstGeom>
          <a:noFill/>
        </p:spPr>
        <p:txBody>
          <a:bodyPr wrap="square" rtlCol="0">
            <a:spAutoFit/>
          </a:bodyPr>
          <a:lstStyle/>
          <a:p>
            <a:pPr defTabSz="914400"/>
            <a:r>
              <a:rPr lang="en-GB" sz="1400" kern="0" dirty="0">
                <a:solidFill>
                  <a:schemeClr val="accent4">
                    <a:lumMod val="50000"/>
                  </a:schemeClr>
                </a:solidFill>
              </a:rPr>
              <a:t>All the CJML resources can be found here: </a:t>
            </a:r>
            <a:r>
              <a:rPr lang="en-GB" sz="1400" kern="0" dirty="0">
                <a:solidFill>
                  <a:srgbClr val="F79646">
                    <a:lumMod val="50000"/>
                  </a:srgbClr>
                </a:solidFill>
                <a:hlinkClick r:id="rId7"/>
              </a:rPr>
              <a:t>www.sintef.no/cjml</a:t>
            </a:r>
            <a:endParaRPr lang="en-GB" sz="1400" kern="0" dirty="0">
              <a:solidFill>
                <a:srgbClr val="F79646">
                  <a:lumMod val="50000"/>
                </a:srgbClr>
              </a:solidFill>
            </a:endParaRPr>
          </a:p>
          <a:p>
            <a:pPr defTabSz="914400"/>
            <a:endParaRPr lang="en-GB" sz="1400" kern="0" dirty="0">
              <a:solidFill>
                <a:srgbClr val="F79646">
                  <a:lumMod val="50000"/>
                </a:srgbClr>
              </a:solidFill>
            </a:endParaRPr>
          </a:p>
        </p:txBody>
      </p:sp>
      <p:pic>
        <p:nvPicPr>
          <p:cNvPr id="40" name="Picture 4" descr="Bilderesultat for light bulb free clipart">
            <a:extLst>
              <a:ext uri="{FF2B5EF4-FFF2-40B4-BE49-F238E27FC236}">
                <a16:creationId xmlns:a16="http://schemas.microsoft.com/office/drawing/2014/main" id="{D965CECB-2D4B-436E-952C-BC0A47C7F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77" y="4572761"/>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41" name="Hexagon 6">
            <a:extLst>
              <a:ext uri="{FF2B5EF4-FFF2-40B4-BE49-F238E27FC236}">
                <a16:creationId xmlns:a16="http://schemas.microsoft.com/office/drawing/2014/main" id="{1EA5CAAD-75D6-4DE0-902D-1631F1767939}"/>
              </a:ext>
            </a:extLst>
          </p:cNvPr>
          <p:cNvSpPr txBox="1"/>
          <p:nvPr/>
        </p:nvSpPr>
        <p:spPr>
          <a:xfrm>
            <a:off x="4873115" y="3967218"/>
            <a:ext cx="2273448"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Graphical elements</a:t>
            </a:r>
          </a:p>
          <a:p>
            <a:pPr marL="176213" indent="-84138" defTabSz="1600200">
              <a:lnSpc>
                <a:spcPct val="90000"/>
              </a:lnSpc>
              <a:spcBef>
                <a:spcPct val="0"/>
              </a:spcBef>
              <a:spcAft>
                <a:spcPct val="35000"/>
              </a:spcAft>
              <a:buFont typeface="Arial" panose="020B0604020202020204" pitchFamily="34" charset="0"/>
              <a:buChar char="•"/>
            </a:pPr>
            <a:r>
              <a:rPr lang="en-GB" sz="1400" dirty="0"/>
              <a:t>Symbol collection</a:t>
            </a:r>
          </a:p>
          <a:p>
            <a:pPr marL="176213" indent="-84138" defTabSz="1600200">
              <a:lnSpc>
                <a:spcPct val="90000"/>
              </a:lnSpc>
              <a:spcBef>
                <a:spcPct val="0"/>
              </a:spcBef>
              <a:spcAft>
                <a:spcPct val="35000"/>
              </a:spcAft>
              <a:buFont typeface="Arial" panose="020B0604020202020204" pitchFamily="34" charset="0"/>
              <a:buChar char="•"/>
            </a:pPr>
            <a:r>
              <a:rPr lang="en-GB" sz="1400" dirty="0"/>
              <a:t>Bitmap and vector format</a:t>
            </a:r>
          </a:p>
        </p:txBody>
      </p:sp>
      <p:sp>
        <p:nvSpPr>
          <p:cNvPr id="42" name="Hexagon 6">
            <a:extLst>
              <a:ext uri="{FF2B5EF4-FFF2-40B4-BE49-F238E27FC236}">
                <a16:creationId xmlns:a16="http://schemas.microsoft.com/office/drawing/2014/main" id="{6F621DDE-9829-4832-B6D9-436846883913}"/>
              </a:ext>
            </a:extLst>
          </p:cNvPr>
          <p:cNvSpPr txBox="1"/>
          <p:nvPr/>
        </p:nvSpPr>
        <p:spPr>
          <a:xfrm>
            <a:off x="3728274" y="1914500"/>
            <a:ext cx="196265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Visual notation</a:t>
            </a:r>
          </a:p>
          <a:p>
            <a:pPr marL="176213" indent="-84138" defTabSz="1600200">
              <a:lnSpc>
                <a:spcPct val="90000"/>
              </a:lnSpc>
              <a:spcBef>
                <a:spcPct val="0"/>
              </a:spcBef>
              <a:spcAft>
                <a:spcPct val="35000"/>
              </a:spcAft>
              <a:buFont typeface="Arial" panose="020B0604020202020204" pitchFamily="34" charset="0"/>
              <a:buChar char="•"/>
            </a:pPr>
            <a:r>
              <a:rPr lang="en-GB" sz="1400" dirty="0"/>
              <a:t>Diagrams, elements, and symbols</a:t>
            </a:r>
          </a:p>
          <a:p>
            <a:pPr marL="176213" indent="-84138" defTabSz="1600200">
              <a:lnSpc>
                <a:spcPct val="90000"/>
              </a:lnSpc>
              <a:spcBef>
                <a:spcPct val="0"/>
              </a:spcBef>
              <a:spcAft>
                <a:spcPct val="35000"/>
              </a:spcAft>
              <a:buFont typeface="Arial" panose="020B0604020202020204" pitchFamily="34" charset="0"/>
              <a:buChar char="•"/>
            </a:pPr>
            <a:r>
              <a:rPr lang="en-GB" sz="1400" dirty="0"/>
              <a:t>Features and examples</a:t>
            </a:r>
          </a:p>
        </p:txBody>
      </p:sp>
      <p:sp>
        <p:nvSpPr>
          <p:cNvPr id="43" name="Hexagon 6">
            <a:extLst>
              <a:ext uri="{FF2B5EF4-FFF2-40B4-BE49-F238E27FC236}">
                <a16:creationId xmlns:a16="http://schemas.microsoft.com/office/drawing/2014/main" id="{FBC342BE-AE3D-4B57-861C-5D3281B249C5}"/>
              </a:ext>
            </a:extLst>
          </p:cNvPr>
          <p:cNvSpPr txBox="1"/>
          <p:nvPr/>
        </p:nvSpPr>
        <p:spPr>
          <a:xfrm>
            <a:off x="6229350" y="1914500"/>
            <a:ext cx="199156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Terminology</a:t>
            </a:r>
          </a:p>
          <a:p>
            <a:pPr marL="176213" indent="-84138" defTabSz="1600200">
              <a:lnSpc>
                <a:spcPct val="90000"/>
              </a:lnSpc>
              <a:spcBef>
                <a:spcPct val="0"/>
              </a:spcBef>
              <a:spcAft>
                <a:spcPct val="35000"/>
              </a:spcAft>
              <a:buFont typeface="Arial" panose="020B0604020202020204" pitchFamily="34" charset="0"/>
              <a:buChar char="•"/>
            </a:pPr>
            <a:r>
              <a:rPr lang="en-GB" sz="1400" dirty="0"/>
              <a:t>Definitions, attributes, and class diagrams</a:t>
            </a:r>
          </a:p>
          <a:p>
            <a:pPr marL="176213" indent="-84138" defTabSz="1600200">
              <a:lnSpc>
                <a:spcPct val="90000"/>
              </a:lnSpc>
              <a:spcBef>
                <a:spcPct val="0"/>
              </a:spcBef>
              <a:spcAft>
                <a:spcPct val="35000"/>
              </a:spcAft>
              <a:buFont typeface="Arial" panose="020B0604020202020204" pitchFamily="34" charset="0"/>
              <a:buChar char="•"/>
            </a:pPr>
            <a:r>
              <a:rPr lang="en-GB" sz="1400" dirty="0"/>
              <a:t>CJML meta-model</a:t>
            </a:r>
          </a:p>
        </p:txBody>
      </p:sp>
      <p:sp>
        <p:nvSpPr>
          <p:cNvPr id="44" name="Hexagon 6">
            <a:extLst>
              <a:ext uri="{FF2B5EF4-FFF2-40B4-BE49-F238E27FC236}">
                <a16:creationId xmlns:a16="http://schemas.microsoft.com/office/drawing/2014/main" id="{29A49B98-ECE4-4FB3-B2DE-8322162C8C64}"/>
              </a:ext>
            </a:extLst>
          </p:cNvPr>
          <p:cNvSpPr txBox="1"/>
          <p:nvPr/>
        </p:nvSpPr>
        <p:spPr>
          <a:xfrm>
            <a:off x="2376669" y="4071993"/>
            <a:ext cx="2038126"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Diagram generator</a:t>
            </a:r>
            <a:endParaRPr lang="en-GB" sz="1400" b="1" dirty="0"/>
          </a:p>
          <a:p>
            <a:pPr marL="176213" indent="-84138" defTabSz="1600200">
              <a:lnSpc>
                <a:spcPct val="90000"/>
              </a:lnSpc>
              <a:spcBef>
                <a:spcPct val="0"/>
              </a:spcBef>
              <a:spcAft>
                <a:spcPct val="35000"/>
              </a:spcAft>
              <a:buFont typeface="Arial" panose="020B0604020202020204" pitchFamily="34" charset="0"/>
              <a:buChar char="•"/>
            </a:pPr>
            <a:r>
              <a:rPr lang="en-GB" sz="1400" dirty="0"/>
              <a:t>Templates for easy diagramming</a:t>
            </a:r>
          </a:p>
          <a:p>
            <a:pPr marL="176213" indent="-84138" defTabSz="1600200">
              <a:lnSpc>
                <a:spcPct val="90000"/>
              </a:lnSpc>
              <a:spcBef>
                <a:spcPct val="0"/>
              </a:spcBef>
              <a:spcAft>
                <a:spcPct val="35000"/>
              </a:spcAft>
              <a:buFont typeface="Arial" panose="020B0604020202020204" pitchFamily="34" charset="0"/>
              <a:buChar char="•"/>
            </a:pPr>
            <a:r>
              <a:rPr lang="en-GB" sz="1400" dirty="0"/>
              <a:t>Examples</a:t>
            </a:r>
          </a:p>
        </p:txBody>
      </p:sp>
      <p:grpSp>
        <p:nvGrpSpPr>
          <p:cNvPr id="45" name="Group 44">
            <a:extLst>
              <a:ext uri="{FF2B5EF4-FFF2-40B4-BE49-F238E27FC236}">
                <a16:creationId xmlns:a16="http://schemas.microsoft.com/office/drawing/2014/main" id="{6E5FA795-45C0-4B86-9407-CD7AE8DEA1DB}"/>
              </a:ext>
            </a:extLst>
          </p:cNvPr>
          <p:cNvGrpSpPr/>
          <p:nvPr/>
        </p:nvGrpSpPr>
        <p:grpSpPr>
          <a:xfrm>
            <a:off x="4469910" y="3519860"/>
            <a:ext cx="288000" cy="288000"/>
            <a:chOff x="2712285" y="4642295"/>
            <a:chExt cx="396000" cy="396000"/>
          </a:xfrm>
        </p:grpSpPr>
        <p:sp>
          <p:nvSpPr>
            <p:cNvPr id="46" name="Rectangle: Rounded Corners 45">
              <a:extLst>
                <a:ext uri="{FF2B5EF4-FFF2-40B4-BE49-F238E27FC236}">
                  <a16:creationId xmlns:a16="http://schemas.microsoft.com/office/drawing/2014/main" id="{4DDEC8E4-2B7C-4830-BF10-25FC60135C1D}"/>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47" name="Picture 46">
              <a:extLst>
                <a:ext uri="{FF2B5EF4-FFF2-40B4-BE49-F238E27FC236}">
                  <a16:creationId xmlns:a16="http://schemas.microsoft.com/office/drawing/2014/main" id="{2A07947C-9565-41BF-A273-8E3810AC0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48" name="Group 47">
            <a:extLst>
              <a:ext uri="{FF2B5EF4-FFF2-40B4-BE49-F238E27FC236}">
                <a16:creationId xmlns:a16="http://schemas.microsoft.com/office/drawing/2014/main" id="{CF023589-56A1-47D9-8CED-7EAAE78094BC}"/>
              </a:ext>
            </a:extLst>
          </p:cNvPr>
          <p:cNvGrpSpPr/>
          <p:nvPr/>
        </p:nvGrpSpPr>
        <p:grpSpPr>
          <a:xfrm>
            <a:off x="6985185" y="3522014"/>
            <a:ext cx="288000" cy="288000"/>
            <a:chOff x="2712285" y="4642295"/>
            <a:chExt cx="396000" cy="396000"/>
          </a:xfrm>
        </p:grpSpPr>
        <p:sp>
          <p:nvSpPr>
            <p:cNvPr id="49" name="Rectangle: Rounded Corners 48">
              <a:extLst>
                <a:ext uri="{FF2B5EF4-FFF2-40B4-BE49-F238E27FC236}">
                  <a16:creationId xmlns:a16="http://schemas.microsoft.com/office/drawing/2014/main" id="{534F0542-0F80-4F0C-8BFE-DEBA64C82645}"/>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0" name="Picture 49">
              <a:extLst>
                <a:ext uri="{FF2B5EF4-FFF2-40B4-BE49-F238E27FC236}">
                  <a16:creationId xmlns:a16="http://schemas.microsoft.com/office/drawing/2014/main" id="{3DAC8392-68A5-424A-B78F-C2A981713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51" name="Group 50">
            <a:extLst>
              <a:ext uri="{FF2B5EF4-FFF2-40B4-BE49-F238E27FC236}">
                <a16:creationId xmlns:a16="http://schemas.microsoft.com/office/drawing/2014/main" id="{6444AF70-2E6D-4E35-B138-BEC303F27249}"/>
              </a:ext>
            </a:extLst>
          </p:cNvPr>
          <p:cNvGrpSpPr/>
          <p:nvPr/>
        </p:nvGrpSpPr>
        <p:grpSpPr>
          <a:xfrm>
            <a:off x="3249994" y="5703671"/>
            <a:ext cx="288000" cy="288000"/>
            <a:chOff x="2712285" y="4642295"/>
            <a:chExt cx="396000" cy="396000"/>
          </a:xfrm>
        </p:grpSpPr>
        <p:sp>
          <p:nvSpPr>
            <p:cNvPr id="52" name="Rectangle: Rounded Corners 51">
              <a:extLst>
                <a:ext uri="{FF2B5EF4-FFF2-40B4-BE49-F238E27FC236}">
                  <a16:creationId xmlns:a16="http://schemas.microsoft.com/office/drawing/2014/main" id="{501D1D70-A643-4652-B576-5FF2082DD16F}"/>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3" name="Picture 52">
              <a:extLst>
                <a:ext uri="{FF2B5EF4-FFF2-40B4-BE49-F238E27FC236}">
                  <a16:creationId xmlns:a16="http://schemas.microsoft.com/office/drawing/2014/main" id="{A1D95083-B749-4A02-B3C0-944D6CFE3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Tree>
    <p:extLst>
      <p:ext uri="{BB962C8B-B14F-4D97-AF65-F5344CB8AC3E}">
        <p14:creationId xmlns:p14="http://schemas.microsoft.com/office/powerpoint/2010/main" val="103950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3C1DD-C439-49B1-9056-CADB68425E55}"/>
              </a:ext>
            </a:extLst>
          </p:cNvPr>
          <p:cNvSpPr>
            <a:spLocks noGrp="1"/>
          </p:cNvSpPr>
          <p:nvPr>
            <p:ph type="title"/>
          </p:nvPr>
        </p:nvSpPr>
        <p:spPr/>
        <p:txBody>
          <a:bodyPr/>
          <a:lstStyle/>
          <a:p>
            <a:r>
              <a:rPr lang="en-GB" dirty="0"/>
              <a:t>What is a customer journey?</a:t>
            </a:r>
          </a:p>
        </p:txBody>
      </p:sp>
      <p:sp>
        <p:nvSpPr>
          <p:cNvPr id="2" name="Slide Number Placeholder 1">
            <a:extLst>
              <a:ext uri="{FF2B5EF4-FFF2-40B4-BE49-F238E27FC236}">
                <a16:creationId xmlns:a16="http://schemas.microsoft.com/office/drawing/2014/main" id="{37E60667-2ED3-47A6-8B5F-FB7EB227D008}"/>
              </a:ext>
            </a:extLst>
          </p:cNvPr>
          <p:cNvSpPr>
            <a:spLocks noGrp="1"/>
          </p:cNvSpPr>
          <p:nvPr>
            <p:ph type="sldNum" sz="quarter" idx="12"/>
          </p:nvPr>
        </p:nvSpPr>
        <p:spPr/>
        <p:txBody>
          <a:bodyPr/>
          <a:lstStyle/>
          <a:p>
            <a:fld id="{5751DFAA-887F-4071-8EAD-E8CA316FCF06}" type="slidenum">
              <a:rPr lang="en-GB" smtClean="0"/>
              <a:t>20</a:t>
            </a:fld>
            <a:endParaRPr lang="en-GB" dirty="0"/>
          </a:p>
        </p:txBody>
      </p:sp>
      <p:sp>
        <p:nvSpPr>
          <p:cNvPr id="8" name="TextBox 7">
            <a:extLst>
              <a:ext uri="{FF2B5EF4-FFF2-40B4-BE49-F238E27FC236}">
                <a16:creationId xmlns:a16="http://schemas.microsoft.com/office/drawing/2014/main" id="{C4450D43-A296-4E64-80EA-77260530E01E}"/>
              </a:ext>
            </a:extLst>
          </p:cNvPr>
          <p:cNvSpPr txBox="1"/>
          <p:nvPr/>
        </p:nvSpPr>
        <p:spPr>
          <a:xfrm>
            <a:off x="1339935" y="2406205"/>
            <a:ext cx="5558304" cy="2123658"/>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As a common method in service design, customer journey mapping is practiced in various ways. However, there are some common factors that can be identified across all approaches:</a:t>
            </a:r>
          </a:p>
          <a:p>
            <a:pPr marL="228600" marR="0" lvl="0" indent="-138113" defTabSz="45720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rPr>
              <a:t>The journey is based on the customer's point of view</a:t>
            </a:r>
          </a:p>
          <a:p>
            <a:pPr marL="228600" marR="0" lvl="0" indent="-138113" defTabSz="45720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rPr>
              <a:t>The journey has a time dimension – or a process nature</a:t>
            </a:r>
          </a:p>
          <a:p>
            <a:pPr marL="228600" marR="0" lvl="0" indent="-138113" defTabSz="45720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rPr>
              <a:t>The journey is divided into steps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Note that a customer journey might involve both voluntary and/or mandatory aspects, and the outcome might or might not be desirable for the customer (e.g. tax reporting resulting in an additional tax payment is an example of a customer journey that is mandatory and with an undesirable outcome).</a:t>
            </a:r>
          </a:p>
        </p:txBody>
      </p:sp>
      <p:sp>
        <p:nvSpPr>
          <p:cNvPr id="9" name="TextBox 8">
            <a:extLst>
              <a:ext uri="{FF2B5EF4-FFF2-40B4-BE49-F238E27FC236}">
                <a16:creationId xmlns:a16="http://schemas.microsoft.com/office/drawing/2014/main" id="{8CAFC742-8CD4-470B-B377-C56592451EEC}"/>
              </a:ext>
            </a:extLst>
          </p:cNvPr>
          <p:cNvSpPr txBox="1"/>
          <p:nvPr/>
        </p:nvSpPr>
        <p:spPr>
          <a:xfrm>
            <a:off x="7030770" y="2406205"/>
            <a:ext cx="2925123" cy="3903155"/>
          </a:xfrm>
          <a:prstGeom prst="rect">
            <a:avLst/>
          </a:prstGeom>
          <a:solidFill>
            <a:srgbClr val="DCE6F2"/>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About customer journeys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The term </a:t>
            </a:r>
            <a:r>
              <a:rPr kumimoji="0" lang="en-GB" sz="1200" b="0" i="1" u="none" strike="noStrike" kern="0" cap="none" spc="0" normalizeH="0" baseline="0" noProof="0" dirty="0">
                <a:ln>
                  <a:noFill/>
                </a:ln>
                <a:solidFill>
                  <a:prstClr val="black"/>
                </a:solidFill>
                <a:effectLst/>
                <a:uLnTx/>
                <a:uFillTx/>
              </a:rPr>
              <a:t>customer journey </a:t>
            </a:r>
            <a:r>
              <a:rPr kumimoji="0" lang="en-GB" sz="1200" b="0" i="0" u="none" strike="noStrike" kern="0" cap="none" spc="0" normalizeH="0" baseline="0" noProof="0" dirty="0">
                <a:ln>
                  <a:noFill/>
                </a:ln>
                <a:solidFill>
                  <a:prstClr val="black"/>
                </a:solidFill>
                <a:effectLst/>
                <a:uLnTx/>
                <a:uFillTx/>
              </a:rPr>
              <a:t>is generally used as metaphor for taking a customer's (or a user's, consumer's, citizen's) perspective.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Customer journeys or customer journey mapping also denote a </a:t>
            </a:r>
            <a:r>
              <a:rPr kumimoji="0" lang="en-GB" sz="1200" b="0" i="1" u="none" strike="noStrike" kern="0" cap="none" spc="0" normalizeH="0" baseline="0" noProof="0" dirty="0">
                <a:ln>
                  <a:noFill/>
                </a:ln>
                <a:solidFill>
                  <a:prstClr val="black"/>
                </a:solidFill>
                <a:effectLst/>
                <a:uLnTx/>
                <a:uFillTx/>
              </a:rPr>
              <a:t>method</a:t>
            </a:r>
            <a:r>
              <a:rPr kumimoji="0" lang="en-GB" sz="1200" b="0" i="0" u="none" strike="noStrike" kern="0" cap="none" spc="0" normalizeH="0" baseline="0" noProof="0" dirty="0">
                <a:ln>
                  <a:noFill/>
                </a:ln>
                <a:solidFill>
                  <a:prstClr val="black"/>
                </a:solidFill>
                <a:effectLst/>
                <a:uLnTx/>
                <a:uFillTx/>
              </a:rPr>
              <a:t> in service design. The method is often used to express a service user's experience.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Although the method is commonly used in the service industry, it lacks a theoretical foundation and a formalization.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A customer journey is often divided into "before", "during" and "after" the service.  Sometimes, the borders between these stages are not  can be hard to define.</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10" name="TextBox 9">
            <a:extLst>
              <a:ext uri="{FF2B5EF4-FFF2-40B4-BE49-F238E27FC236}">
                <a16:creationId xmlns:a16="http://schemas.microsoft.com/office/drawing/2014/main" id="{D3C59061-B4BF-4C1D-BCF7-D96FBD6BBDEB}"/>
              </a:ext>
            </a:extLst>
          </p:cNvPr>
          <p:cNvSpPr txBox="1"/>
          <p:nvPr/>
        </p:nvSpPr>
        <p:spPr>
          <a:xfrm>
            <a:off x="1333763" y="1427583"/>
            <a:ext cx="8622130" cy="7917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Customer journey </a:t>
            </a:r>
          </a:p>
          <a:p>
            <a:pPr marL="0" marR="0" lvl="0" indent="0" defTabSz="457200" eaLnBrk="1" fontAlgn="auto" latinLnBrk="0" hangingPunct="1">
              <a:lnSpc>
                <a:spcPct val="100000"/>
              </a:lnSpc>
              <a:spcBef>
                <a:spcPts val="0"/>
              </a:spcBef>
              <a:spcAft>
                <a:spcPts val="0"/>
              </a:spcAft>
              <a:buClrTx/>
              <a:buSzTx/>
              <a:buFontTx/>
              <a:buNone/>
              <a:tabLst/>
              <a:defRPr/>
            </a:pPr>
            <a:r>
              <a:rPr lang="en-GB" sz="1200" dirty="0">
                <a:solidFill>
                  <a:prstClr val="black"/>
                </a:solidFill>
              </a:rPr>
              <a:t>A customer journey is defined as </a:t>
            </a:r>
            <a:r>
              <a:rPr lang="en-GB" sz="1200" i="1" dirty="0">
                <a:solidFill>
                  <a:prstClr val="black"/>
                </a:solidFill>
              </a:rPr>
              <a:t>a sequence or constellation of touchpoints involved for a customer to achieve a specific goal or a desired outcome</a:t>
            </a:r>
            <a:r>
              <a:rPr lang="en-GB" sz="1200" dirty="0">
                <a:solidFill>
                  <a:prstClr val="black"/>
                </a:solidFill>
              </a:rPr>
              <a:t>. </a:t>
            </a:r>
            <a:r>
              <a:rPr kumimoji="0" lang="en-GB" sz="1200" b="0" i="0" u="none" strike="noStrike" kern="0" cap="none" spc="0" normalizeH="0" baseline="0" noProof="0" dirty="0">
                <a:ln>
                  <a:noFill/>
                </a:ln>
                <a:solidFill>
                  <a:prstClr val="black"/>
                </a:solidFill>
                <a:effectLst/>
                <a:uLnTx/>
                <a:uFillTx/>
              </a:rPr>
              <a:t>The </a:t>
            </a:r>
            <a:r>
              <a:rPr kumimoji="0" lang="en-GB" sz="1200" b="1" i="0" u="none" strike="noStrike" kern="0" cap="none" spc="0" normalizeH="0" baseline="0" noProof="0" dirty="0">
                <a:ln>
                  <a:noFill/>
                </a:ln>
                <a:solidFill>
                  <a:prstClr val="black"/>
                </a:solidFill>
                <a:effectLst/>
                <a:uLnTx/>
                <a:uFillTx/>
              </a:rPr>
              <a:t>start</a:t>
            </a:r>
            <a:r>
              <a:rPr kumimoji="0" lang="en-GB" sz="1200" b="0" i="0" u="none" strike="noStrike" kern="0" cap="none" spc="0" normalizeH="0" baseline="0" noProof="0" dirty="0">
                <a:ln>
                  <a:noFill/>
                </a:ln>
                <a:solidFill>
                  <a:prstClr val="black"/>
                </a:solidFill>
                <a:effectLst/>
                <a:uLnTx/>
                <a:uFillTx/>
              </a:rPr>
              <a:t> and </a:t>
            </a:r>
            <a:r>
              <a:rPr kumimoji="0" lang="en-GB" sz="1200" b="1" i="0" u="none" strike="noStrike" kern="0" cap="none" spc="0" normalizeH="0" baseline="0" noProof="0" dirty="0">
                <a:ln>
                  <a:noFill/>
                </a:ln>
                <a:solidFill>
                  <a:prstClr val="black"/>
                </a:solidFill>
                <a:effectLst/>
                <a:uLnTx/>
                <a:uFillTx/>
              </a:rPr>
              <a:t>end</a:t>
            </a:r>
            <a:r>
              <a:rPr kumimoji="0" lang="en-GB" sz="1200" b="0" i="0" u="none" strike="noStrike" kern="0" cap="none" spc="0" normalizeH="0" baseline="0" noProof="0" dirty="0">
                <a:ln>
                  <a:noFill/>
                </a:ln>
                <a:solidFill>
                  <a:prstClr val="black"/>
                </a:solidFill>
                <a:effectLst/>
                <a:uLnTx/>
                <a:uFillTx/>
              </a:rPr>
              <a:t> of the journey must be seen in context with the </a:t>
            </a:r>
            <a:r>
              <a:rPr kumimoji="0" lang="en-GB" sz="1200" b="1" i="0" u="none" strike="noStrike" kern="0" cap="none" spc="0" normalizeH="0" baseline="0" noProof="0" dirty="0">
                <a:ln>
                  <a:noFill/>
                </a:ln>
                <a:solidFill>
                  <a:prstClr val="black"/>
                </a:solidFill>
                <a:effectLst/>
                <a:uLnTx/>
                <a:uFillTx/>
              </a:rPr>
              <a:t>purpose</a:t>
            </a:r>
            <a:r>
              <a:rPr kumimoji="0" lang="en-GB" sz="1200" b="0" i="0" u="none" strike="noStrike" kern="0" cap="none" spc="0" normalizeH="0" baseline="0" noProof="0" dirty="0">
                <a:ln>
                  <a:noFill/>
                </a:ln>
                <a:solidFill>
                  <a:prstClr val="black"/>
                </a:solidFill>
                <a:effectLst/>
                <a:uLnTx/>
                <a:uFillTx/>
              </a:rPr>
              <a:t> of the analysis.</a:t>
            </a:r>
          </a:p>
        </p:txBody>
      </p:sp>
      <p:sp>
        <p:nvSpPr>
          <p:cNvPr id="11" name="TextBox 10">
            <a:extLst>
              <a:ext uri="{FF2B5EF4-FFF2-40B4-BE49-F238E27FC236}">
                <a16:creationId xmlns:a16="http://schemas.microsoft.com/office/drawing/2014/main" id="{AD356CD4-729A-4FD2-B63E-BA5BBB371028}"/>
              </a:ext>
            </a:extLst>
          </p:cNvPr>
          <p:cNvSpPr txBox="1"/>
          <p:nvPr/>
        </p:nvSpPr>
        <p:spPr>
          <a:xfrm>
            <a:off x="1339936" y="4545212"/>
            <a:ext cx="5558304" cy="1862048"/>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GB" sz="1400" b="0" i="1" u="sng" strike="noStrike" kern="0" cap="none" spc="0" normalizeH="0" baseline="0" noProof="0" dirty="0">
                <a:ln>
                  <a:noFill/>
                </a:ln>
                <a:solidFill>
                  <a:prstClr val="black"/>
                </a:solidFill>
                <a:effectLst/>
                <a:uLnTx/>
                <a:uFillTx/>
              </a:rPr>
              <a:t>Examples of journeys</a:t>
            </a:r>
            <a:endParaRPr kumimoji="0" lang="en-GB" sz="1200" b="0" i="0" u="sng"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Hospitality service: Going to the cinema to watch a movie. The service process comprises ordering and payment of the ticket, retrieval of the ticket, procedures at the movie theatre, and the movie itself.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Health service: Having a knee surgery. The journey starts with a visit to the general practitioner, and continues with a MR scanning, a consultation with a specialist, and finally the surgery. The patient has a relation to more than one service actor throughout the patient journey.  </a:t>
            </a:r>
          </a:p>
        </p:txBody>
      </p:sp>
      <p:grpSp>
        <p:nvGrpSpPr>
          <p:cNvPr id="12" name="Group 11">
            <a:extLst>
              <a:ext uri="{FF2B5EF4-FFF2-40B4-BE49-F238E27FC236}">
                <a16:creationId xmlns:a16="http://schemas.microsoft.com/office/drawing/2014/main" id="{7960326C-A649-4F7C-8C2D-1B90576A46E8}"/>
              </a:ext>
            </a:extLst>
          </p:cNvPr>
          <p:cNvGrpSpPr/>
          <p:nvPr/>
        </p:nvGrpSpPr>
        <p:grpSpPr>
          <a:xfrm>
            <a:off x="1454210" y="6520740"/>
            <a:ext cx="8104912" cy="200677"/>
            <a:chOff x="1454210" y="6520740"/>
            <a:chExt cx="8104912" cy="200677"/>
          </a:xfrm>
        </p:grpSpPr>
        <p:sp>
          <p:nvSpPr>
            <p:cNvPr id="13" name="AutoShape 63">
              <a:extLst>
                <a:ext uri="{FF2B5EF4-FFF2-40B4-BE49-F238E27FC236}">
                  <a16:creationId xmlns:a16="http://schemas.microsoft.com/office/drawing/2014/main" id="{97CBF8E7-30A6-4C39-B530-C2BA957497E6}"/>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4" name="AutoShape 64">
              <a:extLst>
                <a:ext uri="{FF2B5EF4-FFF2-40B4-BE49-F238E27FC236}">
                  <a16:creationId xmlns:a16="http://schemas.microsoft.com/office/drawing/2014/main" id="{346E3CB3-5465-470E-951F-1B76C70B4859}"/>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15" name="AutoShape 65">
              <a:extLst>
                <a:ext uri="{FF2B5EF4-FFF2-40B4-BE49-F238E27FC236}">
                  <a16:creationId xmlns:a16="http://schemas.microsoft.com/office/drawing/2014/main" id="{9CB82BA5-1D2C-4608-ADA7-5BB544FC382E}"/>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6" name="AutoShape 64">
              <a:extLst>
                <a:ext uri="{FF2B5EF4-FFF2-40B4-BE49-F238E27FC236}">
                  <a16:creationId xmlns:a16="http://schemas.microsoft.com/office/drawing/2014/main" id="{29EC2790-07D8-45E4-BDE3-CF4E95A46EBD}"/>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239432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584D-E78C-408F-A464-AF661D7CD2F8}"/>
              </a:ext>
            </a:extLst>
          </p:cNvPr>
          <p:cNvSpPr>
            <a:spLocks noGrp="1"/>
          </p:cNvSpPr>
          <p:nvPr>
            <p:ph type="title"/>
          </p:nvPr>
        </p:nvSpPr>
        <p:spPr/>
        <p:txBody>
          <a:bodyPr/>
          <a:lstStyle/>
          <a:p>
            <a:r>
              <a:rPr lang="en-GB" dirty="0"/>
              <a:t>Who are involved in a customer journey?</a:t>
            </a:r>
          </a:p>
        </p:txBody>
      </p:sp>
      <p:sp>
        <p:nvSpPr>
          <p:cNvPr id="4" name="Slide Number Placeholder 3">
            <a:extLst>
              <a:ext uri="{FF2B5EF4-FFF2-40B4-BE49-F238E27FC236}">
                <a16:creationId xmlns:a16="http://schemas.microsoft.com/office/drawing/2014/main" id="{359912B9-4EB6-42C7-BF37-C605F081559D}"/>
              </a:ext>
            </a:extLst>
          </p:cNvPr>
          <p:cNvSpPr>
            <a:spLocks noGrp="1"/>
          </p:cNvSpPr>
          <p:nvPr>
            <p:ph type="sldNum" sz="quarter" idx="12"/>
          </p:nvPr>
        </p:nvSpPr>
        <p:spPr/>
        <p:txBody>
          <a:bodyPr/>
          <a:lstStyle/>
          <a:p>
            <a:fld id="{5751DFAA-887F-4071-8EAD-E8CA316FCF06}" type="slidenum">
              <a:rPr lang="en-GB" smtClean="0"/>
              <a:t>21</a:t>
            </a:fld>
            <a:endParaRPr lang="en-GB" dirty="0"/>
          </a:p>
        </p:txBody>
      </p:sp>
      <p:sp>
        <p:nvSpPr>
          <p:cNvPr id="5" name="TextBox 4">
            <a:extLst>
              <a:ext uri="{FF2B5EF4-FFF2-40B4-BE49-F238E27FC236}">
                <a16:creationId xmlns:a16="http://schemas.microsoft.com/office/drawing/2014/main" id="{1A6FA598-573A-4B84-B451-39426566E1B3}"/>
              </a:ext>
            </a:extLst>
          </p:cNvPr>
          <p:cNvSpPr txBox="1"/>
          <p:nvPr/>
        </p:nvSpPr>
        <p:spPr>
          <a:xfrm>
            <a:off x="895438" y="1391110"/>
            <a:ext cx="4672131" cy="888244"/>
          </a:xfrm>
          <a:prstGeom prst="rect">
            <a:avLst/>
          </a:prstGeom>
          <a:solidFill>
            <a:srgbClr val="E7F9FF"/>
          </a:solidFill>
          <a:ln w="28575">
            <a:solidFill>
              <a:srgbClr val="00ADEE"/>
            </a:solidFill>
          </a:ln>
        </p:spPr>
        <p:txBody>
          <a:bodyPr wrap="square" rtlCol="0">
            <a:noAutofit/>
          </a:bodyPr>
          <a:lstStyle/>
          <a:p>
            <a:r>
              <a:rPr lang="en-GB" sz="1300" b="1" dirty="0"/>
              <a:t>Directly involved actors</a:t>
            </a:r>
            <a:br>
              <a:rPr lang="en-GB" sz="1300" dirty="0"/>
            </a:br>
            <a:r>
              <a:rPr lang="en-GB" sz="1300" dirty="0"/>
              <a:t>The actors on the left side are directly involved in delivering the service to the customer. They are responsible for (parts of) the customer's journey.</a:t>
            </a:r>
          </a:p>
        </p:txBody>
      </p:sp>
      <p:sp>
        <p:nvSpPr>
          <p:cNvPr id="6" name="TextBox 5">
            <a:extLst>
              <a:ext uri="{FF2B5EF4-FFF2-40B4-BE49-F238E27FC236}">
                <a16:creationId xmlns:a16="http://schemas.microsoft.com/office/drawing/2014/main" id="{9CD91430-CFD3-4C86-81D9-D8343A7D7F47}"/>
              </a:ext>
            </a:extLst>
          </p:cNvPr>
          <p:cNvSpPr txBox="1"/>
          <p:nvPr/>
        </p:nvSpPr>
        <p:spPr>
          <a:xfrm>
            <a:off x="7205889" y="1391110"/>
            <a:ext cx="4090673" cy="914934"/>
          </a:xfrm>
          <a:prstGeom prst="rect">
            <a:avLst/>
          </a:prstGeom>
          <a:solidFill>
            <a:schemeClr val="bg1">
              <a:lumMod val="95000"/>
            </a:schemeClr>
          </a:solidFill>
          <a:ln w="28575">
            <a:solidFill>
              <a:schemeClr val="tx1">
                <a:lumMod val="50000"/>
                <a:lumOff val="50000"/>
              </a:schemeClr>
            </a:solidFill>
          </a:ln>
        </p:spPr>
        <p:txBody>
          <a:bodyPr wrap="square" rtlCol="0">
            <a:noAutofit/>
          </a:bodyPr>
          <a:lstStyle/>
          <a:p>
            <a:r>
              <a:rPr lang="en-GB" sz="1300" b="1" dirty="0"/>
              <a:t>External actors</a:t>
            </a:r>
            <a:br>
              <a:rPr lang="en-GB" sz="1300" dirty="0"/>
            </a:br>
            <a:r>
              <a:rPr lang="en-GB" sz="1300" dirty="0"/>
              <a:t>The actors on the right side may influence the customer's journey, although they are not responsible for any part of the service delivery. </a:t>
            </a:r>
          </a:p>
        </p:txBody>
      </p:sp>
      <p:cxnSp>
        <p:nvCxnSpPr>
          <p:cNvPr id="7" name="Straight Arrow Connector 6">
            <a:extLst>
              <a:ext uri="{FF2B5EF4-FFF2-40B4-BE49-F238E27FC236}">
                <a16:creationId xmlns:a16="http://schemas.microsoft.com/office/drawing/2014/main" id="{788390F8-B65A-478F-917E-B1A23108FE6C}"/>
              </a:ext>
            </a:extLst>
          </p:cNvPr>
          <p:cNvCxnSpPr/>
          <p:nvPr/>
        </p:nvCxnSpPr>
        <p:spPr>
          <a:xfrm>
            <a:off x="2572591" y="2306044"/>
            <a:ext cx="304800" cy="441848"/>
          </a:xfrm>
          <a:prstGeom prst="straightConnector1">
            <a:avLst/>
          </a:prstGeom>
          <a:ln w="28575">
            <a:solidFill>
              <a:srgbClr val="00ADEE"/>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1A126A1-349D-4752-900F-835DBA6922CF}"/>
              </a:ext>
            </a:extLst>
          </p:cNvPr>
          <p:cNvCxnSpPr>
            <a:cxnSpLocks/>
          </p:cNvCxnSpPr>
          <p:nvPr/>
        </p:nvCxnSpPr>
        <p:spPr>
          <a:xfrm flipH="1">
            <a:off x="7951694" y="2318240"/>
            <a:ext cx="367031" cy="429652"/>
          </a:xfrm>
          <a:prstGeom prst="straightConnector1">
            <a:avLst/>
          </a:prstGeom>
          <a:ln w="28575">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66C879E1-1B96-4FBF-97F1-F456D99524CA}"/>
              </a:ext>
            </a:extLst>
          </p:cNvPr>
          <p:cNvGrpSpPr/>
          <p:nvPr/>
        </p:nvGrpSpPr>
        <p:grpSpPr>
          <a:xfrm>
            <a:off x="2628000" y="2375543"/>
            <a:ext cx="5603454" cy="2384666"/>
            <a:chOff x="1237612" y="3896014"/>
            <a:chExt cx="5603454" cy="2384666"/>
          </a:xfrm>
        </p:grpSpPr>
        <p:grpSp>
          <p:nvGrpSpPr>
            <p:cNvPr id="12" name="Group 4">
              <a:extLst>
                <a:ext uri="{FF2B5EF4-FFF2-40B4-BE49-F238E27FC236}">
                  <a16:creationId xmlns:a16="http://schemas.microsoft.com/office/drawing/2014/main" id="{78296E4B-4CBE-4E66-9FF2-0B204442D3B4}"/>
                </a:ext>
              </a:extLst>
            </p:cNvPr>
            <p:cNvGrpSpPr>
              <a:grpSpLocks/>
            </p:cNvGrpSpPr>
            <p:nvPr/>
          </p:nvGrpSpPr>
          <p:grpSpPr bwMode="auto">
            <a:xfrm>
              <a:off x="1237612" y="3896014"/>
              <a:ext cx="5603454" cy="2384666"/>
              <a:chOff x="3231" y="1709"/>
              <a:chExt cx="2789" cy="1634"/>
            </a:xfrm>
          </p:grpSpPr>
          <p:sp>
            <p:nvSpPr>
              <p:cNvPr id="23" name="Freeform 5">
                <a:extLst>
                  <a:ext uri="{FF2B5EF4-FFF2-40B4-BE49-F238E27FC236}">
                    <a16:creationId xmlns:a16="http://schemas.microsoft.com/office/drawing/2014/main" id="{5563A405-4E4C-44AF-BFF9-7D827B7A187A}"/>
                  </a:ext>
                </a:extLst>
              </p:cNvPr>
              <p:cNvSpPr>
                <a:spLocks/>
              </p:cNvSpPr>
              <p:nvPr/>
            </p:nvSpPr>
            <p:spPr bwMode="gray">
              <a:xfrm>
                <a:off x="4627" y="1714"/>
                <a:ext cx="1393" cy="1629"/>
              </a:xfrm>
              <a:custGeom>
                <a:avLst/>
                <a:gdLst/>
                <a:ahLst/>
                <a:cxnLst>
                  <a:cxn ang="0">
                    <a:pos x="1039" y="9"/>
                  </a:cxn>
                  <a:cxn ang="0">
                    <a:pos x="787" y="49"/>
                  </a:cxn>
                  <a:cxn ang="0">
                    <a:pos x="549" y="127"/>
                  </a:cxn>
                  <a:cxn ang="0">
                    <a:pos x="329" y="232"/>
                  </a:cxn>
                  <a:cxn ang="0">
                    <a:pos x="123" y="369"/>
                  </a:cxn>
                  <a:cxn ang="0">
                    <a:pos x="65" y="536"/>
                  </a:cxn>
                  <a:cxn ang="0">
                    <a:pos x="238" y="745"/>
                  </a:cxn>
                  <a:cxn ang="0">
                    <a:pos x="384" y="977"/>
                  </a:cxn>
                  <a:cxn ang="0">
                    <a:pos x="490" y="1231"/>
                  </a:cxn>
                  <a:cxn ang="0">
                    <a:pos x="555" y="1508"/>
                  </a:cxn>
                  <a:cxn ang="0">
                    <a:pos x="580" y="1793"/>
                  </a:cxn>
                  <a:cxn ang="0">
                    <a:pos x="555" y="2082"/>
                  </a:cxn>
                  <a:cxn ang="0">
                    <a:pos x="490" y="2356"/>
                  </a:cxn>
                  <a:cxn ang="0">
                    <a:pos x="384" y="2613"/>
                  </a:cxn>
                  <a:cxn ang="0">
                    <a:pos x="238" y="2846"/>
                  </a:cxn>
                  <a:cxn ang="0">
                    <a:pos x="65" y="3052"/>
                  </a:cxn>
                  <a:cxn ang="0">
                    <a:pos x="123" y="3221"/>
                  </a:cxn>
                  <a:cxn ang="0">
                    <a:pos x="329" y="3355"/>
                  </a:cxn>
                  <a:cxn ang="0">
                    <a:pos x="549" y="3462"/>
                  </a:cxn>
                  <a:cxn ang="0">
                    <a:pos x="787" y="3536"/>
                  </a:cxn>
                  <a:cxn ang="0">
                    <a:pos x="1039" y="3581"/>
                  </a:cxn>
                  <a:cxn ang="0">
                    <a:pos x="1305" y="3587"/>
                  </a:cxn>
                  <a:cxn ang="0">
                    <a:pos x="1572" y="3553"/>
                  </a:cxn>
                  <a:cxn ang="0">
                    <a:pos x="1829" y="3481"/>
                  </a:cxn>
                  <a:cxn ang="0">
                    <a:pos x="2069" y="3373"/>
                  </a:cxn>
                  <a:cxn ang="0">
                    <a:pos x="2286" y="3233"/>
                  </a:cxn>
                  <a:cxn ang="0">
                    <a:pos x="2481" y="3063"/>
                  </a:cxn>
                  <a:cxn ang="0">
                    <a:pos x="2648" y="2866"/>
                  </a:cxn>
                  <a:cxn ang="0">
                    <a:pos x="2788" y="2650"/>
                  </a:cxn>
                  <a:cxn ang="0">
                    <a:pos x="2897" y="2411"/>
                  </a:cxn>
                  <a:cxn ang="0">
                    <a:pos x="2968" y="2156"/>
                  </a:cxn>
                  <a:cxn ang="0">
                    <a:pos x="3003" y="1887"/>
                  </a:cxn>
                  <a:cxn ang="0">
                    <a:pos x="2997" y="1610"/>
                  </a:cxn>
                  <a:cxn ang="0">
                    <a:pos x="2949" y="1346"/>
                  </a:cxn>
                  <a:cxn ang="0">
                    <a:pos x="2866" y="1096"/>
                  </a:cxn>
                  <a:cxn ang="0">
                    <a:pos x="2745" y="865"/>
                  </a:cxn>
                  <a:cxn ang="0">
                    <a:pos x="2596" y="655"/>
                  </a:cxn>
                  <a:cxn ang="0">
                    <a:pos x="2419" y="465"/>
                  </a:cxn>
                  <a:cxn ang="0">
                    <a:pos x="2215" y="307"/>
                  </a:cxn>
                  <a:cxn ang="0">
                    <a:pos x="1992" y="177"/>
                  </a:cxn>
                  <a:cxn ang="0">
                    <a:pos x="1746" y="80"/>
                  </a:cxn>
                  <a:cxn ang="0">
                    <a:pos x="1486" y="22"/>
                  </a:cxn>
                  <a:cxn ang="0">
                    <a:pos x="1213" y="0"/>
                  </a:cxn>
                </a:cxnLst>
                <a:rect l="0" t="0" r="r" b="b"/>
                <a:pathLst>
                  <a:path w="3006" h="3590">
                    <a:moveTo>
                      <a:pt x="1213" y="0"/>
                    </a:moveTo>
                    <a:lnTo>
                      <a:pt x="1125" y="3"/>
                    </a:lnTo>
                    <a:lnTo>
                      <a:pt x="1039" y="9"/>
                    </a:lnTo>
                    <a:lnTo>
                      <a:pt x="956" y="18"/>
                    </a:lnTo>
                    <a:lnTo>
                      <a:pt x="872" y="34"/>
                    </a:lnTo>
                    <a:lnTo>
                      <a:pt x="787" y="49"/>
                    </a:lnTo>
                    <a:lnTo>
                      <a:pt x="707" y="71"/>
                    </a:lnTo>
                    <a:lnTo>
                      <a:pt x="627" y="100"/>
                    </a:lnTo>
                    <a:lnTo>
                      <a:pt x="549" y="127"/>
                    </a:lnTo>
                    <a:lnTo>
                      <a:pt x="475" y="158"/>
                    </a:lnTo>
                    <a:lnTo>
                      <a:pt x="400" y="195"/>
                    </a:lnTo>
                    <a:lnTo>
                      <a:pt x="329" y="232"/>
                    </a:lnTo>
                    <a:lnTo>
                      <a:pt x="257" y="275"/>
                    </a:lnTo>
                    <a:lnTo>
                      <a:pt x="189" y="320"/>
                    </a:lnTo>
                    <a:lnTo>
                      <a:pt x="123" y="369"/>
                    </a:lnTo>
                    <a:lnTo>
                      <a:pt x="59" y="418"/>
                    </a:lnTo>
                    <a:lnTo>
                      <a:pt x="0" y="475"/>
                    </a:lnTo>
                    <a:lnTo>
                      <a:pt x="65" y="536"/>
                    </a:lnTo>
                    <a:lnTo>
                      <a:pt x="126" y="602"/>
                    </a:lnTo>
                    <a:lnTo>
                      <a:pt x="186" y="673"/>
                    </a:lnTo>
                    <a:lnTo>
                      <a:pt x="238" y="745"/>
                    </a:lnTo>
                    <a:lnTo>
                      <a:pt x="292" y="819"/>
                    </a:lnTo>
                    <a:lnTo>
                      <a:pt x="338" y="896"/>
                    </a:lnTo>
                    <a:lnTo>
                      <a:pt x="384" y="977"/>
                    </a:lnTo>
                    <a:lnTo>
                      <a:pt x="421" y="1062"/>
                    </a:lnTo>
                    <a:lnTo>
                      <a:pt x="458" y="1145"/>
                    </a:lnTo>
                    <a:lnTo>
                      <a:pt x="490" y="1231"/>
                    </a:lnTo>
                    <a:lnTo>
                      <a:pt x="518" y="1322"/>
                    </a:lnTo>
                    <a:lnTo>
                      <a:pt x="540" y="1415"/>
                    </a:lnTo>
                    <a:lnTo>
                      <a:pt x="555" y="1508"/>
                    </a:lnTo>
                    <a:lnTo>
                      <a:pt x="567" y="1601"/>
                    </a:lnTo>
                    <a:lnTo>
                      <a:pt x="577" y="1697"/>
                    </a:lnTo>
                    <a:lnTo>
                      <a:pt x="580" y="1793"/>
                    </a:lnTo>
                    <a:lnTo>
                      <a:pt x="577" y="1893"/>
                    </a:lnTo>
                    <a:lnTo>
                      <a:pt x="567" y="1989"/>
                    </a:lnTo>
                    <a:lnTo>
                      <a:pt x="555" y="2082"/>
                    </a:lnTo>
                    <a:lnTo>
                      <a:pt x="540" y="2175"/>
                    </a:lnTo>
                    <a:lnTo>
                      <a:pt x="518" y="2268"/>
                    </a:lnTo>
                    <a:lnTo>
                      <a:pt x="490" y="2356"/>
                    </a:lnTo>
                    <a:lnTo>
                      <a:pt x="458" y="2442"/>
                    </a:lnTo>
                    <a:lnTo>
                      <a:pt x="421" y="2528"/>
                    </a:lnTo>
                    <a:lnTo>
                      <a:pt x="384" y="2613"/>
                    </a:lnTo>
                    <a:lnTo>
                      <a:pt x="338" y="2691"/>
                    </a:lnTo>
                    <a:lnTo>
                      <a:pt x="292" y="2771"/>
                    </a:lnTo>
                    <a:lnTo>
                      <a:pt x="238" y="2846"/>
                    </a:lnTo>
                    <a:lnTo>
                      <a:pt x="186" y="2917"/>
                    </a:lnTo>
                    <a:lnTo>
                      <a:pt x="126" y="2985"/>
                    </a:lnTo>
                    <a:lnTo>
                      <a:pt x="65" y="3052"/>
                    </a:lnTo>
                    <a:lnTo>
                      <a:pt x="0" y="3115"/>
                    </a:lnTo>
                    <a:lnTo>
                      <a:pt x="59" y="3172"/>
                    </a:lnTo>
                    <a:lnTo>
                      <a:pt x="123" y="3221"/>
                    </a:lnTo>
                    <a:lnTo>
                      <a:pt x="189" y="3267"/>
                    </a:lnTo>
                    <a:lnTo>
                      <a:pt x="257" y="3313"/>
                    </a:lnTo>
                    <a:lnTo>
                      <a:pt x="329" y="3355"/>
                    </a:lnTo>
                    <a:lnTo>
                      <a:pt x="400" y="3395"/>
                    </a:lnTo>
                    <a:lnTo>
                      <a:pt x="475" y="3429"/>
                    </a:lnTo>
                    <a:lnTo>
                      <a:pt x="549" y="3462"/>
                    </a:lnTo>
                    <a:lnTo>
                      <a:pt x="627" y="3490"/>
                    </a:lnTo>
                    <a:lnTo>
                      <a:pt x="707" y="3516"/>
                    </a:lnTo>
                    <a:lnTo>
                      <a:pt x="787" y="3536"/>
                    </a:lnTo>
                    <a:lnTo>
                      <a:pt x="872" y="3556"/>
                    </a:lnTo>
                    <a:lnTo>
                      <a:pt x="956" y="3571"/>
                    </a:lnTo>
                    <a:lnTo>
                      <a:pt x="1039" y="3581"/>
                    </a:lnTo>
                    <a:lnTo>
                      <a:pt x="1125" y="3587"/>
                    </a:lnTo>
                    <a:lnTo>
                      <a:pt x="1213" y="3590"/>
                    </a:lnTo>
                    <a:lnTo>
                      <a:pt x="1305" y="3587"/>
                    </a:lnTo>
                    <a:lnTo>
                      <a:pt x="1396" y="3581"/>
                    </a:lnTo>
                    <a:lnTo>
                      <a:pt x="1486" y="3568"/>
                    </a:lnTo>
                    <a:lnTo>
                      <a:pt x="1572" y="3553"/>
                    </a:lnTo>
                    <a:lnTo>
                      <a:pt x="1660" y="3530"/>
                    </a:lnTo>
                    <a:lnTo>
                      <a:pt x="1746" y="3510"/>
                    </a:lnTo>
                    <a:lnTo>
                      <a:pt x="1829" y="3481"/>
                    </a:lnTo>
                    <a:lnTo>
                      <a:pt x="1911" y="3447"/>
                    </a:lnTo>
                    <a:lnTo>
                      <a:pt x="1992" y="3413"/>
                    </a:lnTo>
                    <a:lnTo>
                      <a:pt x="2069" y="3373"/>
                    </a:lnTo>
                    <a:lnTo>
                      <a:pt x="2144" y="3329"/>
                    </a:lnTo>
                    <a:lnTo>
                      <a:pt x="2215" y="3283"/>
                    </a:lnTo>
                    <a:lnTo>
                      <a:pt x="2286" y="3233"/>
                    </a:lnTo>
                    <a:lnTo>
                      <a:pt x="2353" y="3181"/>
                    </a:lnTo>
                    <a:lnTo>
                      <a:pt x="2419" y="3121"/>
                    </a:lnTo>
                    <a:lnTo>
                      <a:pt x="2481" y="3063"/>
                    </a:lnTo>
                    <a:lnTo>
                      <a:pt x="2540" y="3000"/>
                    </a:lnTo>
                    <a:lnTo>
                      <a:pt x="2596" y="2935"/>
                    </a:lnTo>
                    <a:lnTo>
                      <a:pt x="2648" y="2866"/>
                    </a:lnTo>
                    <a:lnTo>
                      <a:pt x="2699" y="2799"/>
                    </a:lnTo>
                    <a:lnTo>
                      <a:pt x="2745" y="2725"/>
                    </a:lnTo>
                    <a:lnTo>
                      <a:pt x="2788" y="2650"/>
                    </a:lnTo>
                    <a:lnTo>
                      <a:pt x="2828" y="2572"/>
                    </a:lnTo>
                    <a:lnTo>
                      <a:pt x="2866" y="2491"/>
                    </a:lnTo>
                    <a:lnTo>
                      <a:pt x="2897" y="2411"/>
                    </a:lnTo>
                    <a:lnTo>
                      <a:pt x="2925" y="2327"/>
                    </a:lnTo>
                    <a:lnTo>
                      <a:pt x="2949" y="2244"/>
                    </a:lnTo>
                    <a:lnTo>
                      <a:pt x="2968" y="2156"/>
                    </a:lnTo>
                    <a:lnTo>
                      <a:pt x="2983" y="2067"/>
                    </a:lnTo>
                    <a:lnTo>
                      <a:pt x="2997" y="1976"/>
                    </a:lnTo>
                    <a:lnTo>
                      <a:pt x="3003" y="1887"/>
                    </a:lnTo>
                    <a:lnTo>
                      <a:pt x="3006" y="1793"/>
                    </a:lnTo>
                    <a:lnTo>
                      <a:pt x="3003" y="1703"/>
                    </a:lnTo>
                    <a:lnTo>
                      <a:pt x="2997" y="1610"/>
                    </a:lnTo>
                    <a:lnTo>
                      <a:pt x="2983" y="1520"/>
                    </a:lnTo>
                    <a:lnTo>
                      <a:pt x="2968" y="1434"/>
                    </a:lnTo>
                    <a:lnTo>
                      <a:pt x="2949" y="1346"/>
                    </a:lnTo>
                    <a:lnTo>
                      <a:pt x="2925" y="1260"/>
                    </a:lnTo>
                    <a:lnTo>
                      <a:pt x="2897" y="1179"/>
                    </a:lnTo>
                    <a:lnTo>
                      <a:pt x="2866" y="1096"/>
                    </a:lnTo>
                    <a:lnTo>
                      <a:pt x="2828" y="1017"/>
                    </a:lnTo>
                    <a:lnTo>
                      <a:pt x="2788" y="940"/>
                    </a:lnTo>
                    <a:lnTo>
                      <a:pt x="2745" y="865"/>
                    </a:lnTo>
                    <a:lnTo>
                      <a:pt x="2699" y="791"/>
                    </a:lnTo>
                    <a:lnTo>
                      <a:pt x="2648" y="719"/>
                    </a:lnTo>
                    <a:lnTo>
                      <a:pt x="2596" y="655"/>
                    </a:lnTo>
                    <a:lnTo>
                      <a:pt x="2540" y="590"/>
                    </a:lnTo>
                    <a:lnTo>
                      <a:pt x="2481" y="524"/>
                    </a:lnTo>
                    <a:lnTo>
                      <a:pt x="2419" y="465"/>
                    </a:lnTo>
                    <a:lnTo>
                      <a:pt x="2353" y="409"/>
                    </a:lnTo>
                    <a:lnTo>
                      <a:pt x="2286" y="357"/>
                    </a:lnTo>
                    <a:lnTo>
                      <a:pt x="2215" y="307"/>
                    </a:lnTo>
                    <a:lnTo>
                      <a:pt x="2144" y="261"/>
                    </a:lnTo>
                    <a:lnTo>
                      <a:pt x="2069" y="217"/>
                    </a:lnTo>
                    <a:lnTo>
                      <a:pt x="1992" y="177"/>
                    </a:lnTo>
                    <a:lnTo>
                      <a:pt x="1911" y="143"/>
                    </a:lnTo>
                    <a:lnTo>
                      <a:pt x="1829" y="109"/>
                    </a:lnTo>
                    <a:lnTo>
                      <a:pt x="1746" y="80"/>
                    </a:lnTo>
                    <a:lnTo>
                      <a:pt x="1660" y="55"/>
                    </a:lnTo>
                    <a:lnTo>
                      <a:pt x="1572" y="37"/>
                    </a:lnTo>
                    <a:lnTo>
                      <a:pt x="1486" y="22"/>
                    </a:lnTo>
                    <a:lnTo>
                      <a:pt x="1396" y="9"/>
                    </a:lnTo>
                    <a:lnTo>
                      <a:pt x="1305" y="3"/>
                    </a:lnTo>
                    <a:lnTo>
                      <a:pt x="1213" y="0"/>
                    </a:lnTo>
                    <a:close/>
                  </a:path>
                </a:pathLst>
              </a:custGeom>
              <a:solidFill>
                <a:schemeClr val="bg1"/>
              </a:solidFill>
              <a:ln w="38100">
                <a:solidFill>
                  <a:schemeClr val="tx1">
                    <a:lumMod val="50000"/>
                    <a:lumOff val="50000"/>
                  </a:schemeClr>
                </a:solidFill>
                <a:round/>
                <a:headEnd/>
                <a:tailEnd/>
              </a:ln>
            </p:spPr>
            <p:txBody>
              <a:bodyPr/>
              <a:lstStyle/>
              <a:p>
                <a:endParaRPr lang="en-GB" sz="1400" dirty="0">
                  <a:latin typeface="Georgia" pitchFamily="18" charset="0"/>
                </a:endParaRPr>
              </a:p>
            </p:txBody>
          </p:sp>
          <p:sp>
            <p:nvSpPr>
              <p:cNvPr id="24" name="Freeform 6">
                <a:extLst>
                  <a:ext uri="{FF2B5EF4-FFF2-40B4-BE49-F238E27FC236}">
                    <a16:creationId xmlns:a16="http://schemas.microsoft.com/office/drawing/2014/main" id="{AAAF8B99-0A0C-437F-8C28-375F21B066CC}"/>
                  </a:ext>
                </a:extLst>
              </p:cNvPr>
              <p:cNvSpPr>
                <a:spLocks/>
              </p:cNvSpPr>
              <p:nvPr/>
            </p:nvSpPr>
            <p:spPr bwMode="gray">
              <a:xfrm>
                <a:off x="3231" y="1709"/>
                <a:ext cx="1394" cy="1629"/>
              </a:xfrm>
              <a:custGeom>
                <a:avLst/>
                <a:gdLst/>
                <a:ahLst/>
                <a:cxnLst>
                  <a:cxn ang="0">
                    <a:pos x="2439" y="1601"/>
                  </a:cxn>
                  <a:cxn ang="0">
                    <a:pos x="2491" y="1322"/>
                  </a:cxn>
                  <a:cxn ang="0">
                    <a:pos x="2584" y="1062"/>
                  </a:cxn>
                  <a:cxn ang="0">
                    <a:pos x="2714" y="819"/>
                  </a:cxn>
                  <a:cxn ang="0">
                    <a:pos x="2882" y="602"/>
                  </a:cxn>
                  <a:cxn ang="0">
                    <a:pos x="2946" y="418"/>
                  </a:cxn>
                  <a:cxn ang="0">
                    <a:pos x="2748" y="275"/>
                  </a:cxn>
                  <a:cxn ang="0">
                    <a:pos x="2534" y="158"/>
                  </a:cxn>
                  <a:cxn ang="0">
                    <a:pos x="2299" y="71"/>
                  </a:cxn>
                  <a:cxn ang="0">
                    <a:pos x="2053" y="18"/>
                  </a:cxn>
                  <a:cxn ang="0">
                    <a:pos x="1795" y="0"/>
                  </a:cxn>
                  <a:cxn ang="0">
                    <a:pos x="1520" y="22"/>
                  </a:cxn>
                  <a:cxn ang="0">
                    <a:pos x="1262" y="80"/>
                  </a:cxn>
                  <a:cxn ang="0">
                    <a:pos x="1017" y="177"/>
                  </a:cxn>
                  <a:cxn ang="0">
                    <a:pos x="791" y="307"/>
                  </a:cxn>
                  <a:cxn ang="0">
                    <a:pos x="590" y="465"/>
                  </a:cxn>
                  <a:cxn ang="0">
                    <a:pos x="409" y="655"/>
                  </a:cxn>
                  <a:cxn ang="0">
                    <a:pos x="261" y="865"/>
                  </a:cxn>
                  <a:cxn ang="0">
                    <a:pos x="143" y="1096"/>
                  </a:cxn>
                  <a:cxn ang="0">
                    <a:pos x="57" y="1346"/>
                  </a:cxn>
                  <a:cxn ang="0">
                    <a:pos x="9" y="1610"/>
                  </a:cxn>
                  <a:cxn ang="0">
                    <a:pos x="3" y="1887"/>
                  </a:cxn>
                  <a:cxn ang="0">
                    <a:pos x="37" y="2156"/>
                  </a:cxn>
                  <a:cxn ang="0">
                    <a:pos x="109" y="2411"/>
                  </a:cxn>
                  <a:cxn ang="0">
                    <a:pos x="217" y="2650"/>
                  </a:cxn>
                  <a:cxn ang="0">
                    <a:pos x="357" y="2866"/>
                  </a:cxn>
                  <a:cxn ang="0">
                    <a:pos x="527" y="3063"/>
                  </a:cxn>
                  <a:cxn ang="0">
                    <a:pos x="722" y="3233"/>
                  </a:cxn>
                  <a:cxn ang="0">
                    <a:pos x="939" y="3373"/>
                  </a:cxn>
                  <a:cxn ang="0">
                    <a:pos x="1179" y="3481"/>
                  </a:cxn>
                  <a:cxn ang="0">
                    <a:pos x="1434" y="3553"/>
                  </a:cxn>
                  <a:cxn ang="0">
                    <a:pos x="1703" y="3587"/>
                  </a:cxn>
                  <a:cxn ang="0">
                    <a:pos x="1967" y="3581"/>
                  </a:cxn>
                  <a:cxn ang="0">
                    <a:pos x="2218" y="3536"/>
                  </a:cxn>
                  <a:cxn ang="0">
                    <a:pos x="2456" y="3462"/>
                  </a:cxn>
                  <a:cxn ang="0">
                    <a:pos x="2680" y="3355"/>
                  </a:cxn>
                  <a:cxn ang="0">
                    <a:pos x="2885" y="3221"/>
                  </a:cxn>
                  <a:cxn ang="0">
                    <a:pos x="2943" y="3052"/>
                  </a:cxn>
                  <a:cxn ang="0">
                    <a:pos x="2768" y="2846"/>
                  </a:cxn>
                  <a:cxn ang="0">
                    <a:pos x="2625" y="2613"/>
                  </a:cxn>
                  <a:cxn ang="0">
                    <a:pos x="2516" y="2356"/>
                  </a:cxn>
                  <a:cxn ang="0">
                    <a:pos x="2450" y="2082"/>
                  </a:cxn>
                  <a:cxn ang="0">
                    <a:pos x="2428" y="1793"/>
                  </a:cxn>
                </a:cxnLst>
                <a:rect l="0" t="0" r="r" b="b"/>
                <a:pathLst>
                  <a:path w="3009" h="3590">
                    <a:moveTo>
                      <a:pt x="2428" y="1793"/>
                    </a:moveTo>
                    <a:lnTo>
                      <a:pt x="2428" y="1697"/>
                    </a:lnTo>
                    <a:lnTo>
                      <a:pt x="2439" y="1601"/>
                    </a:lnTo>
                    <a:lnTo>
                      <a:pt x="2450" y="1508"/>
                    </a:lnTo>
                    <a:lnTo>
                      <a:pt x="2470" y="1415"/>
                    </a:lnTo>
                    <a:lnTo>
                      <a:pt x="2491" y="1322"/>
                    </a:lnTo>
                    <a:lnTo>
                      <a:pt x="2516" y="1231"/>
                    </a:lnTo>
                    <a:lnTo>
                      <a:pt x="2550" y="1145"/>
                    </a:lnTo>
                    <a:lnTo>
                      <a:pt x="2584" y="1062"/>
                    </a:lnTo>
                    <a:lnTo>
                      <a:pt x="2625" y="977"/>
                    </a:lnTo>
                    <a:lnTo>
                      <a:pt x="2668" y="896"/>
                    </a:lnTo>
                    <a:lnTo>
                      <a:pt x="2714" y="819"/>
                    </a:lnTo>
                    <a:lnTo>
                      <a:pt x="2768" y="745"/>
                    </a:lnTo>
                    <a:lnTo>
                      <a:pt x="2823" y="673"/>
                    </a:lnTo>
                    <a:lnTo>
                      <a:pt x="2882" y="602"/>
                    </a:lnTo>
                    <a:lnTo>
                      <a:pt x="2943" y="536"/>
                    </a:lnTo>
                    <a:lnTo>
                      <a:pt x="3009" y="475"/>
                    </a:lnTo>
                    <a:lnTo>
                      <a:pt x="2946" y="418"/>
                    </a:lnTo>
                    <a:lnTo>
                      <a:pt x="2885" y="369"/>
                    </a:lnTo>
                    <a:lnTo>
                      <a:pt x="2817" y="320"/>
                    </a:lnTo>
                    <a:lnTo>
                      <a:pt x="2748" y="275"/>
                    </a:lnTo>
                    <a:lnTo>
                      <a:pt x="2680" y="232"/>
                    </a:lnTo>
                    <a:lnTo>
                      <a:pt x="2605" y="195"/>
                    </a:lnTo>
                    <a:lnTo>
                      <a:pt x="2534" y="158"/>
                    </a:lnTo>
                    <a:lnTo>
                      <a:pt x="2456" y="127"/>
                    </a:lnTo>
                    <a:lnTo>
                      <a:pt x="2379" y="100"/>
                    </a:lnTo>
                    <a:lnTo>
                      <a:pt x="2299" y="71"/>
                    </a:lnTo>
                    <a:lnTo>
                      <a:pt x="2218" y="49"/>
                    </a:lnTo>
                    <a:lnTo>
                      <a:pt x="2138" y="34"/>
                    </a:lnTo>
                    <a:lnTo>
                      <a:pt x="2053" y="18"/>
                    </a:lnTo>
                    <a:lnTo>
                      <a:pt x="1967" y="9"/>
                    </a:lnTo>
                    <a:lnTo>
                      <a:pt x="1883" y="3"/>
                    </a:lnTo>
                    <a:lnTo>
                      <a:pt x="1795" y="0"/>
                    </a:lnTo>
                    <a:lnTo>
                      <a:pt x="1703" y="3"/>
                    </a:lnTo>
                    <a:lnTo>
                      <a:pt x="1609" y="9"/>
                    </a:lnTo>
                    <a:lnTo>
                      <a:pt x="1520" y="22"/>
                    </a:lnTo>
                    <a:lnTo>
                      <a:pt x="1434" y="37"/>
                    </a:lnTo>
                    <a:lnTo>
                      <a:pt x="1346" y="55"/>
                    </a:lnTo>
                    <a:lnTo>
                      <a:pt x="1262" y="80"/>
                    </a:lnTo>
                    <a:lnTo>
                      <a:pt x="1179" y="109"/>
                    </a:lnTo>
                    <a:lnTo>
                      <a:pt x="1094" y="143"/>
                    </a:lnTo>
                    <a:lnTo>
                      <a:pt x="1017" y="177"/>
                    </a:lnTo>
                    <a:lnTo>
                      <a:pt x="939" y="217"/>
                    </a:lnTo>
                    <a:lnTo>
                      <a:pt x="865" y="261"/>
                    </a:lnTo>
                    <a:lnTo>
                      <a:pt x="791" y="307"/>
                    </a:lnTo>
                    <a:lnTo>
                      <a:pt x="722" y="357"/>
                    </a:lnTo>
                    <a:lnTo>
                      <a:pt x="655" y="409"/>
                    </a:lnTo>
                    <a:lnTo>
                      <a:pt x="590" y="465"/>
                    </a:lnTo>
                    <a:lnTo>
                      <a:pt x="527" y="524"/>
                    </a:lnTo>
                    <a:lnTo>
                      <a:pt x="466" y="590"/>
                    </a:lnTo>
                    <a:lnTo>
                      <a:pt x="409" y="655"/>
                    </a:lnTo>
                    <a:lnTo>
                      <a:pt x="357" y="719"/>
                    </a:lnTo>
                    <a:lnTo>
                      <a:pt x="307" y="791"/>
                    </a:lnTo>
                    <a:lnTo>
                      <a:pt x="261" y="865"/>
                    </a:lnTo>
                    <a:lnTo>
                      <a:pt x="217" y="940"/>
                    </a:lnTo>
                    <a:lnTo>
                      <a:pt x="177" y="1017"/>
                    </a:lnTo>
                    <a:lnTo>
                      <a:pt x="143" y="1096"/>
                    </a:lnTo>
                    <a:lnTo>
                      <a:pt x="109" y="1179"/>
                    </a:lnTo>
                    <a:lnTo>
                      <a:pt x="80" y="1260"/>
                    </a:lnTo>
                    <a:lnTo>
                      <a:pt x="57" y="1346"/>
                    </a:lnTo>
                    <a:lnTo>
                      <a:pt x="37" y="1434"/>
                    </a:lnTo>
                    <a:lnTo>
                      <a:pt x="22" y="1520"/>
                    </a:lnTo>
                    <a:lnTo>
                      <a:pt x="9" y="1610"/>
                    </a:lnTo>
                    <a:lnTo>
                      <a:pt x="3" y="1703"/>
                    </a:lnTo>
                    <a:lnTo>
                      <a:pt x="0" y="1793"/>
                    </a:lnTo>
                    <a:lnTo>
                      <a:pt x="3" y="1887"/>
                    </a:lnTo>
                    <a:lnTo>
                      <a:pt x="9" y="1976"/>
                    </a:lnTo>
                    <a:lnTo>
                      <a:pt x="22" y="2067"/>
                    </a:lnTo>
                    <a:lnTo>
                      <a:pt x="37" y="2156"/>
                    </a:lnTo>
                    <a:lnTo>
                      <a:pt x="57" y="2244"/>
                    </a:lnTo>
                    <a:lnTo>
                      <a:pt x="80" y="2327"/>
                    </a:lnTo>
                    <a:lnTo>
                      <a:pt x="109" y="2411"/>
                    </a:lnTo>
                    <a:lnTo>
                      <a:pt x="143" y="2491"/>
                    </a:lnTo>
                    <a:lnTo>
                      <a:pt x="177" y="2572"/>
                    </a:lnTo>
                    <a:lnTo>
                      <a:pt x="217" y="2650"/>
                    </a:lnTo>
                    <a:lnTo>
                      <a:pt x="261" y="2725"/>
                    </a:lnTo>
                    <a:lnTo>
                      <a:pt x="307" y="2799"/>
                    </a:lnTo>
                    <a:lnTo>
                      <a:pt x="357" y="2866"/>
                    </a:lnTo>
                    <a:lnTo>
                      <a:pt x="409" y="2935"/>
                    </a:lnTo>
                    <a:lnTo>
                      <a:pt x="466" y="3000"/>
                    </a:lnTo>
                    <a:lnTo>
                      <a:pt x="527" y="3063"/>
                    </a:lnTo>
                    <a:lnTo>
                      <a:pt x="590" y="3121"/>
                    </a:lnTo>
                    <a:lnTo>
                      <a:pt x="655" y="3181"/>
                    </a:lnTo>
                    <a:lnTo>
                      <a:pt x="722" y="3233"/>
                    </a:lnTo>
                    <a:lnTo>
                      <a:pt x="791" y="3283"/>
                    </a:lnTo>
                    <a:lnTo>
                      <a:pt x="865" y="3329"/>
                    </a:lnTo>
                    <a:lnTo>
                      <a:pt x="939" y="3373"/>
                    </a:lnTo>
                    <a:lnTo>
                      <a:pt x="1017" y="3413"/>
                    </a:lnTo>
                    <a:lnTo>
                      <a:pt x="1094" y="3447"/>
                    </a:lnTo>
                    <a:lnTo>
                      <a:pt x="1179" y="3481"/>
                    </a:lnTo>
                    <a:lnTo>
                      <a:pt x="1262" y="3510"/>
                    </a:lnTo>
                    <a:lnTo>
                      <a:pt x="1346" y="3530"/>
                    </a:lnTo>
                    <a:lnTo>
                      <a:pt x="1434" y="3553"/>
                    </a:lnTo>
                    <a:lnTo>
                      <a:pt x="1520" y="3568"/>
                    </a:lnTo>
                    <a:lnTo>
                      <a:pt x="1609" y="3581"/>
                    </a:lnTo>
                    <a:lnTo>
                      <a:pt x="1703" y="3587"/>
                    </a:lnTo>
                    <a:lnTo>
                      <a:pt x="1795" y="3590"/>
                    </a:lnTo>
                    <a:lnTo>
                      <a:pt x="1883" y="3587"/>
                    </a:lnTo>
                    <a:lnTo>
                      <a:pt x="1967" y="3581"/>
                    </a:lnTo>
                    <a:lnTo>
                      <a:pt x="2053" y="3571"/>
                    </a:lnTo>
                    <a:lnTo>
                      <a:pt x="2138" y="3556"/>
                    </a:lnTo>
                    <a:lnTo>
                      <a:pt x="2218" y="3536"/>
                    </a:lnTo>
                    <a:lnTo>
                      <a:pt x="2299" y="3516"/>
                    </a:lnTo>
                    <a:lnTo>
                      <a:pt x="2379" y="3490"/>
                    </a:lnTo>
                    <a:lnTo>
                      <a:pt x="2456" y="3462"/>
                    </a:lnTo>
                    <a:lnTo>
                      <a:pt x="2534" y="3432"/>
                    </a:lnTo>
                    <a:lnTo>
                      <a:pt x="2605" y="3395"/>
                    </a:lnTo>
                    <a:lnTo>
                      <a:pt x="2680" y="3355"/>
                    </a:lnTo>
                    <a:lnTo>
                      <a:pt x="2748" y="3313"/>
                    </a:lnTo>
                    <a:lnTo>
                      <a:pt x="2817" y="3267"/>
                    </a:lnTo>
                    <a:lnTo>
                      <a:pt x="2885" y="3221"/>
                    </a:lnTo>
                    <a:lnTo>
                      <a:pt x="2946" y="3172"/>
                    </a:lnTo>
                    <a:lnTo>
                      <a:pt x="3009" y="3115"/>
                    </a:lnTo>
                    <a:lnTo>
                      <a:pt x="2943" y="3052"/>
                    </a:lnTo>
                    <a:lnTo>
                      <a:pt x="2882" y="2985"/>
                    </a:lnTo>
                    <a:lnTo>
                      <a:pt x="2823" y="2917"/>
                    </a:lnTo>
                    <a:lnTo>
                      <a:pt x="2768" y="2846"/>
                    </a:lnTo>
                    <a:lnTo>
                      <a:pt x="2714" y="2771"/>
                    </a:lnTo>
                    <a:lnTo>
                      <a:pt x="2668" y="2691"/>
                    </a:lnTo>
                    <a:lnTo>
                      <a:pt x="2625" y="2613"/>
                    </a:lnTo>
                    <a:lnTo>
                      <a:pt x="2584" y="2528"/>
                    </a:lnTo>
                    <a:lnTo>
                      <a:pt x="2550" y="2442"/>
                    </a:lnTo>
                    <a:lnTo>
                      <a:pt x="2516" y="2356"/>
                    </a:lnTo>
                    <a:lnTo>
                      <a:pt x="2491" y="2268"/>
                    </a:lnTo>
                    <a:lnTo>
                      <a:pt x="2470" y="2175"/>
                    </a:lnTo>
                    <a:lnTo>
                      <a:pt x="2450" y="2082"/>
                    </a:lnTo>
                    <a:lnTo>
                      <a:pt x="2439" y="1989"/>
                    </a:lnTo>
                    <a:lnTo>
                      <a:pt x="2428" y="1893"/>
                    </a:lnTo>
                    <a:lnTo>
                      <a:pt x="2428" y="1793"/>
                    </a:lnTo>
                    <a:close/>
                  </a:path>
                </a:pathLst>
              </a:custGeom>
              <a:solidFill>
                <a:schemeClr val="bg1"/>
              </a:solidFill>
              <a:ln w="38100">
                <a:solidFill>
                  <a:srgbClr val="00ADEE"/>
                </a:solidFill>
                <a:round/>
                <a:headEnd/>
                <a:tailEnd/>
              </a:ln>
            </p:spPr>
            <p:txBody>
              <a:bodyPr/>
              <a:lstStyle/>
              <a:p>
                <a:endParaRPr lang="en-GB" sz="1400" dirty="0">
                  <a:latin typeface="Georgia" pitchFamily="18" charset="0"/>
                </a:endParaRPr>
              </a:p>
            </p:txBody>
          </p:sp>
        </p:grpSp>
        <p:pic>
          <p:nvPicPr>
            <p:cNvPr id="13" name="Picture 12">
              <a:extLst>
                <a:ext uri="{FF2B5EF4-FFF2-40B4-BE49-F238E27FC236}">
                  <a16:creationId xmlns:a16="http://schemas.microsoft.com/office/drawing/2014/main" id="{BB587121-08AD-490F-8400-0F90CC6B2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451" y="5442192"/>
              <a:ext cx="412490" cy="281976"/>
            </a:xfrm>
            <a:prstGeom prst="rect">
              <a:avLst/>
            </a:prstGeom>
          </p:spPr>
        </p:pic>
        <p:pic>
          <p:nvPicPr>
            <p:cNvPr id="14" name="Picture 13">
              <a:extLst>
                <a:ext uri="{FF2B5EF4-FFF2-40B4-BE49-F238E27FC236}">
                  <a16:creationId xmlns:a16="http://schemas.microsoft.com/office/drawing/2014/main" id="{4ECEDE80-4891-4454-BDF3-3430E8E11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498" y="4199487"/>
              <a:ext cx="473198" cy="323477"/>
            </a:xfrm>
            <a:prstGeom prst="rect">
              <a:avLst/>
            </a:prstGeom>
          </p:spPr>
        </p:pic>
        <p:pic>
          <p:nvPicPr>
            <p:cNvPr id="15" name="Picture 14">
              <a:extLst>
                <a:ext uri="{FF2B5EF4-FFF2-40B4-BE49-F238E27FC236}">
                  <a16:creationId xmlns:a16="http://schemas.microsoft.com/office/drawing/2014/main" id="{DF8FC527-0668-47A5-9708-1870481F0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155" y="4150940"/>
              <a:ext cx="238637" cy="339395"/>
            </a:xfrm>
            <a:prstGeom prst="rect">
              <a:avLst/>
            </a:prstGeom>
          </p:spPr>
        </p:pic>
        <p:pic>
          <p:nvPicPr>
            <p:cNvPr id="16" name="Picture 15">
              <a:extLst>
                <a:ext uri="{FF2B5EF4-FFF2-40B4-BE49-F238E27FC236}">
                  <a16:creationId xmlns:a16="http://schemas.microsoft.com/office/drawing/2014/main" id="{2AD69911-2D73-4F79-A71F-BF91E5E546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9843" y="5483116"/>
              <a:ext cx="352623" cy="241052"/>
            </a:xfrm>
            <a:prstGeom prst="rect">
              <a:avLst/>
            </a:prstGeom>
          </p:spPr>
        </p:pic>
        <p:sp>
          <p:nvSpPr>
            <p:cNvPr id="17" name="TextBox 16">
              <a:extLst>
                <a:ext uri="{FF2B5EF4-FFF2-40B4-BE49-F238E27FC236}">
                  <a16:creationId xmlns:a16="http://schemas.microsoft.com/office/drawing/2014/main" id="{0820EA35-7930-464A-8E1C-CAB4A347504C}"/>
                </a:ext>
              </a:extLst>
            </p:cNvPr>
            <p:cNvSpPr txBox="1"/>
            <p:nvPr/>
          </p:nvSpPr>
          <p:spPr>
            <a:xfrm>
              <a:off x="1850178" y="4510668"/>
              <a:ext cx="1022769" cy="230832"/>
            </a:xfrm>
            <a:prstGeom prst="rect">
              <a:avLst/>
            </a:prstGeom>
            <a:noFill/>
          </p:spPr>
          <p:txBody>
            <a:bodyPr wrap="square" rtlCol="0">
              <a:spAutoFit/>
            </a:bodyPr>
            <a:lstStyle/>
            <a:p>
              <a:pPr algn="ctr"/>
              <a:r>
                <a:rPr lang="en-GB" sz="900" dirty="0"/>
                <a:t>Service provider </a:t>
              </a:r>
            </a:p>
          </p:txBody>
        </p:sp>
        <p:sp>
          <p:nvSpPr>
            <p:cNvPr id="18" name="TextBox 17">
              <a:extLst>
                <a:ext uri="{FF2B5EF4-FFF2-40B4-BE49-F238E27FC236}">
                  <a16:creationId xmlns:a16="http://schemas.microsoft.com/office/drawing/2014/main" id="{B3798537-A924-4B2C-B962-7D37230CD15B}"/>
                </a:ext>
              </a:extLst>
            </p:cNvPr>
            <p:cNvSpPr txBox="1"/>
            <p:nvPr/>
          </p:nvSpPr>
          <p:spPr>
            <a:xfrm>
              <a:off x="2034312" y="5723785"/>
              <a:ext cx="1022769" cy="230832"/>
            </a:xfrm>
            <a:prstGeom prst="rect">
              <a:avLst/>
            </a:prstGeom>
            <a:noFill/>
          </p:spPr>
          <p:txBody>
            <a:bodyPr wrap="square" rtlCol="0">
              <a:spAutoFit/>
            </a:bodyPr>
            <a:lstStyle/>
            <a:p>
              <a:pPr algn="ctr"/>
              <a:r>
                <a:rPr lang="en-GB" sz="900" dirty="0"/>
                <a:t>Sub-contractor(s)</a:t>
              </a:r>
            </a:p>
          </p:txBody>
        </p:sp>
        <p:sp>
          <p:nvSpPr>
            <p:cNvPr id="19" name="TextBox 18">
              <a:extLst>
                <a:ext uri="{FF2B5EF4-FFF2-40B4-BE49-F238E27FC236}">
                  <a16:creationId xmlns:a16="http://schemas.microsoft.com/office/drawing/2014/main" id="{97F80061-DFFE-4E79-8EF8-13734BFA626A}"/>
                </a:ext>
              </a:extLst>
            </p:cNvPr>
            <p:cNvSpPr txBox="1"/>
            <p:nvPr/>
          </p:nvSpPr>
          <p:spPr>
            <a:xfrm>
              <a:off x="5111062" y="4507658"/>
              <a:ext cx="708822" cy="230832"/>
            </a:xfrm>
            <a:prstGeom prst="rect">
              <a:avLst/>
            </a:prstGeom>
            <a:noFill/>
          </p:spPr>
          <p:txBody>
            <a:bodyPr wrap="square" rtlCol="0">
              <a:spAutoFit/>
            </a:bodyPr>
            <a:lstStyle/>
            <a:p>
              <a:pPr algn="ctr"/>
              <a:r>
                <a:rPr lang="en-GB" sz="900" dirty="0"/>
                <a:t>Friend</a:t>
              </a:r>
            </a:p>
          </p:txBody>
        </p:sp>
        <p:sp>
          <p:nvSpPr>
            <p:cNvPr id="20" name="TextBox 19">
              <a:extLst>
                <a:ext uri="{FF2B5EF4-FFF2-40B4-BE49-F238E27FC236}">
                  <a16:creationId xmlns:a16="http://schemas.microsoft.com/office/drawing/2014/main" id="{A0A2D603-06A2-4BB5-9694-F7EC64A41574}"/>
                </a:ext>
              </a:extLst>
            </p:cNvPr>
            <p:cNvSpPr txBox="1"/>
            <p:nvPr/>
          </p:nvSpPr>
          <p:spPr>
            <a:xfrm>
              <a:off x="4956392" y="5724169"/>
              <a:ext cx="779524" cy="230832"/>
            </a:xfrm>
            <a:prstGeom prst="rect">
              <a:avLst/>
            </a:prstGeom>
            <a:noFill/>
          </p:spPr>
          <p:txBody>
            <a:bodyPr wrap="square" rtlCol="0">
              <a:spAutoFit/>
            </a:bodyPr>
            <a:lstStyle/>
            <a:p>
              <a:pPr algn="ctr"/>
              <a:r>
                <a:rPr lang="en-GB" sz="900" dirty="0"/>
                <a:t>Newspaper</a:t>
              </a:r>
            </a:p>
          </p:txBody>
        </p:sp>
        <p:pic>
          <p:nvPicPr>
            <p:cNvPr id="21" name="Picture 20">
              <a:extLst>
                <a:ext uri="{FF2B5EF4-FFF2-40B4-BE49-F238E27FC236}">
                  <a16:creationId xmlns:a16="http://schemas.microsoft.com/office/drawing/2014/main" id="{0B8ED474-90F6-4243-8BC7-55782F3C01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218" y="4806761"/>
              <a:ext cx="209220" cy="278961"/>
            </a:xfrm>
            <a:prstGeom prst="rect">
              <a:avLst/>
            </a:prstGeom>
          </p:spPr>
        </p:pic>
        <p:sp>
          <p:nvSpPr>
            <p:cNvPr id="22" name="TextBox 21">
              <a:extLst>
                <a:ext uri="{FF2B5EF4-FFF2-40B4-BE49-F238E27FC236}">
                  <a16:creationId xmlns:a16="http://schemas.microsoft.com/office/drawing/2014/main" id="{7A372F86-957E-4CFE-AAC4-FE5528378E9A}"/>
                </a:ext>
              </a:extLst>
            </p:cNvPr>
            <p:cNvSpPr txBox="1"/>
            <p:nvPr/>
          </p:nvSpPr>
          <p:spPr>
            <a:xfrm>
              <a:off x="3687942" y="5085723"/>
              <a:ext cx="708822" cy="230832"/>
            </a:xfrm>
            <a:prstGeom prst="rect">
              <a:avLst/>
            </a:prstGeom>
            <a:noFill/>
          </p:spPr>
          <p:txBody>
            <a:bodyPr wrap="square" rtlCol="0">
              <a:spAutoFit/>
            </a:bodyPr>
            <a:lstStyle/>
            <a:p>
              <a:pPr algn="ctr"/>
              <a:r>
                <a:rPr lang="en-GB" sz="900" dirty="0"/>
                <a:t>Customer </a:t>
              </a:r>
            </a:p>
          </p:txBody>
        </p:sp>
      </p:grpSp>
      <p:sp>
        <p:nvSpPr>
          <p:cNvPr id="29" name="Rectangle 28">
            <a:extLst>
              <a:ext uri="{FF2B5EF4-FFF2-40B4-BE49-F238E27FC236}">
                <a16:creationId xmlns:a16="http://schemas.microsoft.com/office/drawing/2014/main" id="{47A9A1CE-260E-439C-BFEC-9D3A262DCFC4}"/>
              </a:ext>
            </a:extLst>
          </p:cNvPr>
          <p:cNvSpPr/>
          <p:nvPr/>
        </p:nvSpPr>
        <p:spPr>
          <a:xfrm>
            <a:off x="654050" y="2961404"/>
            <a:ext cx="1902533" cy="1569660"/>
          </a:xfrm>
          <a:prstGeom prst="rect">
            <a:avLst/>
          </a:prstGeom>
          <a:noFill/>
        </p:spPr>
        <p:txBody>
          <a:bodyPr wrap="square" rtlCol="0">
            <a:spAutoFit/>
          </a:bodyPr>
          <a:lstStyle/>
          <a:p>
            <a:pPr defTabSz="914400"/>
            <a:r>
              <a:rPr lang="en-GB" sz="1200" kern="0" dirty="0"/>
              <a:t>Example: In the case of a visit to the cinema, a directly involved actor would be the cinema company and the supply chain partner responsible for delivering  systems for online booking.</a:t>
            </a:r>
          </a:p>
        </p:txBody>
      </p:sp>
      <p:sp>
        <p:nvSpPr>
          <p:cNvPr id="31" name="Rectangle 30">
            <a:extLst>
              <a:ext uri="{FF2B5EF4-FFF2-40B4-BE49-F238E27FC236}">
                <a16:creationId xmlns:a16="http://schemas.microsoft.com/office/drawing/2014/main" id="{34CE2514-0E31-42A1-BF84-28AC060C7EB5}"/>
              </a:ext>
            </a:extLst>
          </p:cNvPr>
          <p:cNvSpPr/>
          <p:nvPr/>
        </p:nvSpPr>
        <p:spPr>
          <a:xfrm>
            <a:off x="8553817" y="2961404"/>
            <a:ext cx="2243777" cy="1200329"/>
          </a:xfrm>
          <a:prstGeom prst="rect">
            <a:avLst/>
          </a:prstGeom>
          <a:noFill/>
        </p:spPr>
        <p:txBody>
          <a:bodyPr wrap="square" rtlCol="0">
            <a:spAutoFit/>
          </a:bodyPr>
          <a:lstStyle/>
          <a:p>
            <a:pPr defTabSz="914400"/>
            <a:r>
              <a:rPr lang="en-GB" sz="1200" kern="0" dirty="0"/>
              <a:t>Example: In the case of a visit to the cinema, an external actor could be the newspaper that made the customer aware of the film, or a friend who recommended the film.</a:t>
            </a:r>
          </a:p>
        </p:txBody>
      </p:sp>
      <p:sp>
        <p:nvSpPr>
          <p:cNvPr id="27" name="Rectangle 26">
            <a:extLst>
              <a:ext uri="{FF2B5EF4-FFF2-40B4-BE49-F238E27FC236}">
                <a16:creationId xmlns:a16="http://schemas.microsoft.com/office/drawing/2014/main" id="{0DEEF69F-02DF-4F44-8EAB-5FED6EE2F1A2}"/>
              </a:ext>
            </a:extLst>
          </p:cNvPr>
          <p:cNvSpPr/>
          <p:nvPr/>
        </p:nvSpPr>
        <p:spPr>
          <a:xfrm>
            <a:off x="3581399" y="5324892"/>
            <a:ext cx="3826751" cy="738664"/>
          </a:xfrm>
          <a:prstGeom prst="rect">
            <a:avLst/>
          </a:prstGeom>
          <a:noFill/>
        </p:spPr>
        <p:txBody>
          <a:bodyPr wrap="square" rtlCol="0">
            <a:spAutoFit/>
          </a:bodyPr>
          <a:lstStyle/>
          <a:p>
            <a:pPr defTabSz="914400"/>
            <a:r>
              <a:rPr lang="en-GB" sz="1400" kern="0" dirty="0">
                <a:solidFill>
                  <a:schemeClr val="accent4">
                    <a:lumMod val="50000"/>
                  </a:schemeClr>
                </a:solidFill>
              </a:rPr>
              <a:t>Note that a customer often see the set of service providers as one entity, and does not distinguish (or care) about their interrelation.</a:t>
            </a:r>
          </a:p>
        </p:txBody>
      </p:sp>
      <p:pic>
        <p:nvPicPr>
          <p:cNvPr id="28" name="Picture 4" descr="Bilderesultat for light bulb free clipart">
            <a:extLst>
              <a:ext uri="{FF2B5EF4-FFF2-40B4-BE49-F238E27FC236}">
                <a16:creationId xmlns:a16="http://schemas.microsoft.com/office/drawing/2014/main" id="{3B1F5D3A-31FA-4263-B40E-4B0AF27775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35040" y="5391384"/>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14034EF3-39AE-48CC-8C0C-26DAF5DBAB63}"/>
              </a:ext>
            </a:extLst>
          </p:cNvPr>
          <p:cNvGrpSpPr/>
          <p:nvPr/>
        </p:nvGrpSpPr>
        <p:grpSpPr>
          <a:xfrm>
            <a:off x="1454210" y="6520740"/>
            <a:ext cx="8104912" cy="200677"/>
            <a:chOff x="1454210" y="6520740"/>
            <a:chExt cx="8104912" cy="200677"/>
          </a:xfrm>
        </p:grpSpPr>
        <p:sp>
          <p:nvSpPr>
            <p:cNvPr id="32" name="AutoShape 63">
              <a:extLst>
                <a:ext uri="{FF2B5EF4-FFF2-40B4-BE49-F238E27FC236}">
                  <a16:creationId xmlns:a16="http://schemas.microsoft.com/office/drawing/2014/main" id="{4286B78D-43C2-4190-8D2A-04A86806A166}"/>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33" name="AutoShape 64">
              <a:extLst>
                <a:ext uri="{FF2B5EF4-FFF2-40B4-BE49-F238E27FC236}">
                  <a16:creationId xmlns:a16="http://schemas.microsoft.com/office/drawing/2014/main" id="{3CAE008F-608F-46BD-868B-06F5000F3044}"/>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34" name="AutoShape 65">
              <a:extLst>
                <a:ext uri="{FF2B5EF4-FFF2-40B4-BE49-F238E27FC236}">
                  <a16:creationId xmlns:a16="http://schemas.microsoft.com/office/drawing/2014/main" id="{BCC7A52D-151F-478D-AAAB-F494B294FB12}"/>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35" name="AutoShape 64">
              <a:extLst>
                <a:ext uri="{FF2B5EF4-FFF2-40B4-BE49-F238E27FC236}">
                  <a16:creationId xmlns:a16="http://schemas.microsoft.com/office/drawing/2014/main" id="{359C556E-60B0-4156-9C35-57932158CC9E}"/>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397216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584D-E78C-408F-A464-AF661D7CD2F8}"/>
              </a:ext>
            </a:extLst>
          </p:cNvPr>
          <p:cNvSpPr>
            <a:spLocks noGrp="1"/>
          </p:cNvSpPr>
          <p:nvPr>
            <p:ph type="title"/>
          </p:nvPr>
        </p:nvSpPr>
        <p:spPr>
          <a:xfrm>
            <a:off x="954182" y="331155"/>
            <a:ext cx="9001711" cy="888244"/>
          </a:xfrm>
        </p:spPr>
        <p:txBody>
          <a:bodyPr/>
          <a:lstStyle/>
          <a:p>
            <a:r>
              <a:rPr lang="en-GB" dirty="0"/>
              <a:t>Touchpoints are the "atoms" of a journey</a:t>
            </a:r>
          </a:p>
        </p:txBody>
      </p:sp>
      <p:sp>
        <p:nvSpPr>
          <p:cNvPr id="4" name="Slide Number Placeholder 3">
            <a:extLst>
              <a:ext uri="{FF2B5EF4-FFF2-40B4-BE49-F238E27FC236}">
                <a16:creationId xmlns:a16="http://schemas.microsoft.com/office/drawing/2014/main" id="{359912B9-4EB6-42C7-BF37-C605F081559D}"/>
              </a:ext>
            </a:extLst>
          </p:cNvPr>
          <p:cNvSpPr>
            <a:spLocks noGrp="1"/>
          </p:cNvSpPr>
          <p:nvPr>
            <p:ph type="sldNum" sz="quarter" idx="12"/>
          </p:nvPr>
        </p:nvSpPr>
        <p:spPr/>
        <p:txBody>
          <a:bodyPr/>
          <a:lstStyle/>
          <a:p>
            <a:fld id="{5751DFAA-887F-4071-8EAD-E8CA316FCF06}" type="slidenum">
              <a:rPr lang="en-GB" smtClean="0"/>
              <a:t>22</a:t>
            </a:fld>
            <a:endParaRPr lang="en-GB" dirty="0"/>
          </a:p>
        </p:txBody>
      </p:sp>
      <p:grpSp>
        <p:nvGrpSpPr>
          <p:cNvPr id="28" name="Group 27">
            <a:extLst>
              <a:ext uri="{FF2B5EF4-FFF2-40B4-BE49-F238E27FC236}">
                <a16:creationId xmlns:a16="http://schemas.microsoft.com/office/drawing/2014/main" id="{D4AB4F9E-7821-4C1C-B5FF-DF0547910DE7}"/>
              </a:ext>
            </a:extLst>
          </p:cNvPr>
          <p:cNvGrpSpPr/>
          <p:nvPr/>
        </p:nvGrpSpPr>
        <p:grpSpPr>
          <a:xfrm>
            <a:off x="2628000" y="2376000"/>
            <a:ext cx="5603454" cy="2377369"/>
            <a:chOff x="1237612" y="3896014"/>
            <a:chExt cx="5603454" cy="2377369"/>
          </a:xfrm>
        </p:grpSpPr>
        <p:grpSp>
          <p:nvGrpSpPr>
            <p:cNvPr id="29" name="Group 4">
              <a:extLst>
                <a:ext uri="{FF2B5EF4-FFF2-40B4-BE49-F238E27FC236}">
                  <a16:creationId xmlns:a16="http://schemas.microsoft.com/office/drawing/2014/main" id="{C6D9AB95-0BBA-46F7-808C-C1D7F844A92D}"/>
                </a:ext>
              </a:extLst>
            </p:cNvPr>
            <p:cNvGrpSpPr>
              <a:grpSpLocks/>
            </p:cNvGrpSpPr>
            <p:nvPr/>
          </p:nvGrpSpPr>
          <p:grpSpPr bwMode="auto">
            <a:xfrm>
              <a:off x="1237612" y="3896014"/>
              <a:ext cx="5603454" cy="2377369"/>
              <a:chOff x="3231" y="1709"/>
              <a:chExt cx="2789" cy="1629"/>
            </a:xfrm>
          </p:grpSpPr>
          <p:sp>
            <p:nvSpPr>
              <p:cNvPr id="42" name="Freeform 5">
                <a:extLst>
                  <a:ext uri="{FF2B5EF4-FFF2-40B4-BE49-F238E27FC236}">
                    <a16:creationId xmlns:a16="http://schemas.microsoft.com/office/drawing/2014/main" id="{CFB6F61A-717B-4BD3-801D-AA7E12D28A99}"/>
                  </a:ext>
                </a:extLst>
              </p:cNvPr>
              <p:cNvSpPr>
                <a:spLocks/>
              </p:cNvSpPr>
              <p:nvPr/>
            </p:nvSpPr>
            <p:spPr bwMode="gray">
              <a:xfrm>
                <a:off x="4627" y="1709"/>
                <a:ext cx="1393" cy="1629"/>
              </a:xfrm>
              <a:custGeom>
                <a:avLst/>
                <a:gdLst/>
                <a:ahLst/>
                <a:cxnLst>
                  <a:cxn ang="0">
                    <a:pos x="1039" y="9"/>
                  </a:cxn>
                  <a:cxn ang="0">
                    <a:pos x="787" y="49"/>
                  </a:cxn>
                  <a:cxn ang="0">
                    <a:pos x="549" y="127"/>
                  </a:cxn>
                  <a:cxn ang="0">
                    <a:pos x="329" y="232"/>
                  </a:cxn>
                  <a:cxn ang="0">
                    <a:pos x="123" y="369"/>
                  </a:cxn>
                  <a:cxn ang="0">
                    <a:pos x="65" y="536"/>
                  </a:cxn>
                  <a:cxn ang="0">
                    <a:pos x="238" y="745"/>
                  </a:cxn>
                  <a:cxn ang="0">
                    <a:pos x="384" y="977"/>
                  </a:cxn>
                  <a:cxn ang="0">
                    <a:pos x="490" y="1231"/>
                  </a:cxn>
                  <a:cxn ang="0">
                    <a:pos x="555" y="1508"/>
                  </a:cxn>
                  <a:cxn ang="0">
                    <a:pos x="580" y="1793"/>
                  </a:cxn>
                  <a:cxn ang="0">
                    <a:pos x="555" y="2082"/>
                  </a:cxn>
                  <a:cxn ang="0">
                    <a:pos x="490" y="2356"/>
                  </a:cxn>
                  <a:cxn ang="0">
                    <a:pos x="384" y="2613"/>
                  </a:cxn>
                  <a:cxn ang="0">
                    <a:pos x="238" y="2846"/>
                  </a:cxn>
                  <a:cxn ang="0">
                    <a:pos x="65" y="3052"/>
                  </a:cxn>
                  <a:cxn ang="0">
                    <a:pos x="123" y="3221"/>
                  </a:cxn>
                  <a:cxn ang="0">
                    <a:pos x="329" y="3355"/>
                  </a:cxn>
                  <a:cxn ang="0">
                    <a:pos x="549" y="3462"/>
                  </a:cxn>
                  <a:cxn ang="0">
                    <a:pos x="787" y="3536"/>
                  </a:cxn>
                  <a:cxn ang="0">
                    <a:pos x="1039" y="3581"/>
                  </a:cxn>
                  <a:cxn ang="0">
                    <a:pos x="1305" y="3587"/>
                  </a:cxn>
                  <a:cxn ang="0">
                    <a:pos x="1572" y="3553"/>
                  </a:cxn>
                  <a:cxn ang="0">
                    <a:pos x="1829" y="3481"/>
                  </a:cxn>
                  <a:cxn ang="0">
                    <a:pos x="2069" y="3373"/>
                  </a:cxn>
                  <a:cxn ang="0">
                    <a:pos x="2286" y="3233"/>
                  </a:cxn>
                  <a:cxn ang="0">
                    <a:pos x="2481" y="3063"/>
                  </a:cxn>
                  <a:cxn ang="0">
                    <a:pos x="2648" y="2866"/>
                  </a:cxn>
                  <a:cxn ang="0">
                    <a:pos x="2788" y="2650"/>
                  </a:cxn>
                  <a:cxn ang="0">
                    <a:pos x="2897" y="2411"/>
                  </a:cxn>
                  <a:cxn ang="0">
                    <a:pos x="2968" y="2156"/>
                  </a:cxn>
                  <a:cxn ang="0">
                    <a:pos x="3003" y="1887"/>
                  </a:cxn>
                  <a:cxn ang="0">
                    <a:pos x="2997" y="1610"/>
                  </a:cxn>
                  <a:cxn ang="0">
                    <a:pos x="2949" y="1346"/>
                  </a:cxn>
                  <a:cxn ang="0">
                    <a:pos x="2866" y="1096"/>
                  </a:cxn>
                  <a:cxn ang="0">
                    <a:pos x="2745" y="865"/>
                  </a:cxn>
                  <a:cxn ang="0">
                    <a:pos x="2596" y="655"/>
                  </a:cxn>
                  <a:cxn ang="0">
                    <a:pos x="2419" y="465"/>
                  </a:cxn>
                  <a:cxn ang="0">
                    <a:pos x="2215" y="307"/>
                  </a:cxn>
                  <a:cxn ang="0">
                    <a:pos x="1992" y="177"/>
                  </a:cxn>
                  <a:cxn ang="0">
                    <a:pos x="1746" y="80"/>
                  </a:cxn>
                  <a:cxn ang="0">
                    <a:pos x="1486" y="22"/>
                  </a:cxn>
                  <a:cxn ang="0">
                    <a:pos x="1213" y="0"/>
                  </a:cxn>
                </a:cxnLst>
                <a:rect l="0" t="0" r="r" b="b"/>
                <a:pathLst>
                  <a:path w="3006" h="3590">
                    <a:moveTo>
                      <a:pt x="1213" y="0"/>
                    </a:moveTo>
                    <a:lnTo>
                      <a:pt x="1125" y="3"/>
                    </a:lnTo>
                    <a:lnTo>
                      <a:pt x="1039" y="9"/>
                    </a:lnTo>
                    <a:lnTo>
                      <a:pt x="956" y="18"/>
                    </a:lnTo>
                    <a:lnTo>
                      <a:pt x="872" y="34"/>
                    </a:lnTo>
                    <a:lnTo>
                      <a:pt x="787" y="49"/>
                    </a:lnTo>
                    <a:lnTo>
                      <a:pt x="707" y="71"/>
                    </a:lnTo>
                    <a:lnTo>
                      <a:pt x="627" y="100"/>
                    </a:lnTo>
                    <a:lnTo>
                      <a:pt x="549" y="127"/>
                    </a:lnTo>
                    <a:lnTo>
                      <a:pt x="475" y="158"/>
                    </a:lnTo>
                    <a:lnTo>
                      <a:pt x="400" y="195"/>
                    </a:lnTo>
                    <a:lnTo>
                      <a:pt x="329" y="232"/>
                    </a:lnTo>
                    <a:lnTo>
                      <a:pt x="257" y="275"/>
                    </a:lnTo>
                    <a:lnTo>
                      <a:pt x="189" y="320"/>
                    </a:lnTo>
                    <a:lnTo>
                      <a:pt x="123" y="369"/>
                    </a:lnTo>
                    <a:lnTo>
                      <a:pt x="59" y="418"/>
                    </a:lnTo>
                    <a:lnTo>
                      <a:pt x="0" y="475"/>
                    </a:lnTo>
                    <a:lnTo>
                      <a:pt x="65" y="536"/>
                    </a:lnTo>
                    <a:lnTo>
                      <a:pt x="126" y="602"/>
                    </a:lnTo>
                    <a:lnTo>
                      <a:pt x="186" y="673"/>
                    </a:lnTo>
                    <a:lnTo>
                      <a:pt x="238" y="745"/>
                    </a:lnTo>
                    <a:lnTo>
                      <a:pt x="292" y="819"/>
                    </a:lnTo>
                    <a:lnTo>
                      <a:pt x="338" y="896"/>
                    </a:lnTo>
                    <a:lnTo>
                      <a:pt x="384" y="977"/>
                    </a:lnTo>
                    <a:lnTo>
                      <a:pt x="421" y="1062"/>
                    </a:lnTo>
                    <a:lnTo>
                      <a:pt x="458" y="1145"/>
                    </a:lnTo>
                    <a:lnTo>
                      <a:pt x="490" y="1231"/>
                    </a:lnTo>
                    <a:lnTo>
                      <a:pt x="518" y="1322"/>
                    </a:lnTo>
                    <a:lnTo>
                      <a:pt x="540" y="1415"/>
                    </a:lnTo>
                    <a:lnTo>
                      <a:pt x="555" y="1508"/>
                    </a:lnTo>
                    <a:lnTo>
                      <a:pt x="567" y="1601"/>
                    </a:lnTo>
                    <a:lnTo>
                      <a:pt x="577" y="1697"/>
                    </a:lnTo>
                    <a:lnTo>
                      <a:pt x="580" y="1793"/>
                    </a:lnTo>
                    <a:lnTo>
                      <a:pt x="577" y="1893"/>
                    </a:lnTo>
                    <a:lnTo>
                      <a:pt x="567" y="1989"/>
                    </a:lnTo>
                    <a:lnTo>
                      <a:pt x="555" y="2082"/>
                    </a:lnTo>
                    <a:lnTo>
                      <a:pt x="540" y="2175"/>
                    </a:lnTo>
                    <a:lnTo>
                      <a:pt x="518" y="2268"/>
                    </a:lnTo>
                    <a:lnTo>
                      <a:pt x="490" y="2356"/>
                    </a:lnTo>
                    <a:lnTo>
                      <a:pt x="458" y="2442"/>
                    </a:lnTo>
                    <a:lnTo>
                      <a:pt x="421" y="2528"/>
                    </a:lnTo>
                    <a:lnTo>
                      <a:pt x="384" y="2613"/>
                    </a:lnTo>
                    <a:lnTo>
                      <a:pt x="338" y="2691"/>
                    </a:lnTo>
                    <a:lnTo>
                      <a:pt x="292" y="2771"/>
                    </a:lnTo>
                    <a:lnTo>
                      <a:pt x="238" y="2846"/>
                    </a:lnTo>
                    <a:lnTo>
                      <a:pt x="186" y="2917"/>
                    </a:lnTo>
                    <a:lnTo>
                      <a:pt x="126" y="2985"/>
                    </a:lnTo>
                    <a:lnTo>
                      <a:pt x="65" y="3052"/>
                    </a:lnTo>
                    <a:lnTo>
                      <a:pt x="0" y="3115"/>
                    </a:lnTo>
                    <a:lnTo>
                      <a:pt x="59" y="3172"/>
                    </a:lnTo>
                    <a:lnTo>
                      <a:pt x="123" y="3221"/>
                    </a:lnTo>
                    <a:lnTo>
                      <a:pt x="189" y="3267"/>
                    </a:lnTo>
                    <a:lnTo>
                      <a:pt x="257" y="3313"/>
                    </a:lnTo>
                    <a:lnTo>
                      <a:pt x="329" y="3355"/>
                    </a:lnTo>
                    <a:lnTo>
                      <a:pt x="400" y="3395"/>
                    </a:lnTo>
                    <a:lnTo>
                      <a:pt x="475" y="3429"/>
                    </a:lnTo>
                    <a:lnTo>
                      <a:pt x="549" y="3462"/>
                    </a:lnTo>
                    <a:lnTo>
                      <a:pt x="627" y="3490"/>
                    </a:lnTo>
                    <a:lnTo>
                      <a:pt x="707" y="3516"/>
                    </a:lnTo>
                    <a:lnTo>
                      <a:pt x="787" y="3536"/>
                    </a:lnTo>
                    <a:lnTo>
                      <a:pt x="872" y="3556"/>
                    </a:lnTo>
                    <a:lnTo>
                      <a:pt x="956" y="3571"/>
                    </a:lnTo>
                    <a:lnTo>
                      <a:pt x="1039" y="3581"/>
                    </a:lnTo>
                    <a:lnTo>
                      <a:pt x="1125" y="3587"/>
                    </a:lnTo>
                    <a:lnTo>
                      <a:pt x="1213" y="3590"/>
                    </a:lnTo>
                    <a:lnTo>
                      <a:pt x="1305" y="3587"/>
                    </a:lnTo>
                    <a:lnTo>
                      <a:pt x="1396" y="3581"/>
                    </a:lnTo>
                    <a:lnTo>
                      <a:pt x="1486" y="3568"/>
                    </a:lnTo>
                    <a:lnTo>
                      <a:pt x="1572" y="3553"/>
                    </a:lnTo>
                    <a:lnTo>
                      <a:pt x="1660" y="3530"/>
                    </a:lnTo>
                    <a:lnTo>
                      <a:pt x="1746" y="3510"/>
                    </a:lnTo>
                    <a:lnTo>
                      <a:pt x="1829" y="3481"/>
                    </a:lnTo>
                    <a:lnTo>
                      <a:pt x="1911" y="3447"/>
                    </a:lnTo>
                    <a:lnTo>
                      <a:pt x="1992" y="3413"/>
                    </a:lnTo>
                    <a:lnTo>
                      <a:pt x="2069" y="3373"/>
                    </a:lnTo>
                    <a:lnTo>
                      <a:pt x="2144" y="3329"/>
                    </a:lnTo>
                    <a:lnTo>
                      <a:pt x="2215" y="3283"/>
                    </a:lnTo>
                    <a:lnTo>
                      <a:pt x="2286" y="3233"/>
                    </a:lnTo>
                    <a:lnTo>
                      <a:pt x="2353" y="3181"/>
                    </a:lnTo>
                    <a:lnTo>
                      <a:pt x="2419" y="3121"/>
                    </a:lnTo>
                    <a:lnTo>
                      <a:pt x="2481" y="3063"/>
                    </a:lnTo>
                    <a:lnTo>
                      <a:pt x="2540" y="3000"/>
                    </a:lnTo>
                    <a:lnTo>
                      <a:pt x="2596" y="2935"/>
                    </a:lnTo>
                    <a:lnTo>
                      <a:pt x="2648" y="2866"/>
                    </a:lnTo>
                    <a:lnTo>
                      <a:pt x="2699" y="2799"/>
                    </a:lnTo>
                    <a:lnTo>
                      <a:pt x="2745" y="2725"/>
                    </a:lnTo>
                    <a:lnTo>
                      <a:pt x="2788" y="2650"/>
                    </a:lnTo>
                    <a:lnTo>
                      <a:pt x="2828" y="2572"/>
                    </a:lnTo>
                    <a:lnTo>
                      <a:pt x="2866" y="2491"/>
                    </a:lnTo>
                    <a:lnTo>
                      <a:pt x="2897" y="2411"/>
                    </a:lnTo>
                    <a:lnTo>
                      <a:pt x="2925" y="2327"/>
                    </a:lnTo>
                    <a:lnTo>
                      <a:pt x="2949" y="2244"/>
                    </a:lnTo>
                    <a:lnTo>
                      <a:pt x="2968" y="2156"/>
                    </a:lnTo>
                    <a:lnTo>
                      <a:pt x="2983" y="2067"/>
                    </a:lnTo>
                    <a:lnTo>
                      <a:pt x="2997" y="1976"/>
                    </a:lnTo>
                    <a:lnTo>
                      <a:pt x="3003" y="1887"/>
                    </a:lnTo>
                    <a:lnTo>
                      <a:pt x="3006" y="1793"/>
                    </a:lnTo>
                    <a:lnTo>
                      <a:pt x="3003" y="1703"/>
                    </a:lnTo>
                    <a:lnTo>
                      <a:pt x="2997" y="1610"/>
                    </a:lnTo>
                    <a:lnTo>
                      <a:pt x="2983" y="1520"/>
                    </a:lnTo>
                    <a:lnTo>
                      <a:pt x="2968" y="1434"/>
                    </a:lnTo>
                    <a:lnTo>
                      <a:pt x="2949" y="1346"/>
                    </a:lnTo>
                    <a:lnTo>
                      <a:pt x="2925" y="1260"/>
                    </a:lnTo>
                    <a:lnTo>
                      <a:pt x="2897" y="1179"/>
                    </a:lnTo>
                    <a:lnTo>
                      <a:pt x="2866" y="1096"/>
                    </a:lnTo>
                    <a:lnTo>
                      <a:pt x="2828" y="1017"/>
                    </a:lnTo>
                    <a:lnTo>
                      <a:pt x="2788" y="940"/>
                    </a:lnTo>
                    <a:lnTo>
                      <a:pt x="2745" y="865"/>
                    </a:lnTo>
                    <a:lnTo>
                      <a:pt x="2699" y="791"/>
                    </a:lnTo>
                    <a:lnTo>
                      <a:pt x="2648" y="719"/>
                    </a:lnTo>
                    <a:lnTo>
                      <a:pt x="2596" y="655"/>
                    </a:lnTo>
                    <a:lnTo>
                      <a:pt x="2540" y="590"/>
                    </a:lnTo>
                    <a:lnTo>
                      <a:pt x="2481" y="524"/>
                    </a:lnTo>
                    <a:lnTo>
                      <a:pt x="2419" y="465"/>
                    </a:lnTo>
                    <a:lnTo>
                      <a:pt x="2353" y="409"/>
                    </a:lnTo>
                    <a:lnTo>
                      <a:pt x="2286" y="357"/>
                    </a:lnTo>
                    <a:lnTo>
                      <a:pt x="2215" y="307"/>
                    </a:lnTo>
                    <a:lnTo>
                      <a:pt x="2144" y="261"/>
                    </a:lnTo>
                    <a:lnTo>
                      <a:pt x="2069" y="217"/>
                    </a:lnTo>
                    <a:lnTo>
                      <a:pt x="1992" y="177"/>
                    </a:lnTo>
                    <a:lnTo>
                      <a:pt x="1911" y="143"/>
                    </a:lnTo>
                    <a:lnTo>
                      <a:pt x="1829" y="109"/>
                    </a:lnTo>
                    <a:lnTo>
                      <a:pt x="1746" y="80"/>
                    </a:lnTo>
                    <a:lnTo>
                      <a:pt x="1660" y="55"/>
                    </a:lnTo>
                    <a:lnTo>
                      <a:pt x="1572" y="37"/>
                    </a:lnTo>
                    <a:lnTo>
                      <a:pt x="1486" y="22"/>
                    </a:lnTo>
                    <a:lnTo>
                      <a:pt x="1396" y="9"/>
                    </a:lnTo>
                    <a:lnTo>
                      <a:pt x="1305" y="3"/>
                    </a:lnTo>
                    <a:lnTo>
                      <a:pt x="1213" y="0"/>
                    </a:lnTo>
                    <a:close/>
                  </a:path>
                </a:pathLst>
              </a:custGeom>
              <a:solidFill>
                <a:sysClr val="window" lastClr="FFFFFF"/>
              </a:solidFill>
              <a:ln w="38100">
                <a:solidFill>
                  <a:sysClr val="windowText" lastClr="000000">
                    <a:lumMod val="50000"/>
                    <a:lumOff val="50000"/>
                  </a:sysClr>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eorgia" pitchFamily="18" charset="0"/>
                </a:endParaRPr>
              </a:p>
            </p:txBody>
          </p:sp>
          <p:sp>
            <p:nvSpPr>
              <p:cNvPr id="43" name="Freeform 6">
                <a:extLst>
                  <a:ext uri="{FF2B5EF4-FFF2-40B4-BE49-F238E27FC236}">
                    <a16:creationId xmlns:a16="http://schemas.microsoft.com/office/drawing/2014/main" id="{937534AA-89D8-4978-9AFD-FE9A156CFB72}"/>
                  </a:ext>
                </a:extLst>
              </p:cNvPr>
              <p:cNvSpPr>
                <a:spLocks/>
              </p:cNvSpPr>
              <p:nvPr/>
            </p:nvSpPr>
            <p:spPr bwMode="gray">
              <a:xfrm>
                <a:off x="3231" y="1709"/>
                <a:ext cx="1394" cy="1629"/>
              </a:xfrm>
              <a:custGeom>
                <a:avLst/>
                <a:gdLst/>
                <a:ahLst/>
                <a:cxnLst>
                  <a:cxn ang="0">
                    <a:pos x="2439" y="1601"/>
                  </a:cxn>
                  <a:cxn ang="0">
                    <a:pos x="2491" y="1322"/>
                  </a:cxn>
                  <a:cxn ang="0">
                    <a:pos x="2584" y="1062"/>
                  </a:cxn>
                  <a:cxn ang="0">
                    <a:pos x="2714" y="819"/>
                  </a:cxn>
                  <a:cxn ang="0">
                    <a:pos x="2882" y="602"/>
                  </a:cxn>
                  <a:cxn ang="0">
                    <a:pos x="2946" y="418"/>
                  </a:cxn>
                  <a:cxn ang="0">
                    <a:pos x="2748" y="275"/>
                  </a:cxn>
                  <a:cxn ang="0">
                    <a:pos x="2534" y="158"/>
                  </a:cxn>
                  <a:cxn ang="0">
                    <a:pos x="2299" y="71"/>
                  </a:cxn>
                  <a:cxn ang="0">
                    <a:pos x="2053" y="18"/>
                  </a:cxn>
                  <a:cxn ang="0">
                    <a:pos x="1795" y="0"/>
                  </a:cxn>
                  <a:cxn ang="0">
                    <a:pos x="1520" y="22"/>
                  </a:cxn>
                  <a:cxn ang="0">
                    <a:pos x="1262" y="80"/>
                  </a:cxn>
                  <a:cxn ang="0">
                    <a:pos x="1017" y="177"/>
                  </a:cxn>
                  <a:cxn ang="0">
                    <a:pos x="791" y="307"/>
                  </a:cxn>
                  <a:cxn ang="0">
                    <a:pos x="590" y="465"/>
                  </a:cxn>
                  <a:cxn ang="0">
                    <a:pos x="409" y="655"/>
                  </a:cxn>
                  <a:cxn ang="0">
                    <a:pos x="261" y="865"/>
                  </a:cxn>
                  <a:cxn ang="0">
                    <a:pos x="143" y="1096"/>
                  </a:cxn>
                  <a:cxn ang="0">
                    <a:pos x="57" y="1346"/>
                  </a:cxn>
                  <a:cxn ang="0">
                    <a:pos x="9" y="1610"/>
                  </a:cxn>
                  <a:cxn ang="0">
                    <a:pos x="3" y="1887"/>
                  </a:cxn>
                  <a:cxn ang="0">
                    <a:pos x="37" y="2156"/>
                  </a:cxn>
                  <a:cxn ang="0">
                    <a:pos x="109" y="2411"/>
                  </a:cxn>
                  <a:cxn ang="0">
                    <a:pos x="217" y="2650"/>
                  </a:cxn>
                  <a:cxn ang="0">
                    <a:pos x="357" y="2866"/>
                  </a:cxn>
                  <a:cxn ang="0">
                    <a:pos x="527" y="3063"/>
                  </a:cxn>
                  <a:cxn ang="0">
                    <a:pos x="722" y="3233"/>
                  </a:cxn>
                  <a:cxn ang="0">
                    <a:pos x="939" y="3373"/>
                  </a:cxn>
                  <a:cxn ang="0">
                    <a:pos x="1179" y="3481"/>
                  </a:cxn>
                  <a:cxn ang="0">
                    <a:pos x="1434" y="3553"/>
                  </a:cxn>
                  <a:cxn ang="0">
                    <a:pos x="1703" y="3587"/>
                  </a:cxn>
                  <a:cxn ang="0">
                    <a:pos x="1967" y="3581"/>
                  </a:cxn>
                  <a:cxn ang="0">
                    <a:pos x="2218" y="3536"/>
                  </a:cxn>
                  <a:cxn ang="0">
                    <a:pos x="2456" y="3462"/>
                  </a:cxn>
                  <a:cxn ang="0">
                    <a:pos x="2680" y="3355"/>
                  </a:cxn>
                  <a:cxn ang="0">
                    <a:pos x="2885" y="3221"/>
                  </a:cxn>
                  <a:cxn ang="0">
                    <a:pos x="2943" y="3052"/>
                  </a:cxn>
                  <a:cxn ang="0">
                    <a:pos x="2768" y="2846"/>
                  </a:cxn>
                  <a:cxn ang="0">
                    <a:pos x="2625" y="2613"/>
                  </a:cxn>
                  <a:cxn ang="0">
                    <a:pos x="2516" y="2356"/>
                  </a:cxn>
                  <a:cxn ang="0">
                    <a:pos x="2450" y="2082"/>
                  </a:cxn>
                  <a:cxn ang="0">
                    <a:pos x="2428" y="1793"/>
                  </a:cxn>
                </a:cxnLst>
                <a:rect l="0" t="0" r="r" b="b"/>
                <a:pathLst>
                  <a:path w="3009" h="3590">
                    <a:moveTo>
                      <a:pt x="2428" y="1793"/>
                    </a:moveTo>
                    <a:lnTo>
                      <a:pt x="2428" y="1697"/>
                    </a:lnTo>
                    <a:lnTo>
                      <a:pt x="2439" y="1601"/>
                    </a:lnTo>
                    <a:lnTo>
                      <a:pt x="2450" y="1508"/>
                    </a:lnTo>
                    <a:lnTo>
                      <a:pt x="2470" y="1415"/>
                    </a:lnTo>
                    <a:lnTo>
                      <a:pt x="2491" y="1322"/>
                    </a:lnTo>
                    <a:lnTo>
                      <a:pt x="2516" y="1231"/>
                    </a:lnTo>
                    <a:lnTo>
                      <a:pt x="2550" y="1145"/>
                    </a:lnTo>
                    <a:lnTo>
                      <a:pt x="2584" y="1062"/>
                    </a:lnTo>
                    <a:lnTo>
                      <a:pt x="2625" y="977"/>
                    </a:lnTo>
                    <a:lnTo>
                      <a:pt x="2668" y="896"/>
                    </a:lnTo>
                    <a:lnTo>
                      <a:pt x="2714" y="819"/>
                    </a:lnTo>
                    <a:lnTo>
                      <a:pt x="2768" y="745"/>
                    </a:lnTo>
                    <a:lnTo>
                      <a:pt x="2823" y="673"/>
                    </a:lnTo>
                    <a:lnTo>
                      <a:pt x="2882" y="602"/>
                    </a:lnTo>
                    <a:lnTo>
                      <a:pt x="2943" y="536"/>
                    </a:lnTo>
                    <a:lnTo>
                      <a:pt x="3009" y="475"/>
                    </a:lnTo>
                    <a:lnTo>
                      <a:pt x="2946" y="418"/>
                    </a:lnTo>
                    <a:lnTo>
                      <a:pt x="2885" y="369"/>
                    </a:lnTo>
                    <a:lnTo>
                      <a:pt x="2817" y="320"/>
                    </a:lnTo>
                    <a:lnTo>
                      <a:pt x="2748" y="275"/>
                    </a:lnTo>
                    <a:lnTo>
                      <a:pt x="2680" y="232"/>
                    </a:lnTo>
                    <a:lnTo>
                      <a:pt x="2605" y="195"/>
                    </a:lnTo>
                    <a:lnTo>
                      <a:pt x="2534" y="158"/>
                    </a:lnTo>
                    <a:lnTo>
                      <a:pt x="2456" y="127"/>
                    </a:lnTo>
                    <a:lnTo>
                      <a:pt x="2379" y="100"/>
                    </a:lnTo>
                    <a:lnTo>
                      <a:pt x="2299" y="71"/>
                    </a:lnTo>
                    <a:lnTo>
                      <a:pt x="2218" y="49"/>
                    </a:lnTo>
                    <a:lnTo>
                      <a:pt x="2138" y="34"/>
                    </a:lnTo>
                    <a:lnTo>
                      <a:pt x="2053" y="18"/>
                    </a:lnTo>
                    <a:lnTo>
                      <a:pt x="1967" y="9"/>
                    </a:lnTo>
                    <a:lnTo>
                      <a:pt x="1883" y="3"/>
                    </a:lnTo>
                    <a:lnTo>
                      <a:pt x="1795" y="0"/>
                    </a:lnTo>
                    <a:lnTo>
                      <a:pt x="1703" y="3"/>
                    </a:lnTo>
                    <a:lnTo>
                      <a:pt x="1609" y="9"/>
                    </a:lnTo>
                    <a:lnTo>
                      <a:pt x="1520" y="22"/>
                    </a:lnTo>
                    <a:lnTo>
                      <a:pt x="1434" y="37"/>
                    </a:lnTo>
                    <a:lnTo>
                      <a:pt x="1346" y="55"/>
                    </a:lnTo>
                    <a:lnTo>
                      <a:pt x="1262" y="80"/>
                    </a:lnTo>
                    <a:lnTo>
                      <a:pt x="1179" y="109"/>
                    </a:lnTo>
                    <a:lnTo>
                      <a:pt x="1094" y="143"/>
                    </a:lnTo>
                    <a:lnTo>
                      <a:pt x="1017" y="177"/>
                    </a:lnTo>
                    <a:lnTo>
                      <a:pt x="939" y="217"/>
                    </a:lnTo>
                    <a:lnTo>
                      <a:pt x="865" y="261"/>
                    </a:lnTo>
                    <a:lnTo>
                      <a:pt x="791" y="307"/>
                    </a:lnTo>
                    <a:lnTo>
                      <a:pt x="722" y="357"/>
                    </a:lnTo>
                    <a:lnTo>
                      <a:pt x="655" y="409"/>
                    </a:lnTo>
                    <a:lnTo>
                      <a:pt x="590" y="465"/>
                    </a:lnTo>
                    <a:lnTo>
                      <a:pt x="527" y="524"/>
                    </a:lnTo>
                    <a:lnTo>
                      <a:pt x="466" y="590"/>
                    </a:lnTo>
                    <a:lnTo>
                      <a:pt x="409" y="655"/>
                    </a:lnTo>
                    <a:lnTo>
                      <a:pt x="357" y="719"/>
                    </a:lnTo>
                    <a:lnTo>
                      <a:pt x="307" y="791"/>
                    </a:lnTo>
                    <a:lnTo>
                      <a:pt x="261" y="865"/>
                    </a:lnTo>
                    <a:lnTo>
                      <a:pt x="217" y="940"/>
                    </a:lnTo>
                    <a:lnTo>
                      <a:pt x="177" y="1017"/>
                    </a:lnTo>
                    <a:lnTo>
                      <a:pt x="143" y="1096"/>
                    </a:lnTo>
                    <a:lnTo>
                      <a:pt x="109" y="1179"/>
                    </a:lnTo>
                    <a:lnTo>
                      <a:pt x="80" y="1260"/>
                    </a:lnTo>
                    <a:lnTo>
                      <a:pt x="57" y="1346"/>
                    </a:lnTo>
                    <a:lnTo>
                      <a:pt x="37" y="1434"/>
                    </a:lnTo>
                    <a:lnTo>
                      <a:pt x="22" y="1520"/>
                    </a:lnTo>
                    <a:lnTo>
                      <a:pt x="9" y="1610"/>
                    </a:lnTo>
                    <a:lnTo>
                      <a:pt x="3" y="1703"/>
                    </a:lnTo>
                    <a:lnTo>
                      <a:pt x="0" y="1793"/>
                    </a:lnTo>
                    <a:lnTo>
                      <a:pt x="3" y="1887"/>
                    </a:lnTo>
                    <a:lnTo>
                      <a:pt x="9" y="1976"/>
                    </a:lnTo>
                    <a:lnTo>
                      <a:pt x="22" y="2067"/>
                    </a:lnTo>
                    <a:lnTo>
                      <a:pt x="37" y="2156"/>
                    </a:lnTo>
                    <a:lnTo>
                      <a:pt x="57" y="2244"/>
                    </a:lnTo>
                    <a:lnTo>
                      <a:pt x="80" y="2327"/>
                    </a:lnTo>
                    <a:lnTo>
                      <a:pt x="109" y="2411"/>
                    </a:lnTo>
                    <a:lnTo>
                      <a:pt x="143" y="2491"/>
                    </a:lnTo>
                    <a:lnTo>
                      <a:pt x="177" y="2572"/>
                    </a:lnTo>
                    <a:lnTo>
                      <a:pt x="217" y="2650"/>
                    </a:lnTo>
                    <a:lnTo>
                      <a:pt x="261" y="2725"/>
                    </a:lnTo>
                    <a:lnTo>
                      <a:pt x="307" y="2799"/>
                    </a:lnTo>
                    <a:lnTo>
                      <a:pt x="357" y="2866"/>
                    </a:lnTo>
                    <a:lnTo>
                      <a:pt x="409" y="2935"/>
                    </a:lnTo>
                    <a:lnTo>
                      <a:pt x="466" y="3000"/>
                    </a:lnTo>
                    <a:lnTo>
                      <a:pt x="527" y="3063"/>
                    </a:lnTo>
                    <a:lnTo>
                      <a:pt x="590" y="3121"/>
                    </a:lnTo>
                    <a:lnTo>
                      <a:pt x="655" y="3181"/>
                    </a:lnTo>
                    <a:lnTo>
                      <a:pt x="722" y="3233"/>
                    </a:lnTo>
                    <a:lnTo>
                      <a:pt x="791" y="3283"/>
                    </a:lnTo>
                    <a:lnTo>
                      <a:pt x="865" y="3329"/>
                    </a:lnTo>
                    <a:lnTo>
                      <a:pt x="939" y="3373"/>
                    </a:lnTo>
                    <a:lnTo>
                      <a:pt x="1017" y="3413"/>
                    </a:lnTo>
                    <a:lnTo>
                      <a:pt x="1094" y="3447"/>
                    </a:lnTo>
                    <a:lnTo>
                      <a:pt x="1179" y="3481"/>
                    </a:lnTo>
                    <a:lnTo>
                      <a:pt x="1262" y="3510"/>
                    </a:lnTo>
                    <a:lnTo>
                      <a:pt x="1346" y="3530"/>
                    </a:lnTo>
                    <a:lnTo>
                      <a:pt x="1434" y="3553"/>
                    </a:lnTo>
                    <a:lnTo>
                      <a:pt x="1520" y="3568"/>
                    </a:lnTo>
                    <a:lnTo>
                      <a:pt x="1609" y="3581"/>
                    </a:lnTo>
                    <a:lnTo>
                      <a:pt x="1703" y="3587"/>
                    </a:lnTo>
                    <a:lnTo>
                      <a:pt x="1795" y="3590"/>
                    </a:lnTo>
                    <a:lnTo>
                      <a:pt x="1883" y="3587"/>
                    </a:lnTo>
                    <a:lnTo>
                      <a:pt x="1967" y="3581"/>
                    </a:lnTo>
                    <a:lnTo>
                      <a:pt x="2053" y="3571"/>
                    </a:lnTo>
                    <a:lnTo>
                      <a:pt x="2138" y="3556"/>
                    </a:lnTo>
                    <a:lnTo>
                      <a:pt x="2218" y="3536"/>
                    </a:lnTo>
                    <a:lnTo>
                      <a:pt x="2299" y="3516"/>
                    </a:lnTo>
                    <a:lnTo>
                      <a:pt x="2379" y="3490"/>
                    </a:lnTo>
                    <a:lnTo>
                      <a:pt x="2456" y="3462"/>
                    </a:lnTo>
                    <a:lnTo>
                      <a:pt x="2534" y="3432"/>
                    </a:lnTo>
                    <a:lnTo>
                      <a:pt x="2605" y="3395"/>
                    </a:lnTo>
                    <a:lnTo>
                      <a:pt x="2680" y="3355"/>
                    </a:lnTo>
                    <a:lnTo>
                      <a:pt x="2748" y="3313"/>
                    </a:lnTo>
                    <a:lnTo>
                      <a:pt x="2817" y="3267"/>
                    </a:lnTo>
                    <a:lnTo>
                      <a:pt x="2885" y="3221"/>
                    </a:lnTo>
                    <a:lnTo>
                      <a:pt x="2946" y="3172"/>
                    </a:lnTo>
                    <a:lnTo>
                      <a:pt x="3009" y="3115"/>
                    </a:lnTo>
                    <a:lnTo>
                      <a:pt x="2943" y="3052"/>
                    </a:lnTo>
                    <a:lnTo>
                      <a:pt x="2882" y="2985"/>
                    </a:lnTo>
                    <a:lnTo>
                      <a:pt x="2823" y="2917"/>
                    </a:lnTo>
                    <a:lnTo>
                      <a:pt x="2768" y="2846"/>
                    </a:lnTo>
                    <a:lnTo>
                      <a:pt x="2714" y="2771"/>
                    </a:lnTo>
                    <a:lnTo>
                      <a:pt x="2668" y="2691"/>
                    </a:lnTo>
                    <a:lnTo>
                      <a:pt x="2625" y="2613"/>
                    </a:lnTo>
                    <a:lnTo>
                      <a:pt x="2584" y="2528"/>
                    </a:lnTo>
                    <a:lnTo>
                      <a:pt x="2550" y="2442"/>
                    </a:lnTo>
                    <a:lnTo>
                      <a:pt x="2516" y="2356"/>
                    </a:lnTo>
                    <a:lnTo>
                      <a:pt x="2491" y="2268"/>
                    </a:lnTo>
                    <a:lnTo>
                      <a:pt x="2470" y="2175"/>
                    </a:lnTo>
                    <a:lnTo>
                      <a:pt x="2450" y="2082"/>
                    </a:lnTo>
                    <a:lnTo>
                      <a:pt x="2439" y="1989"/>
                    </a:lnTo>
                    <a:lnTo>
                      <a:pt x="2428" y="1893"/>
                    </a:lnTo>
                    <a:lnTo>
                      <a:pt x="2428" y="1793"/>
                    </a:lnTo>
                    <a:close/>
                  </a:path>
                </a:pathLst>
              </a:custGeom>
              <a:solidFill>
                <a:sysClr val="window" lastClr="FFFFFF"/>
              </a:solidFill>
              <a:ln w="38100">
                <a:solidFill>
                  <a:srgbClr val="00ADEE"/>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eorgia" pitchFamily="18" charset="0"/>
                </a:endParaRPr>
              </a:p>
            </p:txBody>
          </p:sp>
        </p:grpSp>
        <p:pic>
          <p:nvPicPr>
            <p:cNvPr id="30" name="Picture 29">
              <a:extLst>
                <a:ext uri="{FF2B5EF4-FFF2-40B4-BE49-F238E27FC236}">
                  <a16:creationId xmlns:a16="http://schemas.microsoft.com/office/drawing/2014/main" id="{4B75E669-4CA8-44DD-8547-B17E66D8C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451" y="5442192"/>
              <a:ext cx="412490" cy="281976"/>
            </a:xfrm>
            <a:prstGeom prst="rect">
              <a:avLst/>
            </a:prstGeom>
          </p:spPr>
        </p:pic>
        <p:pic>
          <p:nvPicPr>
            <p:cNvPr id="31" name="Picture 30">
              <a:extLst>
                <a:ext uri="{FF2B5EF4-FFF2-40B4-BE49-F238E27FC236}">
                  <a16:creationId xmlns:a16="http://schemas.microsoft.com/office/drawing/2014/main" id="{0733DEAF-2F84-4C97-8884-D726E5F87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498" y="4199487"/>
              <a:ext cx="473198" cy="323477"/>
            </a:xfrm>
            <a:prstGeom prst="rect">
              <a:avLst/>
            </a:prstGeom>
          </p:spPr>
        </p:pic>
        <p:pic>
          <p:nvPicPr>
            <p:cNvPr id="32" name="Picture 31">
              <a:extLst>
                <a:ext uri="{FF2B5EF4-FFF2-40B4-BE49-F238E27FC236}">
                  <a16:creationId xmlns:a16="http://schemas.microsoft.com/office/drawing/2014/main" id="{E7D1DD77-2A91-4458-9464-F5E94944F9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155" y="4150940"/>
              <a:ext cx="238637" cy="339395"/>
            </a:xfrm>
            <a:prstGeom prst="rect">
              <a:avLst/>
            </a:prstGeom>
          </p:spPr>
        </p:pic>
        <p:pic>
          <p:nvPicPr>
            <p:cNvPr id="33" name="Picture 32">
              <a:extLst>
                <a:ext uri="{FF2B5EF4-FFF2-40B4-BE49-F238E27FC236}">
                  <a16:creationId xmlns:a16="http://schemas.microsoft.com/office/drawing/2014/main" id="{DAB894A3-52B3-4251-8312-19EBE09EC2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9843" y="5483116"/>
              <a:ext cx="352623" cy="241052"/>
            </a:xfrm>
            <a:prstGeom prst="rect">
              <a:avLst/>
            </a:prstGeom>
          </p:spPr>
        </p:pic>
        <p:sp>
          <p:nvSpPr>
            <p:cNvPr id="34" name="TextBox 33">
              <a:extLst>
                <a:ext uri="{FF2B5EF4-FFF2-40B4-BE49-F238E27FC236}">
                  <a16:creationId xmlns:a16="http://schemas.microsoft.com/office/drawing/2014/main" id="{3C1BF8AF-A6DF-4513-99DD-9EE6027C27BD}"/>
                </a:ext>
              </a:extLst>
            </p:cNvPr>
            <p:cNvSpPr txBox="1"/>
            <p:nvPr/>
          </p:nvSpPr>
          <p:spPr>
            <a:xfrm>
              <a:off x="1850178" y="4510668"/>
              <a:ext cx="1022769"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Service provider </a:t>
              </a:r>
            </a:p>
          </p:txBody>
        </p:sp>
        <p:sp>
          <p:nvSpPr>
            <p:cNvPr id="35" name="TextBox 34">
              <a:extLst>
                <a:ext uri="{FF2B5EF4-FFF2-40B4-BE49-F238E27FC236}">
                  <a16:creationId xmlns:a16="http://schemas.microsoft.com/office/drawing/2014/main" id="{5318F347-A9F2-4EFF-BB40-238CF960C539}"/>
                </a:ext>
              </a:extLst>
            </p:cNvPr>
            <p:cNvSpPr txBox="1"/>
            <p:nvPr/>
          </p:nvSpPr>
          <p:spPr>
            <a:xfrm>
              <a:off x="2034312" y="5723785"/>
              <a:ext cx="1022769"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Sub-contractor</a:t>
              </a:r>
            </a:p>
          </p:txBody>
        </p:sp>
        <p:sp>
          <p:nvSpPr>
            <p:cNvPr id="36" name="TextBox 35">
              <a:extLst>
                <a:ext uri="{FF2B5EF4-FFF2-40B4-BE49-F238E27FC236}">
                  <a16:creationId xmlns:a16="http://schemas.microsoft.com/office/drawing/2014/main" id="{AE5853BC-D858-4716-ABC0-1C405451A918}"/>
                </a:ext>
              </a:extLst>
            </p:cNvPr>
            <p:cNvSpPr txBox="1"/>
            <p:nvPr/>
          </p:nvSpPr>
          <p:spPr>
            <a:xfrm>
              <a:off x="5111062" y="4507658"/>
              <a:ext cx="708822"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Friend</a:t>
              </a:r>
            </a:p>
          </p:txBody>
        </p:sp>
        <p:sp>
          <p:nvSpPr>
            <p:cNvPr id="37" name="TextBox 36">
              <a:extLst>
                <a:ext uri="{FF2B5EF4-FFF2-40B4-BE49-F238E27FC236}">
                  <a16:creationId xmlns:a16="http://schemas.microsoft.com/office/drawing/2014/main" id="{F4F21727-F0FC-48DD-A5FC-FB0FB3C5C25F}"/>
                </a:ext>
              </a:extLst>
            </p:cNvPr>
            <p:cNvSpPr txBox="1"/>
            <p:nvPr/>
          </p:nvSpPr>
          <p:spPr>
            <a:xfrm>
              <a:off x="4956392" y="5724169"/>
              <a:ext cx="779524"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Newspaper</a:t>
              </a:r>
            </a:p>
          </p:txBody>
        </p:sp>
        <p:pic>
          <p:nvPicPr>
            <p:cNvPr id="38" name="Picture 37">
              <a:extLst>
                <a:ext uri="{FF2B5EF4-FFF2-40B4-BE49-F238E27FC236}">
                  <a16:creationId xmlns:a16="http://schemas.microsoft.com/office/drawing/2014/main" id="{E6AF6785-484E-4621-B709-966D2999D4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7743" y="4806761"/>
              <a:ext cx="209220" cy="278961"/>
            </a:xfrm>
            <a:prstGeom prst="rect">
              <a:avLst/>
            </a:prstGeom>
          </p:spPr>
        </p:pic>
        <p:sp>
          <p:nvSpPr>
            <p:cNvPr id="39" name="TextBox 38">
              <a:extLst>
                <a:ext uri="{FF2B5EF4-FFF2-40B4-BE49-F238E27FC236}">
                  <a16:creationId xmlns:a16="http://schemas.microsoft.com/office/drawing/2014/main" id="{8ED2C12C-43A5-4351-8F37-1DA0EE6EDEB7}"/>
                </a:ext>
              </a:extLst>
            </p:cNvPr>
            <p:cNvSpPr txBox="1"/>
            <p:nvPr/>
          </p:nvSpPr>
          <p:spPr>
            <a:xfrm>
              <a:off x="3687942" y="5085723"/>
              <a:ext cx="708822"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Customer </a:t>
              </a:r>
            </a:p>
          </p:txBody>
        </p:sp>
      </p:grpSp>
      <p:sp>
        <p:nvSpPr>
          <p:cNvPr id="44" name="TextBox 43">
            <a:extLst>
              <a:ext uri="{FF2B5EF4-FFF2-40B4-BE49-F238E27FC236}">
                <a16:creationId xmlns:a16="http://schemas.microsoft.com/office/drawing/2014/main" id="{564D43F4-70C3-48AD-9910-AFEC382ABE8F}"/>
              </a:ext>
            </a:extLst>
          </p:cNvPr>
          <p:cNvSpPr txBox="1"/>
          <p:nvPr/>
        </p:nvSpPr>
        <p:spPr>
          <a:xfrm>
            <a:off x="954182" y="1347309"/>
            <a:ext cx="8951818" cy="8757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Touchpoint </a:t>
            </a:r>
            <a:endParaRPr kumimoji="0" lang="en-GB" sz="1200" b="1"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A customer journey is modelled as sequences of steps that we refer to as touchpoints. Communication points are a sub-class of touchpoints that represents instances of communication or interaction between the customer and other actors. The other sub-class of touchpoints are actions, which do not involve directed communication. Actions are not part of the illustration, but will be further described.  </a:t>
            </a:r>
          </a:p>
        </p:txBody>
      </p:sp>
      <p:sp>
        <p:nvSpPr>
          <p:cNvPr id="50" name="TextBox 49">
            <a:extLst>
              <a:ext uri="{FF2B5EF4-FFF2-40B4-BE49-F238E27FC236}">
                <a16:creationId xmlns:a16="http://schemas.microsoft.com/office/drawing/2014/main" id="{B948341C-D450-4843-BC9D-7961C728A630}"/>
              </a:ext>
            </a:extLst>
          </p:cNvPr>
          <p:cNvSpPr txBox="1"/>
          <p:nvPr/>
        </p:nvSpPr>
        <p:spPr>
          <a:xfrm>
            <a:off x="2858891" y="4974286"/>
            <a:ext cx="4723009" cy="1414211"/>
          </a:xfrm>
          <a:prstGeom prst="rect">
            <a:avLst/>
          </a:prstGeom>
          <a:solidFill>
            <a:srgbClr val="DCE6F2"/>
          </a:solidFill>
          <a:ln>
            <a:noFill/>
          </a:ln>
        </p:spPr>
        <p:style>
          <a:lnRef idx="1">
            <a:schemeClr val="accent4"/>
          </a:lnRef>
          <a:fillRef idx="2">
            <a:schemeClr val="accent4"/>
          </a:fillRef>
          <a:effectRef idx="1">
            <a:schemeClr val="accent4"/>
          </a:effectRef>
          <a:fontRef idx="minor">
            <a:schemeClr val="dk1"/>
          </a:fontRef>
        </p:style>
        <p:txBody>
          <a:bodyPr wrap="square" rtlCol="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Communication points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Communication points are instances of communication or interaction  between the customer and other actors. Communication points forms "the backbone" of a customer journey, and they are associated with</a:t>
            </a:r>
          </a:p>
          <a:p>
            <a:pPr marL="444500" marR="0" lvl="0" indent="-1778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a sender</a:t>
            </a:r>
          </a:p>
          <a:p>
            <a:pPr marL="444500" marR="0" lvl="0" indent="-1778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a receiver</a:t>
            </a:r>
          </a:p>
          <a:p>
            <a:pPr marL="444500" marR="0" lvl="0" indent="-17780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a communication channel</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pic>
        <p:nvPicPr>
          <p:cNvPr id="66" name="Picture 65">
            <a:extLst>
              <a:ext uri="{FF2B5EF4-FFF2-40B4-BE49-F238E27FC236}">
                <a16:creationId xmlns:a16="http://schemas.microsoft.com/office/drawing/2014/main" id="{1642D287-73D8-4C56-AEE2-16F6A1958043}"/>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rot="1581800">
            <a:off x="5778527" y="3278241"/>
            <a:ext cx="108000" cy="108000"/>
          </a:xfrm>
          <a:prstGeom prst="rect">
            <a:avLst/>
          </a:prstGeom>
        </p:spPr>
      </p:pic>
      <p:pic>
        <p:nvPicPr>
          <p:cNvPr id="67" name="Picture 66">
            <a:extLst>
              <a:ext uri="{FF2B5EF4-FFF2-40B4-BE49-F238E27FC236}">
                <a16:creationId xmlns:a16="http://schemas.microsoft.com/office/drawing/2014/main" id="{C1654C11-8192-4A64-A5E7-01800F50730E}"/>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rot="988095">
            <a:off x="6574303" y="3002256"/>
            <a:ext cx="108000" cy="108000"/>
          </a:xfrm>
          <a:prstGeom prst="rect">
            <a:avLst/>
          </a:prstGeom>
        </p:spPr>
      </p:pic>
      <p:pic>
        <p:nvPicPr>
          <p:cNvPr id="68" name="Picture 67">
            <a:extLst>
              <a:ext uri="{FF2B5EF4-FFF2-40B4-BE49-F238E27FC236}">
                <a16:creationId xmlns:a16="http://schemas.microsoft.com/office/drawing/2014/main" id="{BB3B6D53-FA21-4A24-A2B4-95324886E447}"/>
              </a:ext>
            </a:extLst>
          </p:cNvPr>
          <p:cNvPicPr>
            <a:picLocks noChangeAspect="1"/>
          </p:cNvPicPr>
          <p:nvPr/>
        </p:nvPicPr>
        <p:blipFill>
          <a:blip r:embed="rId8">
            <a:biLevel thresh="75000"/>
            <a:extLst>
              <a:ext uri="{28A0092B-C50C-407E-A947-70E740481C1C}">
                <a14:useLocalDpi xmlns:a14="http://schemas.microsoft.com/office/drawing/2010/main" val="0"/>
              </a:ext>
            </a:extLst>
          </a:blip>
          <a:stretch>
            <a:fillRect/>
          </a:stretch>
        </p:blipFill>
        <p:spPr>
          <a:xfrm rot="1581800">
            <a:off x="6283254" y="3265059"/>
            <a:ext cx="108000" cy="108000"/>
          </a:xfrm>
          <a:prstGeom prst="rect">
            <a:avLst/>
          </a:prstGeom>
        </p:spPr>
      </p:pic>
      <p:pic>
        <p:nvPicPr>
          <p:cNvPr id="69" name="Picture 68">
            <a:extLst>
              <a:ext uri="{FF2B5EF4-FFF2-40B4-BE49-F238E27FC236}">
                <a16:creationId xmlns:a16="http://schemas.microsoft.com/office/drawing/2014/main" id="{55F6922A-4412-40E1-83DD-BEBDB20E4913}"/>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rot="988095">
            <a:off x="6237561" y="3136442"/>
            <a:ext cx="108000" cy="108000"/>
          </a:xfrm>
          <a:prstGeom prst="rect">
            <a:avLst/>
          </a:prstGeom>
        </p:spPr>
      </p:pic>
      <p:pic>
        <p:nvPicPr>
          <p:cNvPr id="70" name="Picture 69">
            <a:extLst>
              <a:ext uri="{FF2B5EF4-FFF2-40B4-BE49-F238E27FC236}">
                <a16:creationId xmlns:a16="http://schemas.microsoft.com/office/drawing/2014/main" id="{BDDA1014-CAE8-4436-AC70-6E6E032D1488}"/>
              </a:ext>
            </a:extLst>
          </p:cNvPr>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rot="4092147">
            <a:off x="6280696" y="3965266"/>
            <a:ext cx="108000" cy="108000"/>
          </a:xfrm>
          <a:prstGeom prst="rect">
            <a:avLst/>
          </a:prstGeom>
        </p:spPr>
      </p:pic>
      <p:pic>
        <p:nvPicPr>
          <p:cNvPr id="71" name="Picture 70">
            <a:extLst>
              <a:ext uri="{FF2B5EF4-FFF2-40B4-BE49-F238E27FC236}">
                <a16:creationId xmlns:a16="http://schemas.microsoft.com/office/drawing/2014/main" id="{D3F57DD1-B245-42CE-ACB8-6E389E34EBA8}"/>
              </a:ext>
            </a:extLst>
          </p:cNvPr>
          <p:cNvPicPr>
            <a:picLocks noChangeAspect="1"/>
          </p:cNvPicPr>
          <p:nvPr/>
        </p:nvPicPr>
        <p:blipFill rotWithShape="1">
          <a:blip r:embed="rId10">
            <a:biLevel thresh="75000"/>
            <a:extLst>
              <a:ext uri="{28A0092B-C50C-407E-A947-70E740481C1C}">
                <a14:useLocalDpi xmlns:a14="http://schemas.microsoft.com/office/drawing/2010/main" val="0"/>
              </a:ext>
            </a:extLst>
          </a:blip>
          <a:srcRect r="21121"/>
          <a:stretch/>
        </p:blipFill>
        <p:spPr>
          <a:xfrm rot="20017511">
            <a:off x="4089403" y="3543818"/>
            <a:ext cx="1197587" cy="426503"/>
          </a:xfrm>
          <a:prstGeom prst="rect">
            <a:avLst/>
          </a:prstGeom>
        </p:spPr>
      </p:pic>
      <p:pic>
        <p:nvPicPr>
          <p:cNvPr id="72" name="Picture 71">
            <a:extLst>
              <a:ext uri="{FF2B5EF4-FFF2-40B4-BE49-F238E27FC236}">
                <a16:creationId xmlns:a16="http://schemas.microsoft.com/office/drawing/2014/main" id="{5CEF34E4-F1D0-4E04-806D-65E14510A0E8}"/>
              </a:ext>
            </a:extLst>
          </p:cNvPr>
          <p:cNvPicPr>
            <a:picLocks noChangeAspect="1"/>
          </p:cNvPicPr>
          <p:nvPr/>
        </p:nvPicPr>
        <p:blipFill>
          <a:blip r:embed="rId11">
            <a:biLevel thresh="75000"/>
            <a:extLst>
              <a:ext uri="{28A0092B-C50C-407E-A947-70E740481C1C}">
                <a14:useLocalDpi xmlns:a14="http://schemas.microsoft.com/office/drawing/2010/main" val="0"/>
              </a:ext>
            </a:extLst>
          </a:blip>
          <a:stretch>
            <a:fillRect/>
          </a:stretch>
        </p:blipFill>
        <p:spPr>
          <a:xfrm rot="1143686">
            <a:off x="3857243" y="2692584"/>
            <a:ext cx="1474605" cy="542564"/>
          </a:xfrm>
          <a:prstGeom prst="rect">
            <a:avLst/>
          </a:prstGeom>
        </p:spPr>
      </p:pic>
      <p:grpSp>
        <p:nvGrpSpPr>
          <p:cNvPr id="27" name="Group 26">
            <a:extLst>
              <a:ext uri="{FF2B5EF4-FFF2-40B4-BE49-F238E27FC236}">
                <a16:creationId xmlns:a16="http://schemas.microsoft.com/office/drawing/2014/main" id="{90020EE9-DE83-4F1D-ABF5-0AF4892D517F}"/>
              </a:ext>
            </a:extLst>
          </p:cNvPr>
          <p:cNvGrpSpPr/>
          <p:nvPr/>
        </p:nvGrpSpPr>
        <p:grpSpPr>
          <a:xfrm>
            <a:off x="1454210" y="6520740"/>
            <a:ext cx="8104912" cy="200677"/>
            <a:chOff x="1454210" y="6520740"/>
            <a:chExt cx="8104912" cy="200677"/>
          </a:xfrm>
        </p:grpSpPr>
        <p:sp>
          <p:nvSpPr>
            <p:cNvPr id="40" name="AutoShape 63">
              <a:extLst>
                <a:ext uri="{FF2B5EF4-FFF2-40B4-BE49-F238E27FC236}">
                  <a16:creationId xmlns:a16="http://schemas.microsoft.com/office/drawing/2014/main" id="{7E16F416-126D-4439-9C0E-FB2945EFF784}"/>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41" name="AutoShape 64">
              <a:extLst>
                <a:ext uri="{FF2B5EF4-FFF2-40B4-BE49-F238E27FC236}">
                  <a16:creationId xmlns:a16="http://schemas.microsoft.com/office/drawing/2014/main" id="{EFE39E52-6854-4333-8189-BB3BA4BF10F0}"/>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45" name="AutoShape 65">
              <a:extLst>
                <a:ext uri="{FF2B5EF4-FFF2-40B4-BE49-F238E27FC236}">
                  <a16:creationId xmlns:a16="http://schemas.microsoft.com/office/drawing/2014/main" id="{81528084-E87B-41D4-8935-D46A252C6A9D}"/>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46" name="AutoShape 64">
              <a:extLst>
                <a:ext uri="{FF2B5EF4-FFF2-40B4-BE49-F238E27FC236}">
                  <a16:creationId xmlns:a16="http://schemas.microsoft.com/office/drawing/2014/main" id="{1338B30C-8AD1-462D-8765-3EC6BA3F7541}"/>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336569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584D-E78C-408F-A464-AF661D7CD2F8}"/>
              </a:ext>
            </a:extLst>
          </p:cNvPr>
          <p:cNvSpPr>
            <a:spLocks noGrp="1"/>
          </p:cNvSpPr>
          <p:nvPr>
            <p:ph type="title"/>
          </p:nvPr>
        </p:nvSpPr>
        <p:spPr>
          <a:xfrm>
            <a:off x="951531" y="364849"/>
            <a:ext cx="9001711" cy="888244"/>
          </a:xfrm>
        </p:spPr>
        <p:txBody>
          <a:bodyPr/>
          <a:lstStyle/>
          <a:p>
            <a:r>
              <a:rPr lang="en-GB" dirty="0"/>
              <a:t>Communication points</a:t>
            </a:r>
          </a:p>
        </p:txBody>
      </p:sp>
      <p:sp>
        <p:nvSpPr>
          <p:cNvPr id="4" name="Slide Number Placeholder 3">
            <a:extLst>
              <a:ext uri="{FF2B5EF4-FFF2-40B4-BE49-F238E27FC236}">
                <a16:creationId xmlns:a16="http://schemas.microsoft.com/office/drawing/2014/main" id="{359912B9-4EB6-42C7-BF37-C605F081559D}"/>
              </a:ext>
            </a:extLst>
          </p:cNvPr>
          <p:cNvSpPr>
            <a:spLocks noGrp="1"/>
          </p:cNvSpPr>
          <p:nvPr>
            <p:ph type="sldNum" sz="quarter" idx="12"/>
          </p:nvPr>
        </p:nvSpPr>
        <p:spPr/>
        <p:txBody>
          <a:bodyPr/>
          <a:lstStyle/>
          <a:p>
            <a:fld id="{5751DFAA-887F-4071-8EAD-E8CA316FCF06}" type="slidenum">
              <a:rPr lang="en-GB" smtClean="0"/>
              <a:t>23</a:t>
            </a:fld>
            <a:endParaRPr lang="en-GB" dirty="0"/>
          </a:p>
        </p:txBody>
      </p:sp>
      <p:sp>
        <p:nvSpPr>
          <p:cNvPr id="29" name="Content Placeholder 2">
            <a:extLst>
              <a:ext uri="{FF2B5EF4-FFF2-40B4-BE49-F238E27FC236}">
                <a16:creationId xmlns:a16="http://schemas.microsoft.com/office/drawing/2014/main" id="{081BCDEC-6422-4F01-B9EB-A2CE6801B602}"/>
              </a:ext>
            </a:extLst>
          </p:cNvPr>
          <p:cNvSpPr txBox="1">
            <a:spLocks/>
          </p:cNvSpPr>
          <p:nvPr/>
        </p:nvSpPr>
        <p:spPr>
          <a:xfrm>
            <a:off x="861304" y="1323388"/>
            <a:ext cx="10718848" cy="1439173"/>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163513"/>
            <a:r>
              <a:rPr lang="en-GB" sz="1300" dirty="0"/>
              <a:t>Communication points constitutes the backbone of a journey.</a:t>
            </a:r>
          </a:p>
          <a:p>
            <a:pPr indent="-163513"/>
            <a:r>
              <a:rPr lang="en-GB" sz="1300" dirty="0"/>
              <a:t>The most important attributes are codified in the visual notation. </a:t>
            </a:r>
          </a:p>
          <a:p>
            <a:pPr indent="-163513"/>
            <a:r>
              <a:rPr lang="en-GB" sz="1300" dirty="0"/>
              <a:t>Both the direction of the communication, and the communication channel itself are visually emphasized.</a:t>
            </a:r>
          </a:p>
          <a:p>
            <a:pPr indent="-163513"/>
            <a:r>
              <a:rPr lang="en-GB" sz="1300" dirty="0"/>
              <a:t>Communication points initiated by the customer have a different colour than the ones initiated by other actors </a:t>
            </a:r>
          </a:p>
          <a:p>
            <a:endParaRPr lang="en-GB" sz="1300" dirty="0"/>
          </a:p>
        </p:txBody>
      </p:sp>
      <p:sp>
        <p:nvSpPr>
          <p:cNvPr id="45" name="Oval 44">
            <a:extLst>
              <a:ext uri="{FF2B5EF4-FFF2-40B4-BE49-F238E27FC236}">
                <a16:creationId xmlns:a16="http://schemas.microsoft.com/office/drawing/2014/main" id="{14D2B3E4-8C1B-4CC9-84D2-B0AA5FCF9D65}"/>
              </a:ext>
            </a:extLst>
          </p:cNvPr>
          <p:cNvSpPr>
            <a:spLocks noChangeAspect="1"/>
          </p:cNvSpPr>
          <p:nvPr/>
        </p:nvSpPr>
        <p:spPr>
          <a:xfrm>
            <a:off x="3033742" y="5244907"/>
            <a:ext cx="360000" cy="360000"/>
          </a:xfrm>
          <a:prstGeom prst="ellipse">
            <a:avLst/>
          </a:prstGeom>
          <a:noFill/>
          <a:ln w="28575"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 </a:t>
            </a:r>
          </a:p>
        </p:txBody>
      </p:sp>
      <p:pic>
        <p:nvPicPr>
          <p:cNvPr id="46" name="Picture 45">
            <a:extLst>
              <a:ext uri="{FF2B5EF4-FFF2-40B4-BE49-F238E27FC236}">
                <a16:creationId xmlns:a16="http://schemas.microsoft.com/office/drawing/2014/main" id="{A78A9B6C-5D80-453C-881A-F150B6C1C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200" y="5334907"/>
            <a:ext cx="243207" cy="180000"/>
          </a:xfrm>
          <a:prstGeom prst="rect">
            <a:avLst/>
          </a:prstGeom>
        </p:spPr>
      </p:pic>
      <p:sp>
        <p:nvSpPr>
          <p:cNvPr id="47" name="Oval 46">
            <a:extLst>
              <a:ext uri="{FF2B5EF4-FFF2-40B4-BE49-F238E27FC236}">
                <a16:creationId xmlns:a16="http://schemas.microsoft.com/office/drawing/2014/main" id="{CFE82560-3B4A-4A1F-95B2-CBC8AEEDE638}"/>
              </a:ext>
            </a:extLst>
          </p:cNvPr>
          <p:cNvSpPr>
            <a:spLocks noChangeAspect="1"/>
          </p:cNvSpPr>
          <p:nvPr/>
        </p:nvSpPr>
        <p:spPr>
          <a:xfrm>
            <a:off x="5130716" y="5244907"/>
            <a:ext cx="360000" cy="360000"/>
          </a:xfrm>
          <a:prstGeom prst="ellipse">
            <a:avLst/>
          </a:prstGeom>
          <a:noFill/>
          <a:ln w="28575"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8" name="Picture 47">
            <a:extLst>
              <a:ext uri="{FF2B5EF4-FFF2-40B4-BE49-F238E27FC236}">
                <a16:creationId xmlns:a16="http://schemas.microsoft.com/office/drawing/2014/main" id="{40F658E7-363A-4314-B8FD-6D9B6DF30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637" y="5334907"/>
            <a:ext cx="243207" cy="180000"/>
          </a:xfrm>
          <a:prstGeom prst="rect">
            <a:avLst/>
          </a:prstGeom>
        </p:spPr>
      </p:pic>
      <p:sp>
        <p:nvSpPr>
          <p:cNvPr id="49" name="Rectangle 48">
            <a:extLst>
              <a:ext uri="{FF2B5EF4-FFF2-40B4-BE49-F238E27FC236}">
                <a16:creationId xmlns:a16="http://schemas.microsoft.com/office/drawing/2014/main" id="{3514EE98-D8B6-4777-A22D-57831457F432}"/>
              </a:ext>
            </a:extLst>
          </p:cNvPr>
          <p:cNvSpPr/>
          <p:nvPr/>
        </p:nvSpPr>
        <p:spPr>
          <a:xfrm>
            <a:off x="3398838" y="5136367"/>
            <a:ext cx="1324794" cy="57708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The customer </a:t>
            </a:r>
            <a:r>
              <a:rPr kumimoji="0" lang="en-GB" sz="1050" b="1" i="0" u="none" strike="noStrike" kern="0" cap="none" spc="0" normalizeH="0" baseline="0" noProof="0" dirty="0">
                <a:ln>
                  <a:noFill/>
                </a:ln>
                <a:solidFill>
                  <a:prstClr val="black"/>
                </a:solidFill>
                <a:effectLst/>
                <a:uLnTx/>
                <a:uFillTx/>
              </a:rPr>
              <a:t>sends</a:t>
            </a:r>
            <a:r>
              <a:rPr kumimoji="0" lang="en-GB" sz="1050" b="0" i="0" u="none" strike="noStrike" kern="0" cap="none" spc="0" normalizeH="0" baseline="0" noProof="0" dirty="0">
                <a:ln>
                  <a:noFill/>
                </a:ln>
                <a:solidFill>
                  <a:prstClr val="black"/>
                </a:solidFill>
                <a:effectLst/>
                <a:uLnTx/>
                <a:uFillTx/>
              </a:rPr>
              <a:t> an e-mail to the service provider</a:t>
            </a:r>
          </a:p>
        </p:txBody>
      </p:sp>
      <p:sp>
        <p:nvSpPr>
          <p:cNvPr id="50" name="Rectangle 49">
            <a:extLst>
              <a:ext uri="{FF2B5EF4-FFF2-40B4-BE49-F238E27FC236}">
                <a16:creationId xmlns:a16="http://schemas.microsoft.com/office/drawing/2014/main" id="{D3F69D8A-A1FF-4C98-99A2-4B14F2F162DD}"/>
              </a:ext>
            </a:extLst>
          </p:cNvPr>
          <p:cNvSpPr/>
          <p:nvPr/>
        </p:nvSpPr>
        <p:spPr>
          <a:xfrm>
            <a:off x="5482139" y="5136367"/>
            <a:ext cx="1546144" cy="57708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The customer </a:t>
            </a:r>
            <a:r>
              <a:rPr kumimoji="0" lang="en-GB" sz="1050" b="1" i="0" u="none" strike="noStrike" kern="0" cap="none" spc="0" normalizeH="0" baseline="0" noProof="0" dirty="0">
                <a:ln>
                  <a:noFill/>
                </a:ln>
                <a:solidFill>
                  <a:prstClr val="black"/>
                </a:solidFill>
                <a:effectLst/>
                <a:uLnTx/>
                <a:uFillTx/>
              </a:rPr>
              <a:t>receives</a:t>
            </a:r>
            <a:r>
              <a:rPr kumimoji="0" lang="en-GB" sz="1050" b="0" i="0" u="none" strike="noStrike" kern="0" cap="none" spc="0" normalizeH="0" baseline="0" noProof="0" dirty="0">
                <a:ln>
                  <a:noFill/>
                </a:ln>
                <a:solidFill>
                  <a:prstClr val="black"/>
                </a:solidFill>
                <a:effectLst/>
                <a:uLnTx/>
                <a:uFillTx/>
              </a:rPr>
              <a:t> an e-mail from the service provider</a:t>
            </a:r>
          </a:p>
        </p:txBody>
      </p:sp>
      <p:sp>
        <p:nvSpPr>
          <p:cNvPr id="51" name="Oval 50">
            <a:extLst>
              <a:ext uri="{FF2B5EF4-FFF2-40B4-BE49-F238E27FC236}">
                <a16:creationId xmlns:a16="http://schemas.microsoft.com/office/drawing/2014/main" id="{94B10B4B-1709-4136-BECA-5764F0F23ECE}"/>
              </a:ext>
            </a:extLst>
          </p:cNvPr>
          <p:cNvSpPr>
            <a:spLocks noChangeAspect="1"/>
          </p:cNvSpPr>
          <p:nvPr/>
        </p:nvSpPr>
        <p:spPr>
          <a:xfrm>
            <a:off x="7516131" y="5244907"/>
            <a:ext cx="360000" cy="360000"/>
          </a:xfrm>
          <a:prstGeom prst="ellipse">
            <a:avLst/>
          </a:prstGeom>
          <a:solidFill>
            <a:sysClr val="window" lastClr="FFFFFF">
              <a:lumMod val="75000"/>
            </a:sysClr>
          </a:solidFill>
          <a:ln w="28575" cap="flat" cmpd="sng" algn="ctr">
            <a:solidFill>
              <a:srgbClr val="4F81B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F2EEF626-10D4-4794-9B6C-6437B8B4BC3D}"/>
              </a:ext>
            </a:extLst>
          </p:cNvPr>
          <p:cNvSpPr/>
          <p:nvPr/>
        </p:nvSpPr>
        <p:spPr>
          <a:xfrm>
            <a:off x="7876131" y="5136367"/>
            <a:ext cx="1125521" cy="57708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A friend calls and  recommends the movie</a:t>
            </a:r>
          </a:p>
        </p:txBody>
      </p:sp>
      <p:pic>
        <p:nvPicPr>
          <p:cNvPr id="53" name="Picture 52">
            <a:extLst>
              <a:ext uri="{FF2B5EF4-FFF2-40B4-BE49-F238E27FC236}">
                <a16:creationId xmlns:a16="http://schemas.microsoft.com/office/drawing/2014/main" id="{FE09B80B-8DA3-4790-A52D-92139D55C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278" y="5315203"/>
            <a:ext cx="236003" cy="219409"/>
          </a:xfrm>
          <a:prstGeom prst="rect">
            <a:avLst/>
          </a:prstGeom>
        </p:spPr>
      </p:pic>
      <p:grpSp>
        <p:nvGrpSpPr>
          <p:cNvPr id="60" name="Group 59">
            <a:extLst>
              <a:ext uri="{FF2B5EF4-FFF2-40B4-BE49-F238E27FC236}">
                <a16:creationId xmlns:a16="http://schemas.microsoft.com/office/drawing/2014/main" id="{C98E1142-0BD7-41EB-90DD-8AFBFB37AFA1}"/>
              </a:ext>
            </a:extLst>
          </p:cNvPr>
          <p:cNvGrpSpPr/>
          <p:nvPr/>
        </p:nvGrpSpPr>
        <p:grpSpPr>
          <a:xfrm>
            <a:off x="2628000" y="2376000"/>
            <a:ext cx="5603454" cy="2377369"/>
            <a:chOff x="1237612" y="3896014"/>
            <a:chExt cx="5603454" cy="2377369"/>
          </a:xfrm>
        </p:grpSpPr>
        <p:grpSp>
          <p:nvGrpSpPr>
            <p:cNvPr id="61" name="Group 4">
              <a:extLst>
                <a:ext uri="{FF2B5EF4-FFF2-40B4-BE49-F238E27FC236}">
                  <a16:creationId xmlns:a16="http://schemas.microsoft.com/office/drawing/2014/main" id="{08D61E13-5FFE-4284-A2F7-BC5B2B666D57}"/>
                </a:ext>
              </a:extLst>
            </p:cNvPr>
            <p:cNvGrpSpPr>
              <a:grpSpLocks/>
            </p:cNvGrpSpPr>
            <p:nvPr/>
          </p:nvGrpSpPr>
          <p:grpSpPr bwMode="auto">
            <a:xfrm>
              <a:off x="1237612" y="3896014"/>
              <a:ext cx="5603454" cy="2377369"/>
              <a:chOff x="3231" y="1709"/>
              <a:chExt cx="2789" cy="1629"/>
            </a:xfrm>
          </p:grpSpPr>
          <p:sp>
            <p:nvSpPr>
              <p:cNvPr id="72" name="Freeform 5">
                <a:extLst>
                  <a:ext uri="{FF2B5EF4-FFF2-40B4-BE49-F238E27FC236}">
                    <a16:creationId xmlns:a16="http://schemas.microsoft.com/office/drawing/2014/main" id="{79643154-2C60-4845-AB5E-AC5D021B28B4}"/>
                  </a:ext>
                </a:extLst>
              </p:cNvPr>
              <p:cNvSpPr>
                <a:spLocks/>
              </p:cNvSpPr>
              <p:nvPr/>
            </p:nvSpPr>
            <p:spPr bwMode="gray">
              <a:xfrm>
                <a:off x="4627" y="1709"/>
                <a:ext cx="1393" cy="1629"/>
              </a:xfrm>
              <a:custGeom>
                <a:avLst/>
                <a:gdLst/>
                <a:ahLst/>
                <a:cxnLst>
                  <a:cxn ang="0">
                    <a:pos x="1039" y="9"/>
                  </a:cxn>
                  <a:cxn ang="0">
                    <a:pos x="787" y="49"/>
                  </a:cxn>
                  <a:cxn ang="0">
                    <a:pos x="549" y="127"/>
                  </a:cxn>
                  <a:cxn ang="0">
                    <a:pos x="329" y="232"/>
                  </a:cxn>
                  <a:cxn ang="0">
                    <a:pos x="123" y="369"/>
                  </a:cxn>
                  <a:cxn ang="0">
                    <a:pos x="65" y="536"/>
                  </a:cxn>
                  <a:cxn ang="0">
                    <a:pos x="238" y="745"/>
                  </a:cxn>
                  <a:cxn ang="0">
                    <a:pos x="384" y="977"/>
                  </a:cxn>
                  <a:cxn ang="0">
                    <a:pos x="490" y="1231"/>
                  </a:cxn>
                  <a:cxn ang="0">
                    <a:pos x="555" y="1508"/>
                  </a:cxn>
                  <a:cxn ang="0">
                    <a:pos x="580" y="1793"/>
                  </a:cxn>
                  <a:cxn ang="0">
                    <a:pos x="555" y="2082"/>
                  </a:cxn>
                  <a:cxn ang="0">
                    <a:pos x="490" y="2356"/>
                  </a:cxn>
                  <a:cxn ang="0">
                    <a:pos x="384" y="2613"/>
                  </a:cxn>
                  <a:cxn ang="0">
                    <a:pos x="238" y="2846"/>
                  </a:cxn>
                  <a:cxn ang="0">
                    <a:pos x="65" y="3052"/>
                  </a:cxn>
                  <a:cxn ang="0">
                    <a:pos x="123" y="3221"/>
                  </a:cxn>
                  <a:cxn ang="0">
                    <a:pos x="329" y="3355"/>
                  </a:cxn>
                  <a:cxn ang="0">
                    <a:pos x="549" y="3462"/>
                  </a:cxn>
                  <a:cxn ang="0">
                    <a:pos x="787" y="3536"/>
                  </a:cxn>
                  <a:cxn ang="0">
                    <a:pos x="1039" y="3581"/>
                  </a:cxn>
                  <a:cxn ang="0">
                    <a:pos x="1305" y="3587"/>
                  </a:cxn>
                  <a:cxn ang="0">
                    <a:pos x="1572" y="3553"/>
                  </a:cxn>
                  <a:cxn ang="0">
                    <a:pos x="1829" y="3481"/>
                  </a:cxn>
                  <a:cxn ang="0">
                    <a:pos x="2069" y="3373"/>
                  </a:cxn>
                  <a:cxn ang="0">
                    <a:pos x="2286" y="3233"/>
                  </a:cxn>
                  <a:cxn ang="0">
                    <a:pos x="2481" y="3063"/>
                  </a:cxn>
                  <a:cxn ang="0">
                    <a:pos x="2648" y="2866"/>
                  </a:cxn>
                  <a:cxn ang="0">
                    <a:pos x="2788" y="2650"/>
                  </a:cxn>
                  <a:cxn ang="0">
                    <a:pos x="2897" y="2411"/>
                  </a:cxn>
                  <a:cxn ang="0">
                    <a:pos x="2968" y="2156"/>
                  </a:cxn>
                  <a:cxn ang="0">
                    <a:pos x="3003" y="1887"/>
                  </a:cxn>
                  <a:cxn ang="0">
                    <a:pos x="2997" y="1610"/>
                  </a:cxn>
                  <a:cxn ang="0">
                    <a:pos x="2949" y="1346"/>
                  </a:cxn>
                  <a:cxn ang="0">
                    <a:pos x="2866" y="1096"/>
                  </a:cxn>
                  <a:cxn ang="0">
                    <a:pos x="2745" y="865"/>
                  </a:cxn>
                  <a:cxn ang="0">
                    <a:pos x="2596" y="655"/>
                  </a:cxn>
                  <a:cxn ang="0">
                    <a:pos x="2419" y="465"/>
                  </a:cxn>
                  <a:cxn ang="0">
                    <a:pos x="2215" y="307"/>
                  </a:cxn>
                  <a:cxn ang="0">
                    <a:pos x="1992" y="177"/>
                  </a:cxn>
                  <a:cxn ang="0">
                    <a:pos x="1746" y="80"/>
                  </a:cxn>
                  <a:cxn ang="0">
                    <a:pos x="1486" y="22"/>
                  </a:cxn>
                  <a:cxn ang="0">
                    <a:pos x="1213" y="0"/>
                  </a:cxn>
                </a:cxnLst>
                <a:rect l="0" t="0" r="r" b="b"/>
                <a:pathLst>
                  <a:path w="3006" h="3590">
                    <a:moveTo>
                      <a:pt x="1213" y="0"/>
                    </a:moveTo>
                    <a:lnTo>
                      <a:pt x="1125" y="3"/>
                    </a:lnTo>
                    <a:lnTo>
                      <a:pt x="1039" y="9"/>
                    </a:lnTo>
                    <a:lnTo>
                      <a:pt x="956" y="18"/>
                    </a:lnTo>
                    <a:lnTo>
                      <a:pt x="872" y="34"/>
                    </a:lnTo>
                    <a:lnTo>
                      <a:pt x="787" y="49"/>
                    </a:lnTo>
                    <a:lnTo>
                      <a:pt x="707" y="71"/>
                    </a:lnTo>
                    <a:lnTo>
                      <a:pt x="627" y="100"/>
                    </a:lnTo>
                    <a:lnTo>
                      <a:pt x="549" y="127"/>
                    </a:lnTo>
                    <a:lnTo>
                      <a:pt x="475" y="158"/>
                    </a:lnTo>
                    <a:lnTo>
                      <a:pt x="400" y="195"/>
                    </a:lnTo>
                    <a:lnTo>
                      <a:pt x="329" y="232"/>
                    </a:lnTo>
                    <a:lnTo>
                      <a:pt x="257" y="275"/>
                    </a:lnTo>
                    <a:lnTo>
                      <a:pt x="189" y="320"/>
                    </a:lnTo>
                    <a:lnTo>
                      <a:pt x="123" y="369"/>
                    </a:lnTo>
                    <a:lnTo>
                      <a:pt x="59" y="418"/>
                    </a:lnTo>
                    <a:lnTo>
                      <a:pt x="0" y="475"/>
                    </a:lnTo>
                    <a:lnTo>
                      <a:pt x="65" y="536"/>
                    </a:lnTo>
                    <a:lnTo>
                      <a:pt x="126" y="602"/>
                    </a:lnTo>
                    <a:lnTo>
                      <a:pt x="186" y="673"/>
                    </a:lnTo>
                    <a:lnTo>
                      <a:pt x="238" y="745"/>
                    </a:lnTo>
                    <a:lnTo>
                      <a:pt x="292" y="819"/>
                    </a:lnTo>
                    <a:lnTo>
                      <a:pt x="338" y="896"/>
                    </a:lnTo>
                    <a:lnTo>
                      <a:pt x="384" y="977"/>
                    </a:lnTo>
                    <a:lnTo>
                      <a:pt x="421" y="1062"/>
                    </a:lnTo>
                    <a:lnTo>
                      <a:pt x="458" y="1145"/>
                    </a:lnTo>
                    <a:lnTo>
                      <a:pt x="490" y="1231"/>
                    </a:lnTo>
                    <a:lnTo>
                      <a:pt x="518" y="1322"/>
                    </a:lnTo>
                    <a:lnTo>
                      <a:pt x="540" y="1415"/>
                    </a:lnTo>
                    <a:lnTo>
                      <a:pt x="555" y="1508"/>
                    </a:lnTo>
                    <a:lnTo>
                      <a:pt x="567" y="1601"/>
                    </a:lnTo>
                    <a:lnTo>
                      <a:pt x="577" y="1697"/>
                    </a:lnTo>
                    <a:lnTo>
                      <a:pt x="580" y="1793"/>
                    </a:lnTo>
                    <a:lnTo>
                      <a:pt x="577" y="1893"/>
                    </a:lnTo>
                    <a:lnTo>
                      <a:pt x="567" y="1989"/>
                    </a:lnTo>
                    <a:lnTo>
                      <a:pt x="555" y="2082"/>
                    </a:lnTo>
                    <a:lnTo>
                      <a:pt x="540" y="2175"/>
                    </a:lnTo>
                    <a:lnTo>
                      <a:pt x="518" y="2268"/>
                    </a:lnTo>
                    <a:lnTo>
                      <a:pt x="490" y="2356"/>
                    </a:lnTo>
                    <a:lnTo>
                      <a:pt x="458" y="2442"/>
                    </a:lnTo>
                    <a:lnTo>
                      <a:pt x="421" y="2528"/>
                    </a:lnTo>
                    <a:lnTo>
                      <a:pt x="384" y="2613"/>
                    </a:lnTo>
                    <a:lnTo>
                      <a:pt x="338" y="2691"/>
                    </a:lnTo>
                    <a:lnTo>
                      <a:pt x="292" y="2771"/>
                    </a:lnTo>
                    <a:lnTo>
                      <a:pt x="238" y="2846"/>
                    </a:lnTo>
                    <a:lnTo>
                      <a:pt x="186" y="2917"/>
                    </a:lnTo>
                    <a:lnTo>
                      <a:pt x="126" y="2985"/>
                    </a:lnTo>
                    <a:lnTo>
                      <a:pt x="65" y="3052"/>
                    </a:lnTo>
                    <a:lnTo>
                      <a:pt x="0" y="3115"/>
                    </a:lnTo>
                    <a:lnTo>
                      <a:pt x="59" y="3172"/>
                    </a:lnTo>
                    <a:lnTo>
                      <a:pt x="123" y="3221"/>
                    </a:lnTo>
                    <a:lnTo>
                      <a:pt x="189" y="3267"/>
                    </a:lnTo>
                    <a:lnTo>
                      <a:pt x="257" y="3313"/>
                    </a:lnTo>
                    <a:lnTo>
                      <a:pt x="329" y="3355"/>
                    </a:lnTo>
                    <a:lnTo>
                      <a:pt x="400" y="3395"/>
                    </a:lnTo>
                    <a:lnTo>
                      <a:pt x="475" y="3429"/>
                    </a:lnTo>
                    <a:lnTo>
                      <a:pt x="549" y="3462"/>
                    </a:lnTo>
                    <a:lnTo>
                      <a:pt x="627" y="3490"/>
                    </a:lnTo>
                    <a:lnTo>
                      <a:pt x="707" y="3516"/>
                    </a:lnTo>
                    <a:lnTo>
                      <a:pt x="787" y="3536"/>
                    </a:lnTo>
                    <a:lnTo>
                      <a:pt x="872" y="3556"/>
                    </a:lnTo>
                    <a:lnTo>
                      <a:pt x="956" y="3571"/>
                    </a:lnTo>
                    <a:lnTo>
                      <a:pt x="1039" y="3581"/>
                    </a:lnTo>
                    <a:lnTo>
                      <a:pt x="1125" y="3587"/>
                    </a:lnTo>
                    <a:lnTo>
                      <a:pt x="1213" y="3590"/>
                    </a:lnTo>
                    <a:lnTo>
                      <a:pt x="1305" y="3587"/>
                    </a:lnTo>
                    <a:lnTo>
                      <a:pt x="1396" y="3581"/>
                    </a:lnTo>
                    <a:lnTo>
                      <a:pt x="1486" y="3568"/>
                    </a:lnTo>
                    <a:lnTo>
                      <a:pt x="1572" y="3553"/>
                    </a:lnTo>
                    <a:lnTo>
                      <a:pt x="1660" y="3530"/>
                    </a:lnTo>
                    <a:lnTo>
                      <a:pt x="1746" y="3510"/>
                    </a:lnTo>
                    <a:lnTo>
                      <a:pt x="1829" y="3481"/>
                    </a:lnTo>
                    <a:lnTo>
                      <a:pt x="1911" y="3447"/>
                    </a:lnTo>
                    <a:lnTo>
                      <a:pt x="1992" y="3413"/>
                    </a:lnTo>
                    <a:lnTo>
                      <a:pt x="2069" y="3373"/>
                    </a:lnTo>
                    <a:lnTo>
                      <a:pt x="2144" y="3329"/>
                    </a:lnTo>
                    <a:lnTo>
                      <a:pt x="2215" y="3283"/>
                    </a:lnTo>
                    <a:lnTo>
                      <a:pt x="2286" y="3233"/>
                    </a:lnTo>
                    <a:lnTo>
                      <a:pt x="2353" y="3181"/>
                    </a:lnTo>
                    <a:lnTo>
                      <a:pt x="2419" y="3121"/>
                    </a:lnTo>
                    <a:lnTo>
                      <a:pt x="2481" y="3063"/>
                    </a:lnTo>
                    <a:lnTo>
                      <a:pt x="2540" y="3000"/>
                    </a:lnTo>
                    <a:lnTo>
                      <a:pt x="2596" y="2935"/>
                    </a:lnTo>
                    <a:lnTo>
                      <a:pt x="2648" y="2866"/>
                    </a:lnTo>
                    <a:lnTo>
                      <a:pt x="2699" y="2799"/>
                    </a:lnTo>
                    <a:lnTo>
                      <a:pt x="2745" y="2725"/>
                    </a:lnTo>
                    <a:lnTo>
                      <a:pt x="2788" y="2650"/>
                    </a:lnTo>
                    <a:lnTo>
                      <a:pt x="2828" y="2572"/>
                    </a:lnTo>
                    <a:lnTo>
                      <a:pt x="2866" y="2491"/>
                    </a:lnTo>
                    <a:lnTo>
                      <a:pt x="2897" y="2411"/>
                    </a:lnTo>
                    <a:lnTo>
                      <a:pt x="2925" y="2327"/>
                    </a:lnTo>
                    <a:lnTo>
                      <a:pt x="2949" y="2244"/>
                    </a:lnTo>
                    <a:lnTo>
                      <a:pt x="2968" y="2156"/>
                    </a:lnTo>
                    <a:lnTo>
                      <a:pt x="2983" y="2067"/>
                    </a:lnTo>
                    <a:lnTo>
                      <a:pt x="2997" y="1976"/>
                    </a:lnTo>
                    <a:lnTo>
                      <a:pt x="3003" y="1887"/>
                    </a:lnTo>
                    <a:lnTo>
                      <a:pt x="3006" y="1793"/>
                    </a:lnTo>
                    <a:lnTo>
                      <a:pt x="3003" y="1703"/>
                    </a:lnTo>
                    <a:lnTo>
                      <a:pt x="2997" y="1610"/>
                    </a:lnTo>
                    <a:lnTo>
                      <a:pt x="2983" y="1520"/>
                    </a:lnTo>
                    <a:lnTo>
                      <a:pt x="2968" y="1434"/>
                    </a:lnTo>
                    <a:lnTo>
                      <a:pt x="2949" y="1346"/>
                    </a:lnTo>
                    <a:lnTo>
                      <a:pt x="2925" y="1260"/>
                    </a:lnTo>
                    <a:lnTo>
                      <a:pt x="2897" y="1179"/>
                    </a:lnTo>
                    <a:lnTo>
                      <a:pt x="2866" y="1096"/>
                    </a:lnTo>
                    <a:lnTo>
                      <a:pt x="2828" y="1017"/>
                    </a:lnTo>
                    <a:lnTo>
                      <a:pt x="2788" y="940"/>
                    </a:lnTo>
                    <a:lnTo>
                      <a:pt x="2745" y="865"/>
                    </a:lnTo>
                    <a:lnTo>
                      <a:pt x="2699" y="791"/>
                    </a:lnTo>
                    <a:lnTo>
                      <a:pt x="2648" y="719"/>
                    </a:lnTo>
                    <a:lnTo>
                      <a:pt x="2596" y="655"/>
                    </a:lnTo>
                    <a:lnTo>
                      <a:pt x="2540" y="590"/>
                    </a:lnTo>
                    <a:lnTo>
                      <a:pt x="2481" y="524"/>
                    </a:lnTo>
                    <a:lnTo>
                      <a:pt x="2419" y="465"/>
                    </a:lnTo>
                    <a:lnTo>
                      <a:pt x="2353" y="409"/>
                    </a:lnTo>
                    <a:lnTo>
                      <a:pt x="2286" y="357"/>
                    </a:lnTo>
                    <a:lnTo>
                      <a:pt x="2215" y="307"/>
                    </a:lnTo>
                    <a:lnTo>
                      <a:pt x="2144" y="261"/>
                    </a:lnTo>
                    <a:lnTo>
                      <a:pt x="2069" y="217"/>
                    </a:lnTo>
                    <a:lnTo>
                      <a:pt x="1992" y="177"/>
                    </a:lnTo>
                    <a:lnTo>
                      <a:pt x="1911" y="143"/>
                    </a:lnTo>
                    <a:lnTo>
                      <a:pt x="1829" y="109"/>
                    </a:lnTo>
                    <a:lnTo>
                      <a:pt x="1746" y="80"/>
                    </a:lnTo>
                    <a:lnTo>
                      <a:pt x="1660" y="55"/>
                    </a:lnTo>
                    <a:lnTo>
                      <a:pt x="1572" y="37"/>
                    </a:lnTo>
                    <a:lnTo>
                      <a:pt x="1486" y="22"/>
                    </a:lnTo>
                    <a:lnTo>
                      <a:pt x="1396" y="9"/>
                    </a:lnTo>
                    <a:lnTo>
                      <a:pt x="1305" y="3"/>
                    </a:lnTo>
                    <a:lnTo>
                      <a:pt x="1213" y="0"/>
                    </a:lnTo>
                    <a:close/>
                  </a:path>
                </a:pathLst>
              </a:custGeom>
              <a:solidFill>
                <a:sysClr val="window" lastClr="FFFFFF"/>
              </a:solidFill>
              <a:ln w="38100">
                <a:solidFill>
                  <a:sysClr val="windowText" lastClr="000000">
                    <a:lumMod val="50000"/>
                    <a:lumOff val="50000"/>
                  </a:sysClr>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eorgia" pitchFamily="18" charset="0"/>
                </a:endParaRPr>
              </a:p>
            </p:txBody>
          </p:sp>
          <p:sp>
            <p:nvSpPr>
              <p:cNvPr id="73" name="Freeform 6">
                <a:extLst>
                  <a:ext uri="{FF2B5EF4-FFF2-40B4-BE49-F238E27FC236}">
                    <a16:creationId xmlns:a16="http://schemas.microsoft.com/office/drawing/2014/main" id="{6DDCD46A-72E1-4F1A-837B-E39A724C5D9B}"/>
                  </a:ext>
                </a:extLst>
              </p:cNvPr>
              <p:cNvSpPr>
                <a:spLocks/>
              </p:cNvSpPr>
              <p:nvPr/>
            </p:nvSpPr>
            <p:spPr bwMode="gray">
              <a:xfrm>
                <a:off x="3231" y="1709"/>
                <a:ext cx="1394" cy="1629"/>
              </a:xfrm>
              <a:custGeom>
                <a:avLst/>
                <a:gdLst/>
                <a:ahLst/>
                <a:cxnLst>
                  <a:cxn ang="0">
                    <a:pos x="2439" y="1601"/>
                  </a:cxn>
                  <a:cxn ang="0">
                    <a:pos x="2491" y="1322"/>
                  </a:cxn>
                  <a:cxn ang="0">
                    <a:pos x="2584" y="1062"/>
                  </a:cxn>
                  <a:cxn ang="0">
                    <a:pos x="2714" y="819"/>
                  </a:cxn>
                  <a:cxn ang="0">
                    <a:pos x="2882" y="602"/>
                  </a:cxn>
                  <a:cxn ang="0">
                    <a:pos x="2946" y="418"/>
                  </a:cxn>
                  <a:cxn ang="0">
                    <a:pos x="2748" y="275"/>
                  </a:cxn>
                  <a:cxn ang="0">
                    <a:pos x="2534" y="158"/>
                  </a:cxn>
                  <a:cxn ang="0">
                    <a:pos x="2299" y="71"/>
                  </a:cxn>
                  <a:cxn ang="0">
                    <a:pos x="2053" y="18"/>
                  </a:cxn>
                  <a:cxn ang="0">
                    <a:pos x="1795" y="0"/>
                  </a:cxn>
                  <a:cxn ang="0">
                    <a:pos x="1520" y="22"/>
                  </a:cxn>
                  <a:cxn ang="0">
                    <a:pos x="1262" y="80"/>
                  </a:cxn>
                  <a:cxn ang="0">
                    <a:pos x="1017" y="177"/>
                  </a:cxn>
                  <a:cxn ang="0">
                    <a:pos x="791" y="307"/>
                  </a:cxn>
                  <a:cxn ang="0">
                    <a:pos x="590" y="465"/>
                  </a:cxn>
                  <a:cxn ang="0">
                    <a:pos x="409" y="655"/>
                  </a:cxn>
                  <a:cxn ang="0">
                    <a:pos x="261" y="865"/>
                  </a:cxn>
                  <a:cxn ang="0">
                    <a:pos x="143" y="1096"/>
                  </a:cxn>
                  <a:cxn ang="0">
                    <a:pos x="57" y="1346"/>
                  </a:cxn>
                  <a:cxn ang="0">
                    <a:pos x="9" y="1610"/>
                  </a:cxn>
                  <a:cxn ang="0">
                    <a:pos x="3" y="1887"/>
                  </a:cxn>
                  <a:cxn ang="0">
                    <a:pos x="37" y="2156"/>
                  </a:cxn>
                  <a:cxn ang="0">
                    <a:pos x="109" y="2411"/>
                  </a:cxn>
                  <a:cxn ang="0">
                    <a:pos x="217" y="2650"/>
                  </a:cxn>
                  <a:cxn ang="0">
                    <a:pos x="357" y="2866"/>
                  </a:cxn>
                  <a:cxn ang="0">
                    <a:pos x="527" y="3063"/>
                  </a:cxn>
                  <a:cxn ang="0">
                    <a:pos x="722" y="3233"/>
                  </a:cxn>
                  <a:cxn ang="0">
                    <a:pos x="939" y="3373"/>
                  </a:cxn>
                  <a:cxn ang="0">
                    <a:pos x="1179" y="3481"/>
                  </a:cxn>
                  <a:cxn ang="0">
                    <a:pos x="1434" y="3553"/>
                  </a:cxn>
                  <a:cxn ang="0">
                    <a:pos x="1703" y="3587"/>
                  </a:cxn>
                  <a:cxn ang="0">
                    <a:pos x="1967" y="3581"/>
                  </a:cxn>
                  <a:cxn ang="0">
                    <a:pos x="2218" y="3536"/>
                  </a:cxn>
                  <a:cxn ang="0">
                    <a:pos x="2456" y="3462"/>
                  </a:cxn>
                  <a:cxn ang="0">
                    <a:pos x="2680" y="3355"/>
                  </a:cxn>
                  <a:cxn ang="0">
                    <a:pos x="2885" y="3221"/>
                  </a:cxn>
                  <a:cxn ang="0">
                    <a:pos x="2943" y="3052"/>
                  </a:cxn>
                  <a:cxn ang="0">
                    <a:pos x="2768" y="2846"/>
                  </a:cxn>
                  <a:cxn ang="0">
                    <a:pos x="2625" y="2613"/>
                  </a:cxn>
                  <a:cxn ang="0">
                    <a:pos x="2516" y="2356"/>
                  </a:cxn>
                  <a:cxn ang="0">
                    <a:pos x="2450" y="2082"/>
                  </a:cxn>
                  <a:cxn ang="0">
                    <a:pos x="2428" y="1793"/>
                  </a:cxn>
                </a:cxnLst>
                <a:rect l="0" t="0" r="r" b="b"/>
                <a:pathLst>
                  <a:path w="3009" h="3590">
                    <a:moveTo>
                      <a:pt x="2428" y="1793"/>
                    </a:moveTo>
                    <a:lnTo>
                      <a:pt x="2428" y="1697"/>
                    </a:lnTo>
                    <a:lnTo>
                      <a:pt x="2439" y="1601"/>
                    </a:lnTo>
                    <a:lnTo>
                      <a:pt x="2450" y="1508"/>
                    </a:lnTo>
                    <a:lnTo>
                      <a:pt x="2470" y="1415"/>
                    </a:lnTo>
                    <a:lnTo>
                      <a:pt x="2491" y="1322"/>
                    </a:lnTo>
                    <a:lnTo>
                      <a:pt x="2516" y="1231"/>
                    </a:lnTo>
                    <a:lnTo>
                      <a:pt x="2550" y="1145"/>
                    </a:lnTo>
                    <a:lnTo>
                      <a:pt x="2584" y="1062"/>
                    </a:lnTo>
                    <a:lnTo>
                      <a:pt x="2625" y="977"/>
                    </a:lnTo>
                    <a:lnTo>
                      <a:pt x="2668" y="896"/>
                    </a:lnTo>
                    <a:lnTo>
                      <a:pt x="2714" y="819"/>
                    </a:lnTo>
                    <a:lnTo>
                      <a:pt x="2768" y="745"/>
                    </a:lnTo>
                    <a:lnTo>
                      <a:pt x="2823" y="673"/>
                    </a:lnTo>
                    <a:lnTo>
                      <a:pt x="2882" y="602"/>
                    </a:lnTo>
                    <a:lnTo>
                      <a:pt x="2943" y="536"/>
                    </a:lnTo>
                    <a:lnTo>
                      <a:pt x="3009" y="475"/>
                    </a:lnTo>
                    <a:lnTo>
                      <a:pt x="2946" y="418"/>
                    </a:lnTo>
                    <a:lnTo>
                      <a:pt x="2885" y="369"/>
                    </a:lnTo>
                    <a:lnTo>
                      <a:pt x="2817" y="320"/>
                    </a:lnTo>
                    <a:lnTo>
                      <a:pt x="2748" y="275"/>
                    </a:lnTo>
                    <a:lnTo>
                      <a:pt x="2680" y="232"/>
                    </a:lnTo>
                    <a:lnTo>
                      <a:pt x="2605" y="195"/>
                    </a:lnTo>
                    <a:lnTo>
                      <a:pt x="2534" y="158"/>
                    </a:lnTo>
                    <a:lnTo>
                      <a:pt x="2456" y="127"/>
                    </a:lnTo>
                    <a:lnTo>
                      <a:pt x="2379" y="100"/>
                    </a:lnTo>
                    <a:lnTo>
                      <a:pt x="2299" y="71"/>
                    </a:lnTo>
                    <a:lnTo>
                      <a:pt x="2218" y="49"/>
                    </a:lnTo>
                    <a:lnTo>
                      <a:pt x="2138" y="34"/>
                    </a:lnTo>
                    <a:lnTo>
                      <a:pt x="2053" y="18"/>
                    </a:lnTo>
                    <a:lnTo>
                      <a:pt x="1967" y="9"/>
                    </a:lnTo>
                    <a:lnTo>
                      <a:pt x="1883" y="3"/>
                    </a:lnTo>
                    <a:lnTo>
                      <a:pt x="1795" y="0"/>
                    </a:lnTo>
                    <a:lnTo>
                      <a:pt x="1703" y="3"/>
                    </a:lnTo>
                    <a:lnTo>
                      <a:pt x="1609" y="9"/>
                    </a:lnTo>
                    <a:lnTo>
                      <a:pt x="1520" y="22"/>
                    </a:lnTo>
                    <a:lnTo>
                      <a:pt x="1434" y="37"/>
                    </a:lnTo>
                    <a:lnTo>
                      <a:pt x="1346" y="55"/>
                    </a:lnTo>
                    <a:lnTo>
                      <a:pt x="1262" y="80"/>
                    </a:lnTo>
                    <a:lnTo>
                      <a:pt x="1179" y="109"/>
                    </a:lnTo>
                    <a:lnTo>
                      <a:pt x="1094" y="143"/>
                    </a:lnTo>
                    <a:lnTo>
                      <a:pt x="1017" y="177"/>
                    </a:lnTo>
                    <a:lnTo>
                      <a:pt x="939" y="217"/>
                    </a:lnTo>
                    <a:lnTo>
                      <a:pt x="865" y="261"/>
                    </a:lnTo>
                    <a:lnTo>
                      <a:pt x="791" y="307"/>
                    </a:lnTo>
                    <a:lnTo>
                      <a:pt x="722" y="357"/>
                    </a:lnTo>
                    <a:lnTo>
                      <a:pt x="655" y="409"/>
                    </a:lnTo>
                    <a:lnTo>
                      <a:pt x="590" y="465"/>
                    </a:lnTo>
                    <a:lnTo>
                      <a:pt x="527" y="524"/>
                    </a:lnTo>
                    <a:lnTo>
                      <a:pt x="466" y="590"/>
                    </a:lnTo>
                    <a:lnTo>
                      <a:pt x="409" y="655"/>
                    </a:lnTo>
                    <a:lnTo>
                      <a:pt x="357" y="719"/>
                    </a:lnTo>
                    <a:lnTo>
                      <a:pt x="307" y="791"/>
                    </a:lnTo>
                    <a:lnTo>
                      <a:pt x="261" y="865"/>
                    </a:lnTo>
                    <a:lnTo>
                      <a:pt x="217" y="940"/>
                    </a:lnTo>
                    <a:lnTo>
                      <a:pt x="177" y="1017"/>
                    </a:lnTo>
                    <a:lnTo>
                      <a:pt x="143" y="1096"/>
                    </a:lnTo>
                    <a:lnTo>
                      <a:pt x="109" y="1179"/>
                    </a:lnTo>
                    <a:lnTo>
                      <a:pt x="80" y="1260"/>
                    </a:lnTo>
                    <a:lnTo>
                      <a:pt x="57" y="1346"/>
                    </a:lnTo>
                    <a:lnTo>
                      <a:pt x="37" y="1434"/>
                    </a:lnTo>
                    <a:lnTo>
                      <a:pt x="22" y="1520"/>
                    </a:lnTo>
                    <a:lnTo>
                      <a:pt x="9" y="1610"/>
                    </a:lnTo>
                    <a:lnTo>
                      <a:pt x="3" y="1703"/>
                    </a:lnTo>
                    <a:lnTo>
                      <a:pt x="0" y="1793"/>
                    </a:lnTo>
                    <a:lnTo>
                      <a:pt x="3" y="1887"/>
                    </a:lnTo>
                    <a:lnTo>
                      <a:pt x="9" y="1976"/>
                    </a:lnTo>
                    <a:lnTo>
                      <a:pt x="22" y="2067"/>
                    </a:lnTo>
                    <a:lnTo>
                      <a:pt x="37" y="2156"/>
                    </a:lnTo>
                    <a:lnTo>
                      <a:pt x="57" y="2244"/>
                    </a:lnTo>
                    <a:lnTo>
                      <a:pt x="80" y="2327"/>
                    </a:lnTo>
                    <a:lnTo>
                      <a:pt x="109" y="2411"/>
                    </a:lnTo>
                    <a:lnTo>
                      <a:pt x="143" y="2491"/>
                    </a:lnTo>
                    <a:lnTo>
                      <a:pt x="177" y="2572"/>
                    </a:lnTo>
                    <a:lnTo>
                      <a:pt x="217" y="2650"/>
                    </a:lnTo>
                    <a:lnTo>
                      <a:pt x="261" y="2725"/>
                    </a:lnTo>
                    <a:lnTo>
                      <a:pt x="307" y="2799"/>
                    </a:lnTo>
                    <a:lnTo>
                      <a:pt x="357" y="2866"/>
                    </a:lnTo>
                    <a:lnTo>
                      <a:pt x="409" y="2935"/>
                    </a:lnTo>
                    <a:lnTo>
                      <a:pt x="466" y="3000"/>
                    </a:lnTo>
                    <a:lnTo>
                      <a:pt x="527" y="3063"/>
                    </a:lnTo>
                    <a:lnTo>
                      <a:pt x="590" y="3121"/>
                    </a:lnTo>
                    <a:lnTo>
                      <a:pt x="655" y="3181"/>
                    </a:lnTo>
                    <a:lnTo>
                      <a:pt x="722" y="3233"/>
                    </a:lnTo>
                    <a:lnTo>
                      <a:pt x="791" y="3283"/>
                    </a:lnTo>
                    <a:lnTo>
                      <a:pt x="865" y="3329"/>
                    </a:lnTo>
                    <a:lnTo>
                      <a:pt x="939" y="3373"/>
                    </a:lnTo>
                    <a:lnTo>
                      <a:pt x="1017" y="3413"/>
                    </a:lnTo>
                    <a:lnTo>
                      <a:pt x="1094" y="3447"/>
                    </a:lnTo>
                    <a:lnTo>
                      <a:pt x="1179" y="3481"/>
                    </a:lnTo>
                    <a:lnTo>
                      <a:pt x="1262" y="3510"/>
                    </a:lnTo>
                    <a:lnTo>
                      <a:pt x="1346" y="3530"/>
                    </a:lnTo>
                    <a:lnTo>
                      <a:pt x="1434" y="3553"/>
                    </a:lnTo>
                    <a:lnTo>
                      <a:pt x="1520" y="3568"/>
                    </a:lnTo>
                    <a:lnTo>
                      <a:pt x="1609" y="3581"/>
                    </a:lnTo>
                    <a:lnTo>
                      <a:pt x="1703" y="3587"/>
                    </a:lnTo>
                    <a:lnTo>
                      <a:pt x="1795" y="3590"/>
                    </a:lnTo>
                    <a:lnTo>
                      <a:pt x="1883" y="3587"/>
                    </a:lnTo>
                    <a:lnTo>
                      <a:pt x="1967" y="3581"/>
                    </a:lnTo>
                    <a:lnTo>
                      <a:pt x="2053" y="3571"/>
                    </a:lnTo>
                    <a:lnTo>
                      <a:pt x="2138" y="3556"/>
                    </a:lnTo>
                    <a:lnTo>
                      <a:pt x="2218" y="3536"/>
                    </a:lnTo>
                    <a:lnTo>
                      <a:pt x="2299" y="3516"/>
                    </a:lnTo>
                    <a:lnTo>
                      <a:pt x="2379" y="3490"/>
                    </a:lnTo>
                    <a:lnTo>
                      <a:pt x="2456" y="3462"/>
                    </a:lnTo>
                    <a:lnTo>
                      <a:pt x="2534" y="3432"/>
                    </a:lnTo>
                    <a:lnTo>
                      <a:pt x="2605" y="3395"/>
                    </a:lnTo>
                    <a:lnTo>
                      <a:pt x="2680" y="3355"/>
                    </a:lnTo>
                    <a:lnTo>
                      <a:pt x="2748" y="3313"/>
                    </a:lnTo>
                    <a:lnTo>
                      <a:pt x="2817" y="3267"/>
                    </a:lnTo>
                    <a:lnTo>
                      <a:pt x="2885" y="3221"/>
                    </a:lnTo>
                    <a:lnTo>
                      <a:pt x="2946" y="3172"/>
                    </a:lnTo>
                    <a:lnTo>
                      <a:pt x="3009" y="3115"/>
                    </a:lnTo>
                    <a:lnTo>
                      <a:pt x="2943" y="3052"/>
                    </a:lnTo>
                    <a:lnTo>
                      <a:pt x="2882" y="2985"/>
                    </a:lnTo>
                    <a:lnTo>
                      <a:pt x="2823" y="2917"/>
                    </a:lnTo>
                    <a:lnTo>
                      <a:pt x="2768" y="2846"/>
                    </a:lnTo>
                    <a:lnTo>
                      <a:pt x="2714" y="2771"/>
                    </a:lnTo>
                    <a:lnTo>
                      <a:pt x="2668" y="2691"/>
                    </a:lnTo>
                    <a:lnTo>
                      <a:pt x="2625" y="2613"/>
                    </a:lnTo>
                    <a:lnTo>
                      <a:pt x="2584" y="2528"/>
                    </a:lnTo>
                    <a:lnTo>
                      <a:pt x="2550" y="2442"/>
                    </a:lnTo>
                    <a:lnTo>
                      <a:pt x="2516" y="2356"/>
                    </a:lnTo>
                    <a:lnTo>
                      <a:pt x="2491" y="2268"/>
                    </a:lnTo>
                    <a:lnTo>
                      <a:pt x="2470" y="2175"/>
                    </a:lnTo>
                    <a:lnTo>
                      <a:pt x="2450" y="2082"/>
                    </a:lnTo>
                    <a:lnTo>
                      <a:pt x="2439" y="1989"/>
                    </a:lnTo>
                    <a:lnTo>
                      <a:pt x="2428" y="1893"/>
                    </a:lnTo>
                    <a:lnTo>
                      <a:pt x="2428" y="1793"/>
                    </a:lnTo>
                    <a:close/>
                  </a:path>
                </a:pathLst>
              </a:custGeom>
              <a:solidFill>
                <a:sysClr val="window" lastClr="FFFFFF"/>
              </a:solidFill>
              <a:ln w="38100">
                <a:solidFill>
                  <a:srgbClr val="00ADEE"/>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Georgia" pitchFamily="18" charset="0"/>
                </a:endParaRPr>
              </a:p>
            </p:txBody>
          </p:sp>
        </p:grpSp>
        <p:pic>
          <p:nvPicPr>
            <p:cNvPr id="62" name="Picture 61">
              <a:extLst>
                <a:ext uri="{FF2B5EF4-FFF2-40B4-BE49-F238E27FC236}">
                  <a16:creationId xmlns:a16="http://schemas.microsoft.com/office/drawing/2014/main" id="{1B35B8B6-6D24-49FF-864D-E7C79849E2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451" y="5442192"/>
              <a:ext cx="412490" cy="281976"/>
            </a:xfrm>
            <a:prstGeom prst="rect">
              <a:avLst/>
            </a:prstGeom>
          </p:spPr>
        </p:pic>
        <p:pic>
          <p:nvPicPr>
            <p:cNvPr id="63" name="Picture 62">
              <a:extLst>
                <a:ext uri="{FF2B5EF4-FFF2-40B4-BE49-F238E27FC236}">
                  <a16:creationId xmlns:a16="http://schemas.microsoft.com/office/drawing/2014/main" id="{2F35EE9E-9579-49D2-92F3-3A8F867661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2498" y="4199487"/>
              <a:ext cx="473198" cy="323477"/>
            </a:xfrm>
            <a:prstGeom prst="rect">
              <a:avLst/>
            </a:prstGeom>
          </p:spPr>
        </p:pic>
        <p:pic>
          <p:nvPicPr>
            <p:cNvPr id="64" name="Picture 63">
              <a:extLst>
                <a:ext uri="{FF2B5EF4-FFF2-40B4-BE49-F238E27FC236}">
                  <a16:creationId xmlns:a16="http://schemas.microsoft.com/office/drawing/2014/main" id="{FCF43371-F8DC-4C85-851B-FD975C3541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6155" y="4150940"/>
              <a:ext cx="238637" cy="339395"/>
            </a:xfrm>
            <a:prstGeom prst="rect">
              <a:avLst/>
            </a:prstGeom>
          </p:spPr>
        </p:pic>
        <p:pic>
          <p:nvPicPr>
            <p:cNvPr id="65" name="Picture 64">
              <a:extLst>
                <a:ext uri="{FF2B5EF4-FFF2-40B4-BE49-F238E27FC236}">
                  <a16:creationId xmlns:a16="http://schemas.microsoft.com/office/drawing/2014/main" id="{00EB8647-A5C7-41BC-A5D8-220C4DDED5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9843" y="5483116"/>
              <a:ext cx="352623" cy="241052"/>
            </a:xfrm>
            <a:prstGeom prst="rect">
              <a:avLst/>
            </a:prstGeom>
          </p:spPr>
        </p:pic>
        <p:sp>
          <p:nvSpPr>
            <p:cNvPr id="66" name="TextBox 65">
              <a:extLst>
                <a:ext uri="{FF2B5EF4-FFF2-40B4-BE49-F238E27FC236}">
                  <a16:creationId xmlns:a16="http://schemas.microsoft.com/office/drawing/2014/main" id="{18E2AFF2-5B11-4C72-BE8A-7A45832FBE79}"/>
                </a:ext>
              </a:extLst>
            </p:cNvPr>
            <p:cNvSpPr txBox="1"/>
            <p:nvPr/>
          </p:nvSpPr>
          <p:spPr>
            <a:xfrm>
              <a:off x="1850178" y="4510668"/>
              <a:ext cx="1022769"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Service provider </a:t>
              </a:r>
            </a:p>
          </p:txBody>
        </p:sp>
        <p:sp>
          <p:nvSpPr>
            <p:cNvPr id="67" name="TextBox 66">
              <a:extLst>
                <a:ext uri="{FF2B5EF4-FFF2-40B4-BE49-F238E27FC236}">
                  <a16:creationId xmlns:a16="http://schemas.microsoft.com/office/drawing/2014/main" id="{FBF3FBCB-2ED3-452B-9C56-76A02C570325}"/>
                </a:ext>
              </a:extLst>
            </p:cNvPr>
            <p:cNvSpPr txBox="1"/>
            <p:nvPr/>
          </p:nvSpPr>
          <p:spPr>
            <a:xfrm>
              <a:off x="2034312" y="5723785"/>
              <a:ext cx="1022769"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Sub-contractor</a:t>
              </a:r>
            </a:p>
          </p:txBody>
        </p:sp>
        <p:sp>
          <p:nvSpPr>
            <p:cNvPr id="68" name="TextBox 67">
              <a:extLst>
                <a:ext uri="{FF2B5EF4-FFF2-40B4-BE49-F238E27FC236}">
                  <a16:creationId xmlns:a16="http://schemas.microsoft.com/office/drawing/2014/main" id="{24CC44C0-734D-4303-8979-4732C476EBA5}"/>
                </a:ext>
              </a:extLst>
            </p:cNvPr>
            <p:cNvSpPr txBox="1"/>
            <p:nvPr/>
          </p:nvSpPr>
          <p:spPr>
            <a:xfrm>
              <a:off x="5111062" y="4507658"/>
              <a:ext cx="708822"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Friend</a:t>
              </a:r>
            </a:p>
          </p:txBody>
        </p:sp>
        <p:sp>
          <p:nvSpPr>
            <p:cNvPr id="69" name="TextBox 68">
              <a:extLst>
                <a:ext uri="{FF2B5EF4-FFF2-40B4-BE49-F238E27FC236}">
                  <a16:creationId xmlns:a16="http://schemas.microsoft.com/office/drawing/2014/main" id="{4E57BF81-33A9-4300-BDCE-D8A34CC0497B}"/>
                </a:ext>
              </a:extLst>
            </p:cNvPr>
            <p:cNvSpPr txBox="1"/>
            <p:nvPr/>
          </p:nvSpPr>
          <p:spPr>
            <a:xfrm>
              <a:off x="4956392" y="5724169"/>
              <a:ext cx="779524"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Newspaper</a:t>
              </a:r>
            </a:p>
          </p:txBody>
        </p:sp>
        <p:pic>
          <p:nvPicPr>
            <p:cNvPr id="70" name="Picture 69">
              <a:extLst>
                <a:ext uri="{FF2B5EF4-FFF2-40B4-BE49-F238E27FC236}">
                  <a16:creationId xmlns:a16="http://schemas.microsoft.com/office/drawing/2014/main" id="{04996D74-04A3-4AF5-B763-580F2F7A95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7743" y="4806761"/>
              <a:ext cx="209220" cy="278961"/>
            </a:xfrm>
            <a:prstGeom prst="rect">
              <a:avLst/>
            </a:prstGeom>
          </p:spPr>
        </p:pic>
        <p:sp>
          <p:nvSpPr>
            <p:cNvPr id="71" name="TextBox 70">
              <a:extLst>
                <a:ext uri="{FF2B5EF4-FFF2-40B4-BE49-F238E27FC236}">
                  <a16:creationId xmlns:a16="http://schemas.microsoft.com/office/drawing/2014/main" id="{D4A1F065-F016-4F5F-A7BC-271ED0B871A6}"/>
                </a:ext>
              </a:extLst>
            </p:cNvPr>
            <p:cNvSpPr txBox="1"/>
            <p:nvPr/>
          </p:nvSpPr>
          <p:spPr>
            <a:xfrm>
              <a:off x="3687942" y="5085723"/>
              <a:ext cx="708822" cy="2308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solidFill>
                  <a:effectLst/>
                  <a:uLnTx/>
                  <a:uFillTx/>
                </a:rPr>
                <a:t>Customer </a:t>
              </a:r>
            </a:p>
          </p:txBody>
        </p:sp>
      </p:grpSp>
      <p:pic>
        <p:nvPicPr>
          <p:cNvPr id="17" name="Picture 16">
            <a:extLst>
              <a:ext uri="{FF2B5EF4-FFF2-40B4-BE49-F238E27FC236}">
                <a16:creationId xmlns:a16="http://schemas.microsoft.com/office/drawing/2014/main" id="{620DAC90-83B5-4B25-8E5F-5562DACF6287}"/>
              </a:ext>
            </a:extLst>
          </p:cNvPr>
          <p:cNvPicPr>
            <a:picLocks noChangeAspect="1"/>
          </p:cNvPicPr>
          <p:nvPr/>
        </p:nvPicPr>
        <p:blipFill rotWithShape="1">
          <a:blip r:embed="rId10">
            <a:extLst>
              <a:ext uri="{28A0092B-C50C-407E-A947-70E740481C1C}">
                <a14:useLocalDpi xmlns:a14="http://schemas.microsoft.com/office/drawing/2010/main" val="0"/>
              </a:ext>
            </a:extLst>
          </a:blip>
          <a:srcRect r="21121"/>
          <a:stretch/>
        </p:blipFill>
        <p:spPr>
          <a:xfrm rot="20017511">
            <a:off x="4150949" y="3637847"/>
            <a:ext cx="1197587" cy="426503"/>
          </a:xfrm>
          <a:prstGeom prst="rect">
            <a:avLst/>
          </a:prstGeom>
        </p:spPr>
      </p:pic>
      <p:pic>
        <p:nvPicPr>
          <p:cNvPr id="18" name="Picture 17">
            <a:extLst>
              <a:ext uri="{FF2B5EF4-FFF2-40B4-BE49-F238E27FC236}">
                <a16:creationId xmlns:a16="http://schemas.microsoft.com/office/drawing/2014/main" id="{FF0F3DB0-8426-4A1B-B934-97FAABCAAF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143686">
            <a:off x="3918789" y="2786613"/>
            <a:ext cx="1474605" cy="542564"/>
          </a:xfrm>
          <a:prstGeom prst="rect">
            <a:avLst/>
          </a:prstGeom>
        </p:spPr>
      </p:pic>
      <p:pic>
        <p:nvPicPr>
          <p:cNvPr id="31" name="Picture 30">
            <a:extLst>
              <a:ext uri="{FF2B5EF4-FFF2-40B4-BE49-F238E27FC236}">
                <a16:creationId xmlns:a16="http://schemas.microsoft.com/office/drawing/2014/main" id="{78F778D6-B1DB-4D5A-9404-6F51B3F36E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81800">
            <a:off x="5683051" y="3349468"/>
            <a:ext cx="108000" cy="108000"/>
          </a:xfrm>
          <a:prstGeom prst="rect">
            <a:avLst/>
          </a:prstGeom>
        </p:spPr>
      </p:pic>
      <p:pic>
        <p:nvPicPr>
          <p:cNvPr id="32" name="Picture 31">
            <a:extLst>
              <a:ext uri="{FF2B5EF4-FFF2-40B4-BE49-F238E27FC236}">
                <a16:creationId xmlns:a16="http://schemas.microsoft.com/office/drawing/2014/main" id="{20F3AAD3-8384-46AD-859B-A35CDFB0678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88095">
            <a:off x="6478827" y="3073483"/>
            <a:ext cx="108000" cy="108000"/>
          </a:xfrm>
          <a:prstGeom prst="rect">
            <a:avLst/>
          </a:prstGeom>
        </p:spPr>
      </p:pic>
      <p:pic>
        <p:nvPicPr>
          <p:cNvPr id="33" name="Picture 32">
            <a:extLst>
              <a:ext uri="{FF2B5EF4-FFF2-40B4-BE49-F238E27FC236}">
                <a16:creationId xmlns:a16="http://schemas.microsoft.com/office/drawing/2014/main" id="{65714BFE-7C94-4206-AA7D-5F8BE9DCC0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81800">
            <a:off x="6187778" y="3336286"/>
            <a:ext cx="108000" cy="108000"/>
          </a:xfrm>
          <a:prstGeom prst="rect">
            <a:avLst/>
          </a:prstGeom>
        </p:spPr>
      </p:pic>
      <p:pic>
        <p:nvPicPr>
          <p:cNvPr id="34" name="Picture 33">
            <a:extLst>
              <a:ext uri="{FF2B5EF4-FFF2-40B4-BE49-F238E27FC236}">
                <a16:creationId xmlns:a16="http://schemas.microsoft.com/office/drawing/2014/main" id="{14FB768A-3425-46DD-98D3-40DC52B70E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988095">
            <a:off x="6142085" y="3207669"/>
            <a:ext cx="108000" cy="108000"/>
          </a:xfrm>
          <a:prstGeom prst="rect">
            <a:avLst/>
          </a:prstGeom>
        </p:spPr>
      </p:pic>
      <p:pic>
        <p:nvPicPr>
          <p:cNvPr id="35" name="Picture 34">
            <a:extLst>
              <a:ext uri="{FF2B5EF4-FFF2-40B4-BE49-F238E27FC236}">
                <a16:creationId xmlns:a16="http://schemas.microsoft.com/office/drawing/2014/main" id="{674B1135-8A1A-4C64-A8C6-C1B866AE57C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092147">
            <a:off x="6185220" y="4036493"/>
            <a:ext cx="108000" cy="108000"/>
          </a:xfrm>
          <a:prstGeom prst="rect">
            <a:avLst/>
          </a:prstGeom>
        </p:spPr>
      </p:pic>
      <p:sp>
        <p:nvSpPr>
          <p:cNvPr id="75" name="Rectangle 74">
            <a:extLst>
              <a:ext uri="{FF2B5EF4-FFF2-40B4-BE49-F238E27FC236}">
                <a16:creationId xmlns:a16="http://schemas.microsoft.com/office/drawing/2014/main" id="{F8E5B4A0-CD4A-4563-8552-B0B7E76D1793}"/>
              </a:ext>
            </a:extLst>
          </p:cNvPr>
          <p:cNvSpPr/>
          <p:nvPr/>
        </p:nvSpPr>
        <p:spPr>
          <a:xfrm>
            <a:off x="9316648" y="203674"/>
            <a:ext cx="2507052" cy="738664"/>
          </a:xfrm>
          <a:prstGeom prst="rect">
            <a:avLst/>
          </a:prstGeom>
          <a:noFill/>
        </p:spPr>
        <p:txBody>
          <a:bodyPr wrap="square" rtlCol="0">
            <a:spAutoFit/>
          </a:bodyPr>
          <a:lstStyle/>
          <a:p>
            <a:pPr defTabSz="914400"/>
            <a:r>
              <a:rPr lang="en-GB" sz="1400" kern="0" dirty="0">
                <a:solidFill>
                  <a:schemeClr val="accent4">
                    <a:lumMod val="50000"/>
                  </a:schemeClr>
                </a:solidFill>
              </a:rPr>
              <a:t>The Visual notation document contains all the details on how to visualise touchpoints. </a:t>
            </a:r>
          </a:p>
        </p:txBody>
      </p:sp>
      <p:pic>
        <p:nvPicPr>
          <p:cNvPr id="76" name="Picture 4" descr="Bilderesultat for light bulb free clipart">
            <a:extLst>
              <a:ext uri="{FF2B5EF4-FFF2-40B4-BE49-F238E27FC236}">
                <a16:creationId xmlns:a16="http://schemas.microsoft.com/office/drawing/2014/main" id="{5905E48C-6CA5-4D75-97A3-2E26C49A27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9050341" y="305055"/>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1B54740-B358-4B83-BFA8-8AB1DAB434AE}"/>
              </a:ext>
            </a:extLst>
          </p:cNvPr>
          <p:cNvPicPr>
            <a:picLocks noChangeAspect="1"/>
          </p:cNvPicPr>
          <p:nvPr/>
        </p:nvPicPr>
        <p:blipFill>
          <a:blip r:embed="rId15"/>
          <a:stretch>
            <a:fillRect/>
          </a:stretch>
        </p:blipFill>
        <p:spPr>
          <a:xfrm>
            <a:off x="9479920" y="949984"/>
            <a:ext cx="2180507" cy="1397899"/>
          </a:xfrm>
          <a:prstGeom prst="rect">
            <a:avLst/>
          </a:prstGeom>
        </p:spPr>
      </p:pic>
      <p:grpSp>
        <p:nvGrpSpPr>
          <p:cNvPr id="39" name="Group 38">
            <a:extLst>
              <a:ext uri="{FF2B5EF4-FFF2-40B4-BE49-F238E27FC236}">
                <a16:creationId xmlns:a16="http://schemas.microsoft.com/office/drawing/2014/main" id="{27B94168-638F-4DBC-BB4D-1B5368204F1A}"/>
              </a:ext>
            </a:extLst>
          </p:cNvPr>
          <p:cNvGrpSpPr/>
          <p:nvPr/>
        </p:nvGrpSpPr>
        <p:grpSpPr>
          <a:xfrm>
            <a:off x="1454210" y="6520740"/>
            <a:ext cx="8104912" cy="200677"/>
            <a:chOff x="1454210" y="6520740"/>
            <a:chExt cx="8104912" cy="200677"/>
          </a:xfrm>
        </p:grpSpPr>
        <p:sp>
          <p:nvSpPr>
            <p:cNvPr id="40" name="AutoShape 63">
              <a:extLst>
                <a:ext uri="{FF2B5EF4-FFF2-40B4-BE49-F238E27FC236}">
                  <a16:creationId xmlns:a16="http://schemas.microsoft.com/office/drawing/2014/main" id="{69956699-8431-4C59-BBE4-F28CC2BDA62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41" name="AutoShape 64">
              <a:extLst>
                <a:ext uri="{FF2B5EF4-FFF2-40B4-BE49-F238E27FC236}">
                  <a16:creationId xmlns:a16="http://schemas.microsoft.com/office/drawing/2014/main" id="{38CE88C7-7E1E-4E33-B837-DCE393520BAD}"/>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42" name="AutoShape 65">
              <a:extLst>
                <a:ext uri="{FF2B5EF4-FFF2-40B4-BE49-F238E27FC236}">
                  <a16:creationId xmlns:a16="http://schemas.microsoft.com/office/drawing/2014/main" id="{A1FC2062-AD23-478A-BE63-BD8CD8240222}"/>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43" name="AutoShape 64">
              <a:extLst>
                <a:ext uri="{FF2B5EF4-FFF2-40B4-BE49-F238E27FC236}">
                  <a16:creationId xmlns:a16="http://schemas.microsoft.com/office/drawing/2014/main" id="{BCEDAB15-C8B1-4AA3-9BDB-D5031FDE5D05}"/>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147578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584D-E78C-408F-A464-AF661D7CD2F8}"/>
              </a:ext>
            </a:extLst>
          </p:cNvPr>
          <p:cNvSpPr>
            <a:spLocks noGrp="1"/>
          </p:cNvSpPr>
          <p:nvPr>
            <p:ph type="title"/>
          </p:nvPr>
        </p:nvSpPr>
        <p:spPr/>
        <p:txBody>
          <a:bodyPr/>
          <a:lstStyle/>
          <a:p>
            <a:r>
              <a:rPr lang="en-GB" dirty="0"/>
              <a:t>Touchpoint typology</a:t>
            </a:r>
          </a:p>
        </p:txBody>
      </p:sp>
      <p:sp>
        <p:nvSpPr>
          <p:cNvPr id="3" name="Content Placeholder 2">
            <a:extLst>
              <a:ext uri="{FF2B5EF4-FFF2-40B4-BE49-F238E27FC236}">
                <a16:creationId xmlns:a16="http://schemas.microsoft.com/office/drawing/2014/main" id="{4E97E84E-B0E1-4C5B-896F-623199D74F24}"/>
              </a:ext>
            </a:extLst>
          </p:cNvPr>
          <p:cNvSpPr>
            <a:spLocks noGrp="1"/>
          </p:cNvSpPr>
          <p:nvPr>
            <p:ph idx="1"/>
          </p:nvPr>
        </p:nvSpPr>
        <p:spPr>
          <a:xfrm>
            <a:off x="954183" y="1548000"/>
            <a:ext cx="6408824" cy="4708020"/>
          </a:xfrm>
        </p:spPr>
        <p:txBody>
          <a:bodyPr/>
          <a:lstStyle/>
          <a:p>
            <a:pPr marL="0" lvl="0" indent="0" defTabSz="457200">
              <a:lnSpc>
                <a:spcPct val="100000"/>
              </a:lnSpc>
              <a:spcBef>
                <a:spcPct val="20000"/>
              </a:spcBef>
              <a:buNone/>
              <a:defRPr/>
            </a:pPr>
            <a:r>
              <a:rPr lang="en-GB" dirty="0">
                <a:solidFill>
                  <a:sysClr val="windowText" lastClr="000000"/>
                </a:solidFill>
              </a:rPr>
              <a:t>CJML distinguishes four categories of touchpoints</a:t>
            </a:r>
          </a:p>
          <a:p>
            <a:pPr marL="538163" lvl="0" indent="-269875" defTabSz="457200">
              <a:lnSpc>
                <a:spcPct val="100000"/>
              </a:lnSpc>
              <a:spcBef>
                <a:spcPct val="20000"/>
              </a:spcBef>
              <a:buFont typeface="+mj-lt"/>
              <a:buAutoNum type="arabicPeriod"/>
              <a:defRPr/>
            </a:pPr>
            <a:r>
              <a:rPr lang="en-GB" sz="2000" dirty="0">
                <a:solidFill>
                  <a:sysClr val="windowText" lastClr="000000"/>
                </a:solidFill>
              </a:rPr>
              <a:t>Communication or interaction between the customer and the service provider </a:t>
            </a:r>
          </a:p>
          <a:p>
            <a:pPr marL="538163" lvl="0" indent="-269875" defTabSz="457200">
              <a:lnSpc>
                <a:spcPct val="100000"/>
              </a:lnSpc>
              <a:spcBef>
                <a:spcPct val="20000"/>
              </a:spcBef>
              <a:buFont typeface="+mj-lt"/>
              <a:buAutoNum type="arabicPeriod"/>
              <a:defRPr/>
            </a:pPr>
            <a:r>
              <a:rPr lang="en-GB" sz="2000" dirty="0">
                <a:solidFill>
                  <a:sysClr val="windowText" lastClr="000000"/>
                </a:solidFill>
              </a:rPr>
              <a:t>Communication or interaction between the customer and an external actor</a:t>
            </a:r>
          </a:p>
          <a:p>
            <a:pPr marL="538163" lvl="0" indent="-269875" defTabSz="457200">
              <a:lnSpc>
                <a:spcPct val="100000"/>
              </a:lnSpc>
              <a:spcBef>
                <a:spcPct val="20000"/>
              </a:spcBef>
              <a:buFont typeface="+mj-lt"/>
              <a:buAutoNum type="arabicPeriod"/>
              <a:defRPr/>
            </a:pPr>
            <a:r>
              <a:rPr lang="en-GB" sz="2000" dirty="0">
                <a:solidFill>
                  <a:sysClr val="windowText" lastClr="000000"/>
                </a:solidFill>
              </a:rPr>
              <a:t>An action or activity involving the service system</a:t>
            </a:r>
          </a:p>
          <a:p>
            <a:pPr marL="538163" lvl="0" indent="-269875" defTabSz="457200">
              <a:lnSpc>
                <a:spcPct val="100000"/>
              </a:lnSpc>
              <a:spcBef>
                <a:spcPct val="20000"/>
              </a:spcBef>
              <a:buFont typeface="+mj-lt"/>
              <a:buAutoNum type="arabicPeriod"/>
              <a:defRPr/>
            </a:pPr>
            <a:r>
              <a:rPr lang="en-GB" sz="2000" dirty="0">
                <a:solidFill>
                  <a:sysClr val="windowText" lastClr="000000"/>
                </a:solidFill>
              </a:rPr>
              <a:t>An action or activity not involving the service system.</a:t>
            </a:r>
          </a:p>
          <a:p>
            <a:endParaRPr lang="en-GB" dirty="0"/>
          </a:p>
        </p:txBody>
      </p:sp>
      <p:sp>
        <p:nvSpPr>
          <p:cNvPr id="4" name="Slide Number Placeholder 3">
            <a:extLst>
              <a:ext uri="{FF2B5EF4-FFF2-40B4-BE49-F238E27FC236}">
                <a16:creationId xmlns:a16="http://schemas.microsoft.com/office/drawing/2014/main" id="{359912B9-4EB6-42C7-BF37-C605F081559D}"/>
              </a:ext>
            </a:extLst>
          </p:cNvPr>
          <p:cNvSpPr>
            <a:spLocks noGrp="1"/>
          </p:cNvSpPr>
          <p:nvPr>
            <p:ph type="sldNum" sz="quarter" idx="12"/>
          </p:nvPr>
        </p:nvSpPr>
        <p:spPr/>
        <p:txBody>
          <a:bodyPr/>
          <a:lstStyle/>
          <a:p>
            <a:fld id="{5751DFAA-887F-4071-8EAD-E8CA316FCF06}" type="slidenum">
              <a:rPr lang="en-GB" smtClean="0"/>
              <a:t>24</a:t>
            </a:fld>
            <a:endParaRPr lang="en-GB" dirty="0"/>
          </a:p>
        </p:txBody>
      </p:sp>
      <p:sp>
        <p:nvSpPr>
          <p:cNvPr id="10" name="TextBox 9">
            <a:extLst>
              <a:ext uri="{FF2B5EF4-FFF2-40B4-BE49-F238E27FC236}">
                <a16:creationId xmlns:a16="http://schemas.microsoft.com/office/drawing/2014/main" id="{65005528-BEDA-43CB-90F4-CC48C727D4DE}"/>
              </a:ext>
            </a:extLst>
          </p:cNvPr>
          <p:cNvSpPr txBox="1"/>
          <p:nvPr/>
        </p:nvSpPr>
        <p:spPr>
          <a:xfrm>
            <a:off x="4776853" y="1504162"/>
            <a:ext cx="2388797" cy="415498"/>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13" name="Rectangle 12">
            <a:extLst>
              <a:ext uri="{FF2B5EF4-FFF2-40B4-BE49-F238E27FC236}">
                <a16:creationId xmlns:a16="http://schemas.microsoft.com/office/drawing/2014/main" id="{40D2E521-E634-4476-9715-CD546D017F05}"/>
              </a:ext>
            </a:extLst>
          </p:cNvPr>
          <p:cNvSpPr/>
          <p:nvPr/>
        </p:nvSpPr>
        <p:spPr>
          <a:xfrm>
            <a:off x="8274570" y="2551229"/>
            <a:ext cx="1404000" cy="1225671"/>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1">
              <a:ln>
                <a:noFill/>
              </a:ln>
              <a:solidFill>
                <a:prstClr val="black"/>
              </a:solidFill>
              <a:effectLst/>
              <a:uLnTx/>
              <a:uFillTx/>
              <a:latin typeface="Calibri" panose="020F0502020204030204"/>
              <a:ea typeface="Verdan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CD0294F-1770-438D-A1BE-E44FD4628254}"/>
              </a:ext>
            </a:extLst>
          </p:cNvPr>
          <p:cNvSpPr txBox="1"/>
          <p:nvPr/>
        </p:nvSpPr>
        <p:spPr>
          <a:xfrm>
            <a:off x="8240743" y="2723525"/>
            <a:ext cx="14396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description: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status: TouchpointStatus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arbitrarilyOccuring: Boolean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timeOriginated: Time [0..1]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timeAvailable: Time [0..1]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timeConsumed: Time [0..1]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experienceDescr.: Text [0..1]</a:t>
            </a:r>
            <a:b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b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experienceRating: Note [0..1]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B2C60AC-06E9-43E0-86D4-85C5B3E2395B}"/>
              </a:ext>
            </a:extLst>
          </p:cNvPr>
          <p:cNvSpPr/>
          <p:nvPr/>
        </p:nvSpPr>
        <p:spPr>
          <a:xfrm>
            <a:off x="8184085" y="4143394"/>
            <a:ext cx="569692" cy="200023"/>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75000"/>
                    <a:lumOff val="25000"/>
                  </a:prstClr>
                </a:solidFill>
                <a:effectLst/>
                <a:uLnTx/>
                <a:uFillTx/>
                <a:latin typeface="Calibri" panose="020F0502020204030204"/>
                <a:ea typeface="Verdana" panose="020B0604030504040204" pitchFamily="34" charset="0"/>
                <a:cs typeface="Times New Roman" panose="02020603050405020304" pitchFamily="18" charset="0"/>
              </a:rPr>
              <a:t>Action</a:t>
            </a:r>
          </a:p>
        </p:txBody>
      </p:sp>
      <p:sp>
        <p:nvSpPr>
          <p:cNvPr id="16" name="Rectangle 15">
            <a:extLst>
              <a:ext uri="{FF2B5EF4-FFF2-40B4-BE49-F238E27FC236}">
                <a16:creationId xmlns:a16="http://schemas.microsoft.com/office/drawing/2014/main" id="{CDB11C76-C880-4B5E-8205-CA2F7A9A43F8}"/>
              </a:ext>
            </a:extLst>
          </p:cNvPr>
          <p:cNvSpPr/>
          <p:nvPr/>
        </p:nvSpPr>
        <p:spPr>
          <a:xfrm>
            <a:off x="8915863" y="4143394"/>
            <a:ext cx="1219895" cy="200023"/>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1">
                <a:ln>
                  <a:noFill/>
                </a:ln>
                <a:solidFill>
                  <a:prstClr val="black">
                    <a:lumMod val="75000"/>
                    <a:lumOff val="25000"/>
                  </a:prstClr>
                </a:solidFill>
                <a:effectLst/>
                <a:uLnTx/>
                <a:uFillTx/>
                <a:latin typeface="Calibri" panose="020F0502020204030204"/>
                <a:ea typeface="Verdana" panose="020B0604030504040204" pitchFamily="34" charset="0"/>
                <a:cs typeface="Times New Roman" panose="02020603050405020304" pitchFamily="18" charset="0"/>
              </a:rPr>
              <a:t>CommunicationPoint</a:t>
            </a:r>
          </a:p>
        </p:txBody>
      </p:sp>
      <p:cxnSp>
        <p:nvCxnSpPr>
          <p:cNvPr id="17" name="Connector: Elbow 16">
            <a:extLst>
              <a:ext uri="{FF2B5EF4-FFF2-40B4-BE49-F238E27FC236}">
                <a16:creationId xmlns:a16="http://schemas.microsoft.com/office/drawing/2014/main" id="{9C71034E-BFF9-4D9C-B55A-226881B1CD44}"/>
              </a:ext>
            </a:extLst>
          </p:cNvPr>
          <p:cNvCxnSpPr>
            <a:cxnSpLocks/>
            <a:stCxn id="15" idx="0"/>
            <a:endCxn id="13" idx="2"/>
          </p:cNvCxnSpPr>
          <p:nvPr/>
        </p:nvCxnSpPr>
        <p:spPr>
          <a:xfrm rot="5400000" flipH="1" flipV="1">
            <a:off x="8539503" y="3706328"/>
            <a:ext cx="366494" cy="507639"/>
          </a:xfrm>
          <a:prstGeom prst="bentConnector3">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74FE529-DB7F-471D-8A5D-EFCEB97297D1}"/>
              </a:ext>
            </a:extLst>
          </p:cNvPr>
          <p:cNvCxnSpPr>
            <a:cxnSpLocks/>
            <a:stCxn id="16" idx="0"/>
            <a:endCxn id="13" idx="2"/>
          </p:cNvCxnSpPr>
          <p:nvPr/>
        </p:nvCxnSpPr>
        <p:spPr>
          <a:xfrm rot="16200000" flipV="1">
            <a:off x="9067944" y="3685526"/>
            <a:ext cx="366494" cy="549241"/>
          </a:xfrm>
          <a:prstGeom prst="bentConnector3">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0D058E7D-D475-431D-966B-F0520E7AC49A}"/>
              </a:ext>
            </a:extLst>
          </p:cNvPr>
          <p:cNvSpPr/>
          <p:nvPr/>
        </p:nvSpPr>
        <p:spPr>
          <a:xfrm>
            <a:off x="8931148" y="3779502"/>
            <a:ext cx="85725" cy="72000"/>
          </a:xfrm>
          <a:prstGeom prst="triangle">
            <a:avLst/>
          </a:prstGeom>
          <a:solidFill>
            <a:schemeClr val="bg1"/>
          </a:solidFill>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42D0868-9FCA-41F9-868F-3D7965033A43}"/>
              </a:ext>
            </a:extLst>
          </p:cNvPr>
          <p:cNvSpPr/>
          <p:nvPr/>
        </p:nvSpPr>
        <p:spPr>
          <a:xfrm>
            <a:off x="8184086" y="2154363"/>
            <a:ext cx="1584000" cy="200023"/>
          </a:xfrm>
          <a:prstGeom prst="rect">
            <a:avLst/>
          </a:prstGeom>
          <a:solidFill>
            <a:schemeClr val="bg1"/>
          </a:solid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1">
                <a:ln>
                  <a:noFill/>
                </a:ln>
                <a:solidFill>
                  <a:prstClr val="black">
                    <a:lumMod val="75000"/>
                    <a:lumOff val="25000"/>
                  </a:prstClr>
                </a:solidFill>
                <a:effectLst/>
                <a:uLnTx/>
                <a:uFillTx/>
                <a:latin typeface="Calibri" panose="020F0502020204030204"/>
                <a:ea typeface="Verdana" panose="020B0604030504040204" pitchFamily="34" charset="0"/>
                <a:cs typeface="Times New Roman" panose="02020603050405020304" pitchFamily="18" charset="0"/>
              </a:rPr>
              <a:t>UserJourneyElement</a:t>
            </a:r>
          </a:p>
        </p:txBody>
      </p:sp>
      <p:cxnSp>
        <p:nvCxnSpPr>
          <p:cNvPr id="21" name="Connector: Elbow 20">
            <a:extLst>
              <a:ext uri="{FF2B5EF4-FFF2-40B4-BE49-F238E27FC236}">
                <a16:creationId xmlns:a16="http://schemas.microsoft.com/office/drawing/2014/main" id="{B8D0DA7A-1773-4B82-AC4D-16736CF5F44B}"/>
              </a:ext>
            </a:extLst>
          </p:cNvPr>
          <p:cNvCxnSpPr>
            <a:cxnSpLocks/>
            <a:stCxn id="13" idx="0"/>
            <a:endCxn id="20" idx="2"/>
          </p:cNvCxnSpPr>
          <p:nvPr/>
        </p:nvCxnSpPr>
        <p:spPr>
          <a:xfrm rot="16200000" flipV="1">
            <a:off x="8877907" y="2452566"/>
            <a:ext cx="196843" cy="484"/>
          </a:xfrm>
          <a:prstGeom prst="bentConnector3">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F1184965-7F36-4594-A929-BAD4678FABAB}"/>
              </a:ext>
            </a:extLst>
          </p:cNvPr>
          <p:cNvSpPr/>
          <p:nvPr/>
        </p:nvSpPr>
        <p:spPr>
          <a:xfrm>
            <a:off x="8932586" y="2356989"/>
            <a:ext cx="85725" cy="72000"/>
          </a:xfrm>
          <a:prstGeom prst="triangle">
            <a:avLst/>
          </a:prstGeom>
          <a:solidFill>
            <a:schemeClr val="bg1"/>
          </a:solidFill>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08197C1-AC71-4324-AB88-E6D2E60C62D9}"/>
              </a:ext>
            </a:extLst>
          </p:cNvPr>
          <p:cNvSpPr/>
          <p:nvPr/>
        </p:nvSpPr>
        <p:spPr>
          <a:xfrm>
            <a:off x="8274570" y="2548062"/>
            <a:ext cx="1404000" cy="200023"/>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1">
                <a:ln>
                  <a:noFill/>
                </a:ln>
                <a:solidFill>
                  <a:prstClr val="black">
                    <a:lumMod val="75000"/>
                    <a:lumOff val="25000"/>
                  </a:prstClr>
                </a:solidFill>
                <a:effectLst/>
                <a:uLnTx/>
                <a:uFillTx/>
                <a:latin typeface="Calibri" panose="020F0502020204030204"/>
                <a:ea typeface="Verdana" panose="020B0604030504040204" pitchFamily="34" charset="0"/>
                <a:cs typeface="Times New Roman" panose="02020603050405020304" pitchFamily="18" charset="0"/>
              </a:rPr>
              <a:t>Touchpoint</a:t>
            </a:r>
          </a:p>
        </p:txBody>
      </p:sp>
      <p:sp>
        <p:nvSpPr>
          <p:cNvPr id="24" name="TextBox 23">
            <a:extLst>
              <a:ext uri="{FF2B5EF4-FFF2-40B4-BE49-F238E27FC236}">
                <a16:creationId xmlns:a16="http://schemas.microsoft.com/office/drawing/2014/main" id="{5CF02FD6-8738-4A45-8BEE-F33B806ACADE}"/>
              </a:ext>
            </a:extLst>
          </p:cNvPr>
          <p:cNvSpPr txBox="1"/>
          <p:nvPr/>
        </p:nvSpPr>
        <p:spPr>
          <a:xfrm>
            <a:off x="8021476" y="1581106"/>
            <a:ext cx="2990372" cy="338554"/>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Touchpoint metamodel</a:t>
            </a:r>
            <a:endParaRPr kumimoji="0" lang="en-GB" sz="2800" b="0" i="0" u="none" strike="noStrike" kern="0" cap="none" spc="0" normalizeH="0" baseline="0" noProof="0" dirty="0">
              <a:ln>
                <a:noFill/>
              </a:ln>
              <a:solidFill>
                <a:prstClr val="black">
                  <a:lumMod val="75000"/>
                  <a:lumOff val="25000"/>
                </a:prstClr>
              </a:solidFill>
              <a:effectLst/>
              <a:uLnTx/>
              <a:uFillTx/>
              <a:latin typeface="Calibri"/>
              <a:ea typeface="+mn-ea"/>
            </a:endParaRPr>
          </a:p>
        </p:txBody>
      </p:sp>
      <p:sp>
        <p:nvSpPr>
          <p:cNvPr id="25" name="Rectangle: Rounded Corners 24">
            <a:extLst>
              <a:ext uri="{FF2B5EF4-FFF2-40B4-BE49-F238E27FC236}">
                <a16:creationId xmlns:a16="http://schemas.microsoft.com/office/drawing/2014/main" id="{FF5463BE-EA2C-4BB7-9B23-428B6AA63DE0}"/>
              </a:ext>
            </a:extLst>
          </p:cNvPr>
          <p:cNvSpPr/>
          <p:nvPr/>
        </p:nvSpPr>
        <p:spPr>
          <a:xfrm>
            <a:off x="7824119" y="1504163"/>
            <a:ext cx="3725830" cy="3073958"/>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6" name="Straight Arrow Connector 25">
            <a:extLst>
              <a:ext uri="{FF2B5EF4-FFF2-40B4-BE49-F238E27FC236}">
                <a16:creationId xmlns:a16="http://schemas.microsoft.com/office/drawing/2014/main" id="{938B8B73-7659-41F9-9D1E-A8D97ADE1A52}"/>
              </a:ext>
            </a:extLst>
          </p:cNvPr>
          <p:cNvCxnSpPr/>
          <p:nvPr/>
        </p:nvCxnSpPr>
        <p:spPr>
          <a:xfrm>
            <a:off x="9678570" y="2927965"/>
            <a:ext cx="540000" cy="0"/>
          </a:xfrm>
          <a:prstGeom prst="straightConnector1">
            <a:avLst/>
          </a:prstGeom>
          <a:ln w="9525">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63AE76-E623-41B2-A2D4-1A2D40373359}"/>
              </a:ext>
            </a:extLst>
          </p:cNvPr>
          <p:cNvCxnSpPr/>
          <p:nvPr/>
        </p:nvCxnSpPr>
        <p:spPr>
          <a:xfrm>
            <a:off x="9678570" y="3328051"/>
            <a:ext cx="720000" cy="0"/>
          </a:xfrm>
          <a:prstGeom prst="straightConnector1">
            <a:avLst/>
          </a:prstGeom>
          <a:ln w="9525">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77A774B-0AD4-47E2-BE6E-652753346637}"/>
              </a:ext>
            </a:extLst>
          </p:cNvPr>
          <p:cNvSpPr/>
          <p:nvPr/>
        </p:nvSpPr>
        <p:spPr>
          <a:xfrm>
            <a:off x="10221238" y="2831643"/>
            <a:ext cx="722979" cy="200023"/>
          </a:xfrm>
          <a:prstGeom prst="rect">
            <a:avLst/>
          </a:prstGeom>
          <a:solidFill>
            <a:schemeClr val="bg1"/>
          </a:solid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1">
                <a:ln>
                  <a:noFill/>
                </a:ln>
                <a:solidFill>
                  <a:prstClr val="black">
                    <a:lumMod val="75000"/>
                    <a:lumOff val="25000"/>
                  </a:prstClr>
                </a:solidFill>
                <a:effectLst/>
                <a:uLnTx/>
                <a:uFillTx/>
                <a:latin typeface="Calibri" panose="020F0502020204030204"/>
                <a:ea typeface="Verdana" panose="020B0604030504040204" pitchFamily="34" charset="0"/>
                <a:cs typeface="Times New Roman" panose="02020603050405020304" pitchFamily="18" charset="0"/>
              </a:rPr>
              <a:t>Object</a:t>
            </a:r>
          </a:p>
        </p:txBody>
      </p:sp>
      <p:sp>
        <p:nvSpPr>
          <p:cNvPr id="29" name="Rectangle 28">
            <a:extLst>
              <a:ext uri="{FF2B5EF4-FFF2-40B4-BE49-F238E27FC236}">
                <a16:creationId xmlns:a16="http://schemas.microsoft.com/office/drawing/2014/main" id="{E2AC00F9-5259-42E1-85A4-8BB905E5EC98}"/>
              </a:ext>
            </a:extLst>
          </p:cNvPr>
          <p:cNvSpPr/>
          <p:nvPr/>
        </p:nvSpPr>
        <p:spPr>
          <a:xfrm>
            <a:off x="10394929" y="3228039"/>
            <a:ext cx="753328" cy="200023"/>
          </a:xfrm>
          <a:prstGeom prst="rect">
            <a:avLst/>
          </a:prstGeom>
          <a:solidFill>
            <a:schemeClr val="bg1"/>
          </a:solidFill>
          <a:ln w="95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1">
                <a:ln>
                  <a:noFill/>
                </a:ln>
                <a:solidFill>
                  <a:prstClr val="black">
                    <a:lumMod val="75000"/>
                    <a:lumOff val="25000"/>
                  </a:prstClr>
                </a:solidFill>
                <a:effectLst/>
                <a:uLnTx/>
                <a:uFillTx/>
                <a:latin typeface="Calibri" panose="020F0502020204030204"/>
                <a:ea typeface="Verdana" panose="020B0604030504040204" pitchFamily="34" charset="0"/>
                <a:cs typeface="Times New Roman" panose="02020603050405020304" pitchFamily="18" charset="0"/>
              </a:rPr>
              <a:t>ITSystem</a:t>
            </a:r>
          </a:p>
        </p:txBody>
      </p:sp>
      <p:sp>
        <p:nvSpPr>
          <p:cNvPr id="30" name="TextBox 29">
            <a:extLst>
              <a:ext uri="{FF2B5EF4-FFF2-40B4-BE49-F238E27FC236}">
                <a16:creationId xmlns:a16="http://schemas.microsoft.com/office/drawing/2014/main" id="{6B371809-40CF-4D63-98B7-8ED43F621298}"/>
              </a:ext>
            </a:extLst>
          </p:cNvPr>
          <p:cNvSpPr txBox="1"/>
          <p:nvPr/>
        </p:nvSpPr>
        <p:spPr>
          <a:xfrm>
            <a:off x="9654066" y="2761035"/>
            <a:ext cx="5444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objects</a:t>
            </a:r>
          </a:p>
        </p:txBody>
      </p:sp>
      <p:sp>
        <p:nvSpPr>
          <p:cNvPr id="31" name="TextBox 30">
            <a:extLst>
              <a:ext uri="{FF2B5EF4-FFF2-40B4-BE49-F238E27FC236}">
                <a16:creationId xmlns:a16="http://schemas.microsoft.com/office/drawing/2014/main" id="{5941CE5C-0168-4ED5-B254-192761ABF9DF}"/>
              </a:ext>
            </a:extLst>
          </p:cNvPr>
          <p:cNvSpPr txBox="1"/>
          <p:nvPr/>
        </p:nvSpPr>
        <p:spPr>
          <a:xfrm>
            <a:off x="9794459" y="2902977"/>
            <a:ext cx="28410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32" name="TextBox 31">
            <a:extLst>
              <a:ext uri="{FF2B5EF4-FFF2-40B4-BE49-F238E27FC236}">
                <a16:creationId xmlns:a16="http://schemas.microsoft.com/office/drawing/2014/main" id="{4C1118E5-5484-44FD-947B-6BC1EB0954C1}"/>
              </a:ext>
            </a:extLst>
          </p:cNvPr>
          <p:cNvSpPr txBox="1"/>
          <p:nvPr/>
        </p:nvSpPr>
        <p:spPr>
          <a:xfrm>
            <a:off x="9645583" y="3157744"/>
            <a:ext cx="722979" cy="21544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backendSyst</a:t>
            </a:r>
          </a:p>
        </p:txBody>
      </p:sp>
      <p:sp>
        <p:nvSpPr>
          <p:cNvPr id="33" name="TextBox 32">
            <a:extLst>
              <a:ext uri="{FF2B5EF4-FFF2-40B4-BE49-F238E27FC236}">
                <a16:creationId xmlns:a16="http://schemas.microsoft.com/office/drawing/2014/main" id="{DC93BDB7-0755-4D69-9C8D-44A28E01061F}"/>
              </a:ext>
            </a:extLst>
          </p:cNvPr>
          <p:cNvSpPr txBox="1"/>
          <p:nvPr/>
        </p:nvSpPr>
        <p:spPr>
          <a:xfrm>
            <a:off x="9815799" y="3286102"/>
            <a:ext cx="40267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0..1</a:t>
            </a:r>
          </a:p>
        </p:txBody>
      </p:sp>
      <p:sp>
        <p:nvSpPr>
          <p:cNvPr id="34" name="Rectangle 33">
            <a:extLst>
              <a:ext uri="{FF2B5EF4-FFF2-40B4-BE49-F238E27FC236}">
                <a16:creationId xmlns:a16="http://schemas.microsoft.com/office/drawing/2014/main" id="{F1375318-2C21-4EEB-B430-22590AA28AB1}"/>
              </a:ext>
            </a:extLst>
          </p:cNvPr>
          <p:cNvSpPr/>
          <p:nvPr/>
        </p:nvSpPr>
        <p:spPr>
          <a:xfrm>
            <a:off x="1745356" y="4852442"/>
            <a:ext cx="2344044" cy="954107"/>
          </a:xfrm>
          <a:prstGeom prst="rect">
            <a:avLst/>
          </a:prstGeom>
          <a:noFill/>
        </p:spPr>
        <p:txBody>
          <a:bodyPr wrap="square" rtlCol="0">
            <a:spAutoFit/>
          </a:bodyPr>
          <a:lstStyle/>
          <a:p>
            <a:pPr defTabSz="914400"/>
            <a:r>
              <a:rPr lang="en-GB" sz="1400" kern="0" dirty="0">
                <a:solidFill>
                  <a:schemeClr val="accent4">
                    <a:lumMod val="50000"/>
                  </a:schemeClr>
                </a:solidFill>
              </a:rPr>
              <a:t>The document describing the terminology provides more information about the attributes of touchpoints.</a:t>
            </a:r>
          </a:p>
        </p:txBody>
      </p:sp>
      <p:pic>
        <p:nvPicPr>
          <p:cNvPr id="35" name="Picture 4" descr="Bilderesultat for light bulb free clipart">
            <a:extLst>
              <a:ext uri="{FF2B5EF4-FFF2-40B4-BE49-F238E27FC236}">
                <a16:creationId xmlns:a16="http://schemas.microsoft.com/office/drawing/2014/main" id="{3469D6E0-9BC0-4425-85C6-F9A85F72B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74471" y="4966187"/>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1CCBAA9D-76CC-45B6-B866-16F4C28351AB}"/>
              </a:ext>
            </a:extLst>
          </p:cNvPr>
          <p:cNvPicPr>
            <a:picLocks noChangeAspect="1"/>
          </p:cNvPicPr>
          <p:nvPr/>
        </p:nvPicPr>
        <p:blipFill>
          <a:blip r:embed="rId4"/>
          <a:stretch>
            <a:fillRect/>
          </a:stretch>
        </p:blipFill>
        <p:spPr>
          <a:xfrm>
            <a:off x="4180966" y="4568384"/>
            <a:ext cx="2344045" cy="1495339"/>
          </a:xfrm>
          <a:prstGeom prst="rect">
            <a:avLst/>
          </a:prstGeom>
        </p:spPr>
      </p:pic>
      <p:grpSp>
        <p:nvGrpSpPr>
          <p:cNvPr id="37" name="Group 36">
            <a:extLst>
              <a:ext uri="{FF2B5EF4-FFF2-40B4-BE49-F238E27FC236}">
                <a16:creationId xmlns:a16="http://schemas.microsoft.com/office/drawing/2014/main" id="{1E118BA5-6E14-4139-8AC3-BDDC89C74D56}"/>
              </a:ext>
            </a:extLst>
          </p:cNvPr>
          <p:cNvGrpSpPr/>
          <p:nvPr/>
        </p:nvGrpSpPr>
        <p:grpSpPr>
          <a:xfrm>
            <a:off x="1454210" y="6520740"/>
            <a:ext cx="8104912" cy="200677"/>
            <a:chOff x="1454210" y="6520740"/>
            <a:chExt cx="8104912" cy="200677"/>
          </a:xfrm>
        </p:grpSpPr>
        <p:sp>
          <p:nvSpPr>
            <p:cNvPr id="38" name="AutoShape 63">
              <a:extLst>
                <a:ext uri="{FF2B5EF4-FFF2-40B4-BE49-F238E27FC236}">
                  <a16:creationId xmlns:a16="http://schemas.microsoft.com/office/drawing/2014/main" id="{552A233A-AA68-409D-BA17-7B119F856CD8}"/>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39" name="AutoShape 64">
              <a:extLst>
                <a:ext uri="{FF2B5EF4-FFF2-40B4-BE49-F238E27FC236}">
                  <a16:creationId xmlns:a16="http://schemas.microsoft.com/office/drawing/2014/main" id="{23014FC3-AAA7-4B31-94D4-2741B13201C2}"/>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40" name="AutoShape 65">
              <a:extLst>
                <a:ext uri="{FF2B5EF4-FFF2-40B4-BE49-F238E27FC236}">
                  <a16:creationId xmlns:a16="http://schemas.microsoft.com/office/drawing/2014/main" id="{02FA3C79-56B8-43E9-969F-962338CC6009}"/>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41" name="AutoShape 64">
              <a:extLst>
                <a:ext uri="{FF2B5EF4-FFF2-40B4-BE49-F238E27FC236}">
                  <a16:creationId xmlns:a16="http://schemas.microsoft.com/office/drawing/2014/main" id="{CD234042-70B3-468C-815C-C44162F3FD9C}"/>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4245267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584D-E78C-408F-A464-AF661D7CD2F8}"/>
              </a:ext>
            </a:extLst>
          </p:cNvPr>
          <p:cNvSpPr>
            <a:spLocks noGrp="1"/>
          </p:cNvSpPr>
          <p:nvPr>
            <p:ph type="title"/>
          </p:nvPr>
        </p:nvSpPr>
        <p:spPr/>
        <p:txBody>
          <a:bodyPr/>
          <a:lstStyle/>
          <a:p>
            <a:r>
              <a:rPr lang="en-GB" dirty="0"/>
              <a:t>Touchpoint typology</a:t>
            </a:r>
          </a:p>
        </p:txBody>
      </p:sp>
      <p:sp>
        <p:nvSpPr>
          <p:cNvPr id="4" name="Slide Number Placeholder 3">
            <a:extLst>
              <a:ext uri="{FF2B5EF4-FFF2-40B4-BE49-F238E27FC236}">
                <a16:creationId xmlns:a16="http://schemas.microsoft.com/office/drawing/2014/main" id="{359912B9-4EB6-42C7-BF37-C605F081559D}"/>
              </a:ext>
            </a:extLst>
          </p:cNvPr>
          <p:cNvSpPr>
            <a:spLocks noGrp="1"/>
          </p:cNvSpPr>
          <p:nvPr>
            <p:ph type="sldNum" sz="quarter" idx="12"/>
          </p:nvPr>
        </p:nvSpPr>
        <p:spPr/>
        <p:txBody>
          <a:bodyPr/>
          <a:lstStyle/>
          <a:p>
            <a:fld id="{5751DFAA-887F-4071-8EAD-E8CA316FCF06}" type="slidenum">
              <a:rPr lang="en-GB" smtClean="0"/>
              <a:t>25</a:t>
            </a:fld>
            <a:endParaRPr lang="en-GB" dirty="0"/>
          </a:p>
        </p:txBody>
      </p:sp>
      <p:sp>
        <p:nvSpPr>
          <p:cNvPr id="72" name="Isosceles Triangle 71">
            <a:extLst>
              <a:ext uri="{FF2B5EF4-FFF2-40B4-BE49-F238E27FC236}">
                <a16:creationId xmlns:a16="http://schemas.microsoft.com/office/drawing/2014/main" id="{0FC82B77-28DC-4BB1-893A-2903B1ED2553}"/>
              </a:ext>
            </a:extLst>
          </p:cNvPr>
          <p:cNvSpPr/>
          <p:nvPr/>
        </p:nvSpPr>
        <p:spPr>
          <a:xfrm rot="5400000" flipV="1">
            <a:off x="8556748" y="3379147"/>
            <a:ext cx="249772" cy="192845"/>
          </a:xfrm>
          <a:prstGeom prst="triangle">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black"/>
              </a:solidFill>
              <a:effectLst/>
              <a:uLnTx/>
              <a:uFillTx/>
            </a:endParaRPr>
          </a:p>
        </p:txBody>
      </p:sp>
      <p:sp>
        <p:nvSpPr>
          <p:cNvPr id="73" name="Isosceles Triangle 72">
            <a:extLst>
              <a:ext uri="{FF2B5EF4-FFF2-40B4-BE49-F238E27FC236}">
                <a16:creationId xmlns:a16="http://schemas.microsoft.com/office/drawing/2014/main" id="{EE75920F-C76D-4398-9CE5-1DA80387B5DA}"/>
              </a:ext>
            </a:extLst>
          </p:cNvPr>
          <p:cNvSpPr/>
          <p:nvPr/>
        </p:nvSpPr>
        <p:spPr>
          <a:xfrm rot="5400000" flipV="1">
            <a:off x="8556748" y="4598647"/>
            <a:ext cx="249772" cy="192845"/>
          </a:xfrm>
          <a:prstGeom prst="triangle">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black"/>
              </a:solidFill>
              <a:effectLst/>
              <a:uLnTx/>
              <a:uFillTx/>
            </a:endParaRPr>
          </a:p>
        </p:txBody>
      </p:sp>
      <p:sp>
        <p:nvSpPr>
          <p:cNvPr id="74" name="TextBox 73">
            <a:extLst>
              <a:ext uri="{FF2B5EF4-FFF2-40B4-BE49-F238E27FC236}">
                <a16:creationId xmlns:a16="http://schemas.microsoft.com/office/drawing/2014/main" id="{07F574D9-CB02-46E5-8538-1AEE14B4044D}"/>
              </a:ext>
            </a:extLst>
          </p:cNvPr>
          <p:cNvSpPr txBox="1"/>
          <p:nvPr/>
        </p:nvSpPr>
        <p:spPr>
          <a:xfrm>
            <a:off x="1703819" y="1663170"/>
            <a:ext cx="2988000" cy="8125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defPPr>
              <a:defRPr lang="nb-NO"/>
            </a:defPPr>
            <a:lvl1pPr marR="0" lvl="0" indent="0"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prstClr val="black"/>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Directly involved actors</a:t>
            </a:r>
            <a:br>
              <a:rPr lang="en-GB" dirty="0"/>
            </a:br>
            <a:r>
              <a:rPr lang="en-GB" b="0" dirty="0"/>
              <a:t>The actors on the left side are directly involved in delivering the service to the customer. They are responsible for (parts of) the customer's journey.</a:t>
            </a:r>
          </a:p>
        </p:txBody>
      </p:sp>
      <p:sp>
        <p:nvSpPr>
          <p:cNvPr id="75" name="TextBox 74">
            <a:extLst>
              <a:ext uri="{FF2B5EF4-FFF2-40B4-BE49-F238E27FC236}">
                <a16:creationId xmlns:a16="http://schemas.microsoft.com/office/drawing/2014/main" id="{189A5A4A-7BDA-41E6-8677-542957673A85}"/>
              </a:ext>
            </a:extLst>
          </p:cNvPr>
          <p:cNvSpPr txBox="1"/>
          <p:nvPr/>
        </p:nvSpPr>
        <p:spPr>
          <a:xfrm>
            <a:off x="5294256" y="1666773"/>
            <a:ext cx="2988000" cy="81464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defPPr>
              <a:defRPr lang="nb-NO"/>
            </a:defPPr>
            <a:lvl1pPr marR="0" lvl="0" indent="0"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prstClr val="black"/>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External actors</a:t>
            </a:r>
            <a:br>
              <a:rPr lang="en-GB" dirty="0"/>
            </a:br>
            <a:r>
              <a:rPr lang="en-GB" b="0" dirty="0"/>
              <a:t>The actors on the right side may influence the customer's journey, although they are not responsible for any part of the service delivery. </a:t>
            </a:r>
          </a:p>
        </p:txBody>
      </p:sp>
      <p:sp>
        <p:nvSpPr>
          <p:cNvPr id="76" name="TextBox 75">
            <a:extLst>
              <a:ext uri="{FF2B5EF4-FFF2-40B4-BE49-F238E27FC236}">
                <a16:creationId xmlns:a16="http://schemas.microsoft.com/office/drawing/2014/main" id="{F588BC02-612B-4D17-B89F-7E6F5958745A}"/>
              </a:ext>
            </a:extLst>
          </p:cNvPr>
          <p:cNvSpPr txBox="1"/>
          <p:nvPr/>
        </p:nvSpPr>
        <p:spPr>
          <a:xfrm>
            <a:off x="5362913" y="2865016"/>
            <a:ext cx="2919342"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77" name="TextBox 76">
            <a:extLst>
              <a:ext uri="{FF2B5EF4-FFF2-40B4-BE49-F238E27FC236}">
                <a16:creationId xmlns:a16="http://schemas.microsoft.com/office/drawing/2014/main" id="{28181091-25B3-4E4B-883C-D04B17DE9C77}"/>
              </a:ext>
            </a:extLst>
          </p:cNvPr>
          <p:cNvSpPr txBox="1"/>
          <p:nvPr/>
        </p:nvSpPr>
        <p:spPr>
          <a:xfrm>
            <a:off x="5362915" y="4183690"/>
            <a:ext cx="2919342"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78" name="TextBox 77">
            <a:extLst>
              <a:ext uri="{FF2B5EF4-FFF2-40B4-BE49-F238E27FC236}">
                <a16:creationId xmlns:a16="http://schemas.microsoft.com/office/drawing/2014/main" id="{376C4604-B2B9-4EB0-8960-00DA8CF14CB4}"/>
              </a:ext>
            </a:extLst>
          </p:cNvPr>
          <p:cNvSpPr txBox="1"/>
          <p:nvPr/>
        </p:nvSpPr>
        <p:spPr>
          <a:xfrm>
            <a:off x="1703819" y="2865016"/>
            <a:ext cx="2988000"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79" name="TextBox 78">
            <a:extLst>
              <a:ext uri="{FF2B5EF4-FFF2-40B4-BE49-F238E27FC236}">
                <a16:creationId xmlns:a16="http://schemas.microsoft.com/office/drawing/2014/main" id="{53D9CEAB-67C3-4131-ADD8-EE1F3C3C6B14}"/>
              </a:ext>
            </a:extLst>
          </p:cNvPr>
          <p:cNvSpPr txBox="1"/>
          <p:nvPr/>
        </p:nvSpPr>
        <p:spPr>
          <a:xfrm>
            <a:off x="1703819" y="4189418"/>
            <a:ext cx="2988000"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80" name="TextBox 79">
            <a:extLst>
              <a:ext uri="{FF2B5EF4-FFF2-40B4-BE49-F238E27FC236}">
                <a16:creationId xmlns:a16="http://schemas.microsoft.com/office/drawing/2014/main" id="{F92823DE-9794-49E1-8639-385FF7472839}"/>
              </a:ext>
            </a:extLst>
          </p:cNvPr>
          <p:cNvSpPr txBox="1"/>
          <p:nvPr/>
        </p:nvSpPr>
        <p:spPr>
          <a:xfrm>
            <a:off x="2025196" y="3257329"/>
            <a:ext cx="1751185"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with the service provider or the service system. Often part of the planned journey.</a:t>
            </a:r>
          </a:p>
        </p:txBody>
      </p:sp>
      <p:sp>
        <p:nvSpPr>
          <p:cNvPr id="81" name="TextBox 80">
            <a:extLst>
              <a:ext uri="{FF2B5EF4-FFF2-40B4-BE49-F238E27FC236}">
                <a16:creationId xmlns:a16="http://schemas.microsoft.com/office/drawing/2014/main" id="{6C3EC33D-6F19-4E4F-A18A-DF4F118AFDC2}"/>
              </a:ext>
            </a:extLst>
          </p:cNvPr>
          <p:cNvSpPr txBox="1"/>
          <p:nvPr/>
        </p:nvSpPr>
        <p:spPr>
          <a:xfrm>
            <a:off x="1913406" y="4290570"/>
            <a:ext cx="24688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Action </a:t>
            </a:r>
          </a:p>
        </p:txBody>
      </p:sp>
      <p:sp>
        <p:nvSpPr>
          <p:cNvPr id="82" name="TextBox 81">
            <a:extLst>
              <a:ext uri="{FF2B5EF4-FFF2-40B4-BE49-F238E27FC236}">
                <a16:creationId xmlns:a16="http://schemas.microsoft.com/office/drawing/2014/main" id="{BC984A58-DD01-4D74-AF11-470A6C27A267}"/>
              </a:ext>
            </a:extLst>
          </p:cNvPr>
          <p:cNvSpPr txBox="1"/>
          <p:nvPr/>
        </p:nvSpPr>
        <p:spPr>
          <a:xfrm>
            <a:off x="5362913" y="4290181"/>
            <a:ext cx="24688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External action </a:t>
            </a:r>
          </a:p>
        </p:txBody>
      </p:sp>
      <p:sp>
        <p:nvSpPr>
          <p:cNvPr id="83" name="TextBox 82">
            <a:extLst>
              <a:ext uri="{FF2B5EF4-FFF2-40B4-BE49-F238E27FC236}">
                <a16:creationId xmlns:a16="http://schemas.microsoft.com/office/drawing/2014/main" id="{498F62DE-BB1D-4DD9-984A-B01F316204F1}"/>
              </a:ext>
            </a:extLst>
          </p:cNvPr>
          <p:cNvSpPr txBox="1"/>
          <p:nvPr/>
        </p:nvSpPr>
        <p:spPr>
          <a:xfrm>
            <a:off x="5499222" y="3237021"/>
            <a:ext cx="1843144"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with an external actor who is not involved in the service provisioning </a:t>
            </a:r>
          </a:p>
        </p:txBody>
      </p:sp>
      <p:grpSp>
        <p:nvGrpSpPr>
          <p:cNvPr id="84" name="Group 83">
            <a:extLst>
              <a:ext uri="{FF2B5EF4-FFF2-40B4-BE49-F238E27FC236}">
                <a16:creationId xmlns:a16="http://schemas.microsoft.com/office/drawing/2014/main" id="{D174670A-0390-46E0-B71F-54E616BAAFEA}"/>
              </a:ext>
            </a:extLst>
          </p:cNvPr>
          <p:cNvGrpSpPr/>
          <p:nvPr/>
        </p:nvGrpSpPr>
        <p:grpSpPr>
          <a:xfrm>
            <a:off x="7342366" y="3343390"/>
            <a:ext cx="405000" cy="405000"/>
            <a:chOff x="6121268" y="3075704"/>
            <a:chExt cx="405000" cy="405000"/>
          </a:xfrm>
        </p:grpSpPr>
        <p:sp>
          <p:nvSpPr>
            <p:cNvPr id="85" name="Oval 84">
              <a:extLst>
                <a:ext uri="{FF2B5EF4-FFF2-40B4-BE49-F238E27FC236}">
                  <a16:creationId xmlns:a16="http://schemas.microsoft.com/office/drawing/2014/main" id="{A7B0F6F3-B467-40BD-8718-1E9DD22500FF}"/>
                </a:ext>
              </a:extLst>
            </p:cNvPr>
            <p:cNvSpPr>
              <a:spLocks noChangeAspect="1"/>
            </p:cNvSpPr>
            <p:nvPr/>
          </p:nvSpPr>
          <p:spPr>
            <a:xfrm>
              <a:off x="6121268" y="3075704"/>
              <a:ext cx="405000" cy="405000"/>
            </a:xfrm>
            <a:prstGeom prst="ellipse">
              <a:avLst/>
            </a:prstGeom>
            <a:solidFill>
              <a:srgbClr val="E2E2E2"/>
            </a:solidFill>
            <a:ln w="285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86" name="Picture 85">
              <a:extLst>
                <a:ext uri="{FF2B5EF4-FFF2-40B4-BE49-F238E27FC236}">
                  <a16:creationId xmlns:a16="http://schemas.microsoft.com/office/drawing/2014/main" id="{30269D26-BBA5-417D-A486-3F742BFB4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149" y="3101585"/>
              <a:ext cx="353239" cy="353239"/>
            </a:xfrm>
            <a:prstGeom prst="rect">
              <a:avLst/>
            </a:prstGeom>
          </p:spPr>
        </p:pic>
      </p:grpSp>
      <p:sp>
        <p:nvSpPr>
          <p:cNvPr id="87" name="Rounded Rectangle 44">
            <a:extLst>
              <a:ext uri="{FF2B5EF4-FFF2-40B4-BE49-F238E27FC236}">
                <a16:creationId xmlns:a16="http://schemas.microsoft.com/office/drawing/2014/main" id="{DBD6446C-036D-4B17-9748-7AD6156D3FD3}"/>
              </a:ext>
            </a:extLst>
          </p:cNvPr>
          <p:cNvSpPr>
            <a:spLocks noChangeAspect="1"/>
          </p:cNvSpPr>
          <p:nvPr/>
        </p:nvSpPr>
        <p:spPr>
          <a:xfrm>
            <a:off x="3682847" y="4686074"/>
            <a:ext cx="801145" cy="403148"/>
          </a:xfrm>
          <a:prstGeom prst="roundRect">
            <a:avLst/>
          </a:prstGeom>
          <a:solidFill>
            <a:sysClr val="window" lastClr="FFFFFF"/>
          </a:solidFill>
          <a:ln w="1905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Lisa grabs a shopping cart at the mall</a:t>
            </a:r>
          </a:p>
        </p:txBody>
      </p:sp>
      <p:sp>
        <p:nvSpPr>
          <p:cNvPr id="88" name="Rounded Rectangle 45">
            <a:extLst>
              <a:ext uri="{FF2B5EF4-FFF2-40B4-BE49-F238E27FC236}">
                <a16:creationId xmlns:a16="http://schemas.microsoft.com/office/drawing/2014/main" id="{BEF59A5B-18C5-4171-8489-2539D7CF176F}"/>
              </a:ext>
            </a:extLst>
          </p:cNvPr>
          <p:cNvSpPr>
            <a:spLocks noChangeAspect="1"/>
          </p:cNvSpPr>
          <p:nvPr/>
        </p:nvSpPr>
        <p:spPr>
          <a:xfrm>
            <a:off x="7153411" y="4681036"/>
            <a:ext cx="776574" cy="403148"/>
          </a:xfrm>
          <a:prstGeom prst="roundRect">
            <a:avLst/>
          </a:prstGeom>
          <a:solidFill>
            <a:srgbClr val="E2E2E2"/>
          </a:solidFill>
          <a:ln w="1905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Lisa writes a shopping list at home</a:t>
            </a:r>
          </a:p>
        </p:txBody>
      </p:sp>
      <p:sp>
        <p:nvSpPr>
          <p:cNvPr id="89" name="TextBox 88">
            <a:extLst>
              <a:ext uri="{FF2B5EF4-FFF2-40B4-BE49-F238E27FC236}">
                <a16:creationId xmlns:a16="http://schemas.microsoft.com/office/drawing/2014/main" id="{920E1FA3-4A82-4CFE-B5FC-CF8E92A3B05D}"/>
              </a:ext>
            </a:extLst>
          </p:cNvPr>
          <p:cNvSpPr txBox="1"/>
          <p:nvPr/>
        </p:nvSpPr>
        <p:spPr>
          <a:xfrm>
            <a:off x="1860253" y="2938732"/>
            <a:ext cx="24688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Communication point</a:t>
            </a:r>
          </a:p>
        </p:txBody>
      </p:sp>
      <p:sp>
        <p:nvSpPr>
          <p:cNvPr id="90" name="TextBox 89">
            <a:extLst>
              <a:ext uri="{FF2B5EF4-FFF2-40B4-BE49-F238E27FC236}">
                <a16:creationId xmlns:a16="http://schemas.microsoft.com/office/drawing/2014/main" id="{4A50BEC1-2A73-4C9D-A4BB-F5703E7847B3}"/>
              </a:ext>
            </a:extLst>
          </p:cNvPr>
          <p:cNvSpPr txBox="1"/>
          <p:nvPr/>
        </p:nvSpPr>
        <p:spPr>
          <a:xfrm>
            <a:off x="5389360" y="2944659"/>
            <a:ext cx="2373775"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External communication point</a:t>
            </a:r>
          </a:p>
        </p:txBody>
      </p:sp>
      <p:sp>
        <p:nvSpPr>
          <p:cNvPr id="91" name="TextBox 90">
            <a:extLst>
              <a:ext uri="{FF2B5EF4-FFF2-40B4-BE49-F238E27FC236}">
                <a16:creationId xmlns:a16="http://schemas.microsoft.com/office/drawing/2014/main" id="{203E249C-47A6-4965-9113-C0D592413243}"/>
              </a:ext>
            </a:extLst>
          </p:cNvPr>
          <p:cNvSpPr txBox="1"/>
          <p:nvPr/>
        </p:nvSpPr>
        <p:spPr>
          <a:xfrm>
            <a:off x="2016662" y="4614523"/>
            <a:ext cx="1397246"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Action involving the service system</a:t>
            </a:r>
            <a:r>
              <a:rPr lang="en-GB" sz="1100" i="1" kern="0" dirty="0">
                <a:solidFill>
                  <a:prstClr val="black"/>
                </a:solidFill>
              </a:rPr>
              <a:t>. </a:t>
            </a:r>
            <a:endParaRPr kumimoji="0" lang="en-GB" sz="1100" b="0" i="1" u="none" strike="noStrike" kern="0" cap="none" spc="0" normalizeH="0" baseline="0" noProof="0" dirty="0">
              <a:ln>
                <a:noFill/>
              </a:ln>
              <a:solidFill>
                <a:prstClr val="black"/>
              </a:solidFill>
              <a:effectLst/>
              <a:uLnTx/>
              <a:uFillTx/>
            </a:endParaRPr>
          </a:p>
        </p:txBody>
      </p:sp>
      <p:sp>
        <p:nvSpPr>
          <p:cNvPr id="92" name="TextBox 91">
            <a:extLst>
              <a:ext uri="{FF2B5EF4-FFF2-40B4-BE49-F238E27FC236}">
                <a16:creationId xmlns:a16="http://schemas.microsoft.com/office/drawing/2014/main" id="{FC33A87B-B141-4285-81BD-D4E834A1E2F5}"/>
              </a:ext>
            </a:extLst>
          </p:cNvPr>
          <p:cNvSpPr txBox="1"/>
          <p:nvPr/>
        </p:nvSpPr>
        <p:spPr>
          <a:xfrm>
            <a:off x="5490687" y="4594215"/>
            <a:ext cx="1337443"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Action not involving the service system.</a:t>
            </a:r>
          </a:p>
        </p:txBody>
      </p:sp>
      <p:grpSp>
        <p:nvGrpSpPr>
          <p:cNvPr id="93" name="Group 92">
            <a:extLst>
              <a:ext uri="{FF2B5EF4-FFF2-40B4-BE49-F238E27FC236}">
                <a16:creationId xmlns:a16="http://schemas.microsoft.com/office/drawing/2014/main" id="{171BEEEA-EE2E-44FE-803B-8B4EF521096C}"/>
              </a:ext>
            </a:extLst>
          </p:cNvPr>
          <p:cNvGrpSpPr/>
          <p:nvPr/>
        </p:nvGrpSpPr>
        <p:grpSpPr>
          <a:xfrm>
            <a:off x="3852592" y="3343390"/>
            <a:ext cx="405000" cy="405000"/>
            <a:chOff x="2459249" y="3023431"/>
            <a:chExt cx="405000" cy="405000"/>
          </a:xfrm>
        </p:grpSpPr>
        <p:sp>
          <p:nvSpPr>
            <p:cNvPr id="94" name="Oval 93">
              <a:extLst>
                <a:ext uri="{FF2B5EF4-FFF2-40B4-BE49-F238E27FC236}">
                  <a16:creationId xmlns:a16="http://schemas.microsoft.com/office/drawing/2014/main" id="{F4E0697B-1998-4691-8872-91E8DBC7DDB1}"/>
                </a:ext>
              </a:extLst>
            </p:cNvPr>
            <p:cNvSpPr>
              <a:spLocks noChangeAspect="1"/>
            </p:cNvSpPr>
            <p:nvPr/>
          </p:nvSpPr>
          <p:spPr>
            <a:xfrm>
              <a:off x="2459249" y="3023431"/>
              <a:ext cx="405000" cy="405000"/>
            </a:xfrm>
            <a:prstGeom prst="ellipse">
              <a:avLst/>
            </a:prstGeom>
            <a:solidFill>
              <a:sysClr val="window" lastClr="FFFFFF"/>
            </a:solidFill>
            <a:ln w="285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95" name="Picture 94">
              <a:extLst>
                <a:ext uri="{FF2B5EF4-FFF2-40B4-BE49-F238E27FC236}">
                  <a16:creationId xmlns:a16="http://schemas.microsoft.com/office/drawing/2014/main" id="{C7C032F6-DDBD-4C3E-B0EF-53A28B5BB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638" y="3052730"/>
              <a:ext cx="353239" cy="353239"/>
            </a:xfrm>
            <a:prstGeom prst="rect">
              <a:avLst/>
            </a:prstGeom>
          </p:spPr>
        </p:pic>
      </p:grpSp>
      <p:sp>
        <p:nvSpPr>
          <p:cNvPr id="96" name="TextBox 95">
            <a:extLst>
              <a:ext uri="{FF2B5EF4-FFF2-40B4-BE49-F238E27FC236}">
                <a16:creationId xmlns:a16="http://schemas.microsoft.com/office/drawing/2014/main" id="{B9E33631-ABF5-4AD0-A179-E04481CA1B57}"/>
              </a:ext>
            </a:extLst>
          </p:cNvPr>
          <p:cNvSpPr txBox="1"/>
          <p:nvPr/>
        </p:nvSpPr>
        <p:spPr>
          <a:xfrm>
            <a:off x="8768382" y="2859517"/>
            <a:ext cx="2562558" cy="1152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rPr>
              <a:t>Direct communication </a:t>
            </a:r>
            <a:br>
              <a:rPr kumimoji="0" lang="en-GB" sz="1050" b="1" i="0" u="none" strike="noStrike" kern="0" cap="none" spc="0" normalizeH="0" baseline="0" noProof="0" dirty="0">
                <a:ln>
                  <a:noFill/>
                </a:ln>
                <a:solidFill>
                  <a:prstClr val="black"/>
                </a:solidFill>
                <a:effectLst/>
                <a:uLnTx/>
                <a:uFillTx/>
              </a:rPr>
            </a:br>
            <a:r>
              <a:rPr kumimoji="0" lang="en-GB" sz="1050" b="0" i="0" u="none" strike="noStrike" kern="0" cap="none" spc="0" normalizeH="0" baseline="0" noProof="0" dirty="0">
                <a:ln>
                  <a:noFill/>
                </a:ln>
                <a:solidFill>
                  <a:prstClr val="black"/>
                </a:solidFill>
                <a:effectLst/>
                <a:uLnTx/>
                <a:uFillTx/>
              </a:rPr>
              <a:t>Steps involving a "sender" and a "receiver" in the context of the customer's journey.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A communication channel is always involved. </a:t>
            </a:r>
          </a:p>
        </p:txBody>
      </p:sp>
      <p:sp>
        <p:nvSpPr>
          <p:cNvPr id="97" name="TextBox 96">
            <a:extLst>
              <a:ext uri="{FF2B5EF4-FFF2-40B4-BE49-F238E27FC236}">
                <a16:creationId xmlns:a16="http://schemas.microsoft.com/office/drawing/2014/main" id="{99B56194-49ED-4407-A03D-E002E706B3AF}"/>
              </a:ext>
            </a:extLst>
          </p:cNvPr>
          <p:cNvSpPr txBox="1"/>
          <p:nvPr/>
        </p:nvSpPr>
        <p:spPr>
          <a:xfrm>
            <a:off x="8768382" y="4185389"/>
            <a:ext cx="2562558" cy="1152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defPPr>
              <a:defRPr lang="nb-NO"/>
            </a:defPPr>
            <a:lvl1pPr marR="0" lvl="0" indent="0"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prstClr val="black"/>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No communication </a:t>
            </a:r>
            <a:br>
              <a:rPr lang="en-GB" dirty="0"/>
            </a:br>
            <a:r>
              <a:rPr lang="en-GB" b="0" dirty="0"/>
              <a:t>Steps without communication are called actions. They may or may not involve interaction with the service system. </a:t>
            </a:r>
          </a:p>
          <a:p>
            <a:r>
              <a:rPr lang="en-GB" b="0" dirty="0"/>
              <a:t>Non-communicated observations and cognition is included here.</a:t>
            </a:r>
          </a:p>
        </p:txBody>
      </p:sp>
      <p:pic>
        <p:nvPicPr>
          <p:cNvPr id="98" name="Picture 4" descr="Bilderesultat for light bulb free clipart">
            <a:extLst>
              <a:ext uri="{FF2B5EF4-FFF2-40B4-BE49-F238E27FC236}">
                <a16:creationId xmlns:a16="http://schemas.microsoft.com/office/drawing/2014/main" id="{870DBB50-872C-4251-ACCA-7B26B1EE6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32455" y="5566403"/>
            <a:ext cx="162449" cy="215185"/>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89DBBEAA-0939-4220-A5F6-FB10525886D9}"/>
              </a:ext>
            </a:extLst>
          </p:cNvPr>
          <p:cNvSpPr/>
          <p:nvPr/>
        </p:nvSpPr>
        <p:spPr>
          <a:xfrm>
            <a:off x="1446556" y="2694673"/>
            <a:ext cx="3495660" cy="3546037"/>
          </a:xfrm>
          <a:prstGeom prst="rect">
            <a:avLst/>
          </a:prstGeom>
          <a:noFill/>
          <a:ln w="19050">
            <a:solidFill>
              <a:schemeClr val="accent4">
                <a:lumMod val="50000"/>
              </a:schemeClr>
            </a:solidFill>
            <a:prstDash val="sysDot"/>
          </a:ln>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100" name="TextBox 99">
            <a:extLst>
              <a:ext uri="{FF2B5EF4-FFF2-40B4-BE49-F238E27FC236}">
                <a16:creationId xmlns:a16="http://schemas.microsoft.com/office/drawing/2014/main" id="{AEFC9261-4ED0-4CBE-BAEB-258102CC569D}"/>
              </a:ext>
            </a:extLst>
          </p:cNvPr>
          <p:cNvSpPr txBox="1"/>
          <p:nvPr/>
        </p:nvSpPr>
        <p:spPr>
          <a:xfrm>
            <a:off x="1941569" y="5473224"/>
            <a:ext cx="2795531"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These touchpoints involve the service system, and can be controlled (to some extent) by the service provider.</a:t>
            </a:r>
          </a:p>
        </p:txBody>
      </p:sp>
      <p:pic>
        <p:nvPicPr>
          <p:cNvPr id="101" name="Picture 4" descr="Bilderesultat for light bulb free clipart">
            <a:extLst>
              <a:ext uri="{FF2B5EF4-FFF2-40B4-BE49-F238E27FC236}">
                <a16:creationId xmlns:a16="http://schemas.microsoft.com/office/drawing/2014/main" id="{AF5F5B9C-3EF4-4513-B2DD-0D6C6848C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39981" y="5569305"/>
            <a:ext cx="162449" cy="215185"/>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49678EDC-C883-4AA2-AA08-F26FA235CDA3}"/>
              </a:ext>
            </a:extLst>
          </p:cNvPr>
          <p:cNvSpPr txBox="1"/>
          <p:nvPr/>
        </p:nvSpPr>
        <p:spPr>
          <a:xfrm>
            <a:off x="5688453" y="5473225"/>
            <a:ext cx="2707558"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These touchpoints occur outside the service system, and cannot be controlled by the service provider</a:t>
            </a:r>
          </a:p>
        </p:txBody>
      </p:sp>
      <p:sp>
        <p:nvSpPr>
          <p:cNvPr id="103" name="Rectangle 102">
            <a:extLst>
              <a:ext uri="{FF2B5EF4-FFF2-40B4-BE49-F238E27FC236}">
                <a16:creationId xmlns:a16="http://schemas.microsoft.com/office/drawing/2014/main" id="{19B3C8F1-1ED9-47D9-98BB-E38A1E180417}"/>
              </a:ext>
            </a:extLst>
          </p:cNvPr>
          <p:cNvSpPr/>
          <p:nvPr/>
        </p:nvSpPr>
        <p:spPr>
          <a:xfrm>
            <a:off x="5177310" y="2694603"/>
            <a:ext cx="3331690" cy="3546037"/>
          </a:xfrm>
          <a:prstGeom prst="rect">
            <a:avLst/>
          </a:prstGeom>
          <a:noFill/>
          <a:ln w="19050">
            <a:solidFill>
              <a:schemeClr val="accent4">
                <a:lumMod val="50000"/>
              </a:schemeClr>
            </a:solidFill>
            <a:prstDash val="sysDot"/>
          </a:ln>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grpSp>
        <p:nvGrpSpPr>
          <p:cNvPr id="36" name="Group 35">
            <a:extLst>
              <a:ext uri="{FF2B5EF4-FFF2-40B4-BE49-F238E27FC236}">
                <a16:creationId xmlns:a16="http://schemas.microsoft.com/office/drawing/2014/main" id="{3C206983-0046-4F16-885C-574FAED9DB7C}"/>
              </a:ext>
            </a:extLst>
          </p:cNvPr>
          <p:cNvGrpSpPr/>
          <p:nvPr/>
        </p:nvGrpSpPr>
        <p:grpSpPr>
          <a:xfrm>
            <a:off x="1454210" y="6520740"/>
            <a:ext cx="8104912" cy="200677"/>
            <a:chOff x="1454210" y="6520740"/>
            <a:chExt cx="8104912" cy="200677"/>
          </a:xfrm>
        </p:grpSpPr>
        <p:sp>
          <p:nvSpPr>
            <p:cNvPr id="37" name="AutoShape 63">
              <a:extLst>
                <a:ext uri="{FF2B5EF4-FFF2-40B4-BE49-F238E27FC236}">
                  <a16:creationId xmlns:a16="http://schemas.microsoft.com/office/drawing/2014/main" id="{822D6019-B9B0-4BBA-97F4-8CCBFCDFEC2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38" name="AutoShape 64">
              <a:extLst>
                <a:ext uri="{FF2B5EF4-FFF2-40B4-BE49-F238E27FC236}">
                  <a16:creationId xmlns:a16="http://schemas.microsoft.com/office/drawing/2014/main" id="{E59DB5DD-F649-48FA-889C-4064E38D377A}"/>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39" name="AutoShape 65">
              <a:extLst>
                <a:ext uri="{FF2B5EF4-FFF2-40B4-BE49-F238E27FC236}">
                  <a16:creationId xmlns:a16="http://schemas.microsoft.com/office/drawing/2014/main" id="{9D32D06D-53FD-4017-A7E2-76E264536906}"/>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40" name="AutoShape 64">
              <a:extLst>
                <a:ext uri="{FF2B5EF4-FFF2-40B4-BE49-F238E27FC236}">
                  <a16:creationId xmlns:a16="http://schemas.microsoft.com/office/drawing/2014/main" id="{7B050DA9-B878-4818-84DE-819EAEEBB664}"/>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111443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Extra: Delineation of steps</a:t>
            </a:r>
          </a:p>
        </p:txBody>
      </p:sp>
      <p:sp>
        <p:nvSpPr>
          <p:cNvPr id="3" name="Content Placeholder 2"/>
          <p:cNvSpPr>
            <a:spLocks noGrp="1"/>
          </p:cNvSpPr>
          <p:nvPr>
            <p:ph idx="1"/>
          </p:nvPr>
        </p:nvSpPr>
        <p:spPr>
          <a:xfrm>
            <a:off x="954088" y="1547812"/>
            <a:ext cx="6602411" cy="4700587"/>
          </a:xfrm>
        </p:spPr>
        <p:txBody>
          <a:bodyPr>
            <a:normAutofit fontScale="77500" lnSpcReduction="20000"/>
          </a:bodyPr>
          <a:lstStyle/>
          <a:p>
            <a:r>
              <a:rPr lang="en-GB" dirty="0"/>
              <a:t>All service processes involve a number of steps, and it is not always easy to determine what are individual steps and how the delineation should be.</a:t>
            </a:r>
          </a:p>
          <a:p>
            <a:r>
              <a:rPr lang="en-GB" dirty="0"/>
              <a:t>The general rule is that the process should be divided into touchpoints carrying "the smallest unit of meaningful content" considering the purpose of the mapping.</a:t>
            </a:r>
          </a:p>
          <a:p>
            <a:r>
              <a:rPr lang="en-GB" dirty="0"/>
              <a:t>Another general rule is that when the communication channel change, a new step begins.</a:t>
            </a:r>
          </a:p>
          <a:p>
            <a:r>
              <a:rPr lang="en-GB" dirty="0"/>
              <a:t>The description of a step is always a simplification. To illustrate this, when making a pone call there is a number of steps that are not necessary to describe, e.g. "holding the phone to the ear".</a:t>
            </a:r>
          </a:p>
          <a:p>
            <a:r>
              <a:rPr lang="en-GB" dirty="0"/>
              <a:t>Delineation of steps must always be seen in relation to relevance. The steps "dialling the telephone number" is usually not important to include. But in a process map for emergency routines, this step might be essential. </a:t>
            </a:r>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26</a:t>
            </a:fld>
            <a:endParaRPr lang="en-GB" dirty="0"/>
          </a:p>
        </p:txBody>
      </p:sp>
      <p:sp>
        <p:nvSpPr>
          <p:cNvPr id="48" name="TextBox 47"/>
          <p:cNvSpPr txBox="1"/>
          <p:nvPr/>
        </p:nvSpPr>
        <p:spPr>
          <a:xfrm>
            <a:off x="7694930" y="1562331"/>
            <a:ext cx="3075940" cy="1135014"/>
          </a:xfrm>
          <a:prstGeom prst="rect">
            <a:avLst/>
          </a:prstGeom>
          <a:solidFill>
            <a:srgbClr val="DCE6F2"/>
          </a:solidFill>
          <a:ln>
            <a:solidFill>
              <a:srgbClr val="DCE6F2"/>
            </a:solidFill>
          </a:ln>
        </p:spPr>
        <p:txBody>
          <a:bodyPr wrap="square" rtlCol="0">
            <a:noAutofit/>
          </a:bodyPr>
          <a:lstStyle/>
          <a:p>
            <a:r>
              <a:rPr lang="en-GB" sz="1200" b="1" dirty="0"/>
              <a:t>Example of division: </a:t>
            </a:r>
            <a:r>
              <a:rPr lang="en-GB" sz="1200" dirty="0"/>
              <a:t>Online shopping can be divided as follows:</a:t>
            </a:r>
          </a:p>
          <a:p>
            <a:pPr marL="285750" indent="-193675">
              <a:buFont typeface="Arial" panose="020B0604020202020204" pitchFamily="34" charset="0"/>
              <a:buChar char="•"/>
            </a:pPr>
            <a:r>
              <a:rPr lang="en-GB" sz="1100" dirty="0"/>
              <a:t>Browse the products and assortment</a:t>
            </a:r>
          </a:p>
          <a:p>
            <a:pPr marL="285750" indent="-193675">
              <a:buFont typeface="Arial" panose="020B0604020202020204" pitchFamily="34" charset="0"/>
              <a:buChar char="•"/>
            </a:pPr>
            <a:r>
              <a:rPr lang="en-GB" sz="1100" dirty="0"/>
              <a:t>Add product to shopping cart</a:t>
            </a:r>
          </a:p>
          <a:p>
            <a:pPr marL="285750" indent="-193675">
              <a:buFont typeface="Arial" panose="020B0604020202020204" pitchFamily="34" charset="0"/>
              <a:buChar char="•"/>
            </a:pPr>
            <a:r>
              <a:rPr lang="en-GB" sz="1100" dirty="0"/>
              <a:t>Look through the order and pay</a:t>
            </a:r>
          </a:p>
        </p:txBody>
      </p:sp>
      <p:sp>
        <p:nvSpPr>
          <p:cNvPr id="49" name="TextBox 48"/>
          <p:cNvSpPr txBox="1"/>
          <p:nvPr/>
        </p:nvSpPr>
        <p:spPr>
          <a:xfrm>
            <a:off x="7717790" y="2907171"/>
            <a:ext cx="3075940" cy="3432535"/>
          </a:xfrm>
          <a:prstGeom prst="rect">
            <a:avLst/>
          </a:prstGeom>
          <a:solidFill>
            <a:srgbClr val="DCE6F2"/>
          </a:solidFill>
          <a:ln>
            <a:solidFill>
              <a:srgbClr val="DCE6F2"/>
            </a:solidFill>
          </a:ln>
        </p:spPr>
        <p:txBody>
          <a:bodyPr wrap="square" rtlCol="0">
            <a:noAutofit/>
          </a:bodyPr>
          <a:lstStyle/>
          <a:p>
            <a:r>
              <a:rPr lang="en-GB" sz="1200" b="1" dirty="0"/>
              <a:t>Example of delineation: </a:t>
            </a:r>
            <a:r>
              <a:rPr lang="en-GB" sz="1200" dirty="0"/>
              <a:t>A visit to the doctor includes many actions.</a:t>
            </a:r>
          </a:p>
          <a:p>
            <a:endParaRPr lang="en-GB" sz="1200" dirty="0">
              <a:solidFill>
                <a:prstClr val="black"/>
              </a:solidFill>
            </a:endParaRPr>
          </a:p>
          <a:p>
            <a:pPr lvl="0"/>
            <a:r>
              <a:rPr lang="en-GB" sz="1200" dirty="0">
                <a:solidFill>
                  <a:prstClr val="black"/>
                </a:solidFill>
              </a:rPr>
              <a:t>Steps that are essential:</a:t>
            </a:r>
          </a:p>
          <a:p>
            <a:pPr marL="285750" indent="-193675">
              <a:buFont typeface="Arial" panose="020B0604020202020204" pitchFamily="34" charset="0"/>
              <a:buChar char="•"/>
            </a:pPr>
            <a:r>
              <a:rPr lang="en-GB" sz="1200" dirty="0">
                <a:solidFill>
                  <a:prstClr val="black"/>
                </a:solidFill>
              </a:rPr>
              <a:t>The doctor's examination of patient</a:t>
            </a:r>
          </a:p>
          <a:p>
            <a:pPr marL="285750" indent="-193675">
              <a:buFont typeface="Arial" panose="020B0604020202020204" pitchFamily="34" charset="0"/>
              <a:buChar char="•"/>
            </a:pPr>
            <a:r>
              <a:rPr lang="en-GB" sz="1200" dirty="0">
                <a:solidFill>
                  <a:prstClr val="black"/>
                </a:solidFill>
              </a:rPr>
              <a:t>The doctor's decision about further treatment</a:t>
            </a:r>
          </a:p>
          <a:p>
            <a:pPr marL="92075"/>
            <a:endParaRPr lang="en-GB" sz="1600" dirty="0"/>
          </a:p>
          <a:p>
            <a:pPr lvl="0"/>
            <a:r>
              <a:rPr lang="en-GB" sz="1200" dirty="0">
                <a:solidFill>
                  <a:prstClr val="black"/>
                </a:solidFill>
              </a:rPr>
              <a:t>Steps that </a:t>
            </a:r>
            <a:r>
              <a:rPr lang="en-GB" sz="1200" i="1" dirty="0">
                <a:solidFill>
                  <a:prstClr val="black"/>
                </a:solidFill>
              </a:rPr>
              <a:t>may be </a:t>
            </a:r>
            <a:r>
              <a:rPr lang="en-GB" sz="1200" dirty="0">
                <a:solidFill>
                  <a:prstClr val="black"/>
                </a:solidFill>
              </a:rPr>
              <a:t>important:</a:t>
            </a:r>
          </a:p>
          <a:p>
            <a:pPr marL="285750" indent="-193675">
              <a:buFont typeface="Arial" panose="020B0604020202020204" pitchFamily="34" charset="0"/>
              <a:buChar char="•"/>
            </a:pPr>
            <a:r>
              <a:rPr lang="en-GB" sz="1100" dirty="0"/>
              <a:t>Register at the reception (some might have systems that notifies the doctor about arrival)</a:t>
            </a:r>
          </a:p>
          <a:p>
            <a:pPr marL="285750" indent="-193675">
              <a:buFont typeface="Arial" panose="020B0604020202020204" pitchFamily="34" charset="0"/>
              <a:buChar char="•"/>
            </a:pPr>
            <a:r>
              <a:rPr lang="en-GB" sz="1100" dirty="0"/>
              <a:t>Payment and check-out</a:t>
            </a:r>
          </a:p>
          <a:p>
            <a:pPr marL="285750" indent="-193675">
              <a:buFont typeface="Arial" panose="020B0604020202020204" pitchFamily="34" charset="0"/>
              <a:buChar char="•"/>
            </a:pPr>
            <a:r>
              <a:rPr lang="en-GB" sz="1100" dirty="0"/>
              <a:t>The time spent in the waiting room</a:t>
            </a:r>
          </a:p>
          <a:p>
            <a:pPr marL="285750" indent="-193675">
              <a:buFont typeface="Arial" panose="020B0604020202020204" pitchFamily="34" charset="0"/>
              <a:buChar char="•"/>
            </a:pPr>
            <a:endParaRPr lang="en-GB" sz="1100" dirty="0">
              <a:solidFill>
                <a:prstClr val="black"/>
              </a:solidFill>
            </a:endParaRPr>
          </a:p>
          <a:p>
            <a:r>
              <a:rPr lang="en-GB" sz="1200" dirty="0"/>
              <a:t>Steps that are not important:</a:t>
            </a:r>
          </a:p>
          <a:p>
            <a:pPr marL="285750" indent="-193675">
              <a:buFont typeface="Arial" panose="020B0604020202020204" pitchFamily="34" charset="0"/>
              <a:buChar char="•"/>
            </a:pPr>
            <a:r>
              <a:rPr lang="en-GB" sz="1100" dirty="0"/>
              <a:t>Leave home and take the bus to the doctor</a:t>
            </a:r>
          </a:p>
          <a:p>
            <a:pPr marL="285750" indent="-193675">
              <a:buFont typeface="Arial" panose="020B0604020202020204" pitchFamily="34" charset="0"/>
              <a:buChar char="•"/>
            </a:pPr>
            <a:r>
              <a:rPr lang="en-GB" sz="1100" dirty="0"/>
              <a:t>Hang the jacket in the wardrobe at the doctor's waiting room</a:t>
            </a:r>
          </a:p>
        </p:txBody>
      </p:sp>
      <p:sp>
        <p:nvSpPr>
          <p:cNvPr id="7" name="Rectangle 6">
            <a:extLst>
              <a:ext uri="{FF2B5EF4-FFF2-40B4-BE49-F238E27FC236}">
                <a16:creationId xmlns:a16="http://schemas.microsoft.com/office/drawing/2014/main" id="{DD63D352-8F8E-45A8-B2A7-1973A377A34B}"/>
              </a:ext>
            </a:extLst>
          </p:cNvPr>
          <p:cNvSpPr/>
          <p:nvPr/>
        </p:nvSpPr>
        <p:spPr>
          <a:xfrm>
            <a:off x="7717790" y="493116"/>
            <a:ext cx="3216910" cy="1015663"/>
          </a:xfrm>
          <a:prstGeom prst="rect">
            <a:avLst/>
          </a:prstGeom>
          <a:noFill/>
        </p:spPr>
        <p:txBody>
          <a:bodyPr wrap="square" rtlCol="0">
            <a:spAutoFit/>
          </a:bodyPr>
          <a:lstStyle/>
          <a:p>
            <a:pPr defTabSz="914400"/>
            <a:r>
              <a:rPr lang="en-GB" sz="1200" kern="0" dirty="0">
                <a:solidFill>
                  <a:schemeClr val="accent4">
                    <a:lumMod val="50000"/>
                  </a:schemeClr>
                </a:solidFill>
              </a:rPr>
              <a:t>CJML allows abstraction through </a:t>
            </a:r>
            <a:r>
              <a:rPr lang="en-GB" sz="1200" i="1" kern="0" dirty="0">
                <a:solidFill>
                  <a:schemeClr val="accent4">
                    <a:lumMod val="50000"/>
                  </a:schemeClr>
                </a:solidFill>
              </a:rPr>
              <a:t>journey phases</a:t>
            </a:r>
            <a:r>
              <a:rPr lang="en-GB" sz="1200" kern="0" dirty="0">
                <a:solidFill>
                  <a:schemeClr val="accent4">
                    <a:lumMod val="50000"/>
                  </a:schemeClr>
                </a:solidFill>
              </a:rPr>
              <a:t>, see the terminology document. Example: before the travel, during the travel, after the travel. More examples can be found in the visual notation document.</a:t>
            </a:r>
          </a:p>
        </p:txBody>
      </p:sp>
      <p:pic>
        <p:nvPicPr>
          <p:cNvPr id="8" name="Picture 4" descr="Bilderesultat for light bulb free clipart">
            <a:extLst>
              <a:ext uri="{FF2B5EF4-FFF2-40B4-BE49-F238E27FC236}">
                <a16:creationId xmlns:a16="http://schemas.microsoft.com/office/drawing/2014/main" id="{BD997073-7AFF-4681-A2AE-A2C973C7C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06299" y="616355"/>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8B07F8F-FD0D-486D-8DB8-EF032DC8731D}"/>
              </a:ext>
            </a:extLst>
          </p:cNvPr>
          <p:cNvGrpSpPr/>
          <p:nvPr/>
        </p:nvGrpSpPr>
        <p:grpSpPr>
          <a:xfrm>
            <a:off x="1454210" y="6520740"/>
            <a:ext cx="8104912" cy="200677"/>
            <a:chOff x="1454210" y="6520740"/>
            <a:chExt cx="8104912" cy="200677"/>
          </a:xfrm>
        </p:grpSpPr>
        <p:sp>
          <p:nvSpPr>
            <p:cNvPr id="10" name="AutoShape 63">
              <a:extLst>
                <a:ext uri="{FF2B5EF4-FFF2-40B4-BE49-F238E27FC236}">
                  <a16:creationId xmlns:a16="http://schemas.microsoft.com/office/drawing/2014/main" id="{B92FE9C7-5B69-4AAF-8913-93E9D00D3E7B}"/>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1" name="AutoShape 64">
              <a:extLst>
                <a:ext uri="{FF2B5EF4-FFF2-40B4-BE49-F238E27FC236}">
                  <a16:creationId xmlns:a16="http://schemas.microsoft.com/office/drawing/2014/main" id="{43681866-7DC9-4632-A99A-5589AD84DB1D}"/>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12" name="AutoShape 65">
              <a:extLst>
                <a:ext uri="{FF2B5EF4-FFF2-40B4-BE49-F238E27FC236}">
                  <a16:creationId xmlns:a16="http://schemas.microsoft.com/office/drawing/2014/main" id="{C91557D9-4360-4B68-8EA2-BC733982BAD3}"/>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3" name="AutoShape 64">
              <a:extLst>
                <a:ext uri="{FF2B5EF4-FFF2-40B4-BE49-F238E27FC236}">
                  <a16:creationId xmlns:a16="http://schemas.microsoft.com/office/drawing/2014/main" id="{3A32F45F-C8F9-4C3A-8970-6F85752B0F2B}"/>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58810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Extra: Communication point or action?</a:t>
            </a:r>
          </a:p>
        </p:txBody>
      </p:sp>
      <p:sp>
        <p:nvSpPr>
          <p:cNvPr id="3" name="Content Placeholder 2"/>
          <p:cNvSpPr>
            <a:spLocks noGrp="1"/>
          </p:cNvSpPr>
          <p:nvPr>
            <p:ph idx="1"/>
          </p:nvPr>
        </p:nvSpPr>
        <p:spPr>
          <a:xfrm>
            <a:off x="954089" y="1547812"/>
            <a:ext cx="6361111" cy="4554538"/>
          </a:xfrm>
        </p:spPr>
        <p:txBody>
          <a:bodyPr>
            <a:normAutofit fontScale="70000" lnSpcReduction="20000"/>
          </a:bodyPr>
          <a:lstStyle/>
          <a:p>
            <a:r>
              <a:rPr lang="en-GB" dirty="0"/>
              <a:t>What communication is, and what it is not, can be difficult to decide if one doesn't have definitions and guidelines to relate to. </a:t>
            </a:r>
          </a:p>
          <a:p>
            <a:r>
              <a:rPr lang="en-GB" dirty="0"/>
              <a:t>Communication, as it is defined in CJML, requires that a sender sends a message directed towards a defined actor in a specific context. </a:t>
            </a:r>
          </a:p>
          <a:p>
            <a:r>
              <a:rPr lang="en-GB" dirty="0"/>
              <a:t>Note that acquisition of information (perception and cognition) is not defined as communication in CJML unless the information is communicated actively to an intended receiver and in the context of a journey.</a:t>
            </a:r>
          </a:p>
          <a:p>
            <a:r>
              <a:rPr lang="en-GB" u="sng" dirty="0"/>
              <a:t>Example 1</a:t>
            </a:r>
            <a:r>
              <a:rPr lang="en-GB" dirty="0"/>
              <a:t>: John is reading the electricity meter and writes down the number on a piece of paper. </a:t>
            </a:r>
          </a:p>
          <a:p>
            <a:pPr lvl="1"/>
            <a:r>
              <a:rPr lang="en-GB" sz="1900" dirty="0"/>
              <a:t>This step is an action, as John has not yet communicated the number to anyone. </a:t>
            </a:r>
          </a:p>
          <a:p>
            <a:r>
              <a:rPr lang="en-GB" u="sng" dirty="0"/>
              <a:t>Example 2</a:t>
            </a:r>
            <a:r>
              <a:rPr lang="en-GB" dirty="0"/>
              <a:t>: John sends the meter reading to the utility company through an SMS. </a:t>
            </a:r>
          </a:p>
          <a:p>
            <a:pPr lvl="1"/>
            <a:r>
              <a:rPr lang="en-GB" sz="1900" dirty="0"/>
              <a:t>This step is definitely a communication point, as the message is actively sent to an intended receiver.</a:t>
            </a:r>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27</a:t>
            </a:fld>
            <a:endParaRPr lang="en-GB" dirty="0"/>
          </a:p>
        </p:txBody>
      </p:sp>
      <p:sp>
        <p:nvSpPr>
          <p:cNvPr id="48" name="TextBox 47"/>
          <p:cNvSpPr txBox="1"/>
          <p:nvPr/>
        </p:nvSpPr>
        <p:spPr>
          <a:xfrm>
            <a:off x="7694930" y="1563554"/>
            <a:ext cx="2982817" cy="1784628"/>
          </a:xfrm>
          <a:prstGeom prst="rect">
            <a:avLst/>
          </a:prstGeom>
          <a:solidFill>
            <a:srgbClr val="DCE6F2"/>
          </a:solidFill>
        </p:spPr>
        <p:txBody>
          <a:bodyPr wrap="square" rtlCol="0">
            <a:noAutofit/>
          </a:bodyPr>
          <a:lstStyle/>
          <a:p>
            <a:r>
              <a:rPr lang="en-GB" sz="1400" b="1" dirty="0"/>
              <a:t>Example of touchpoints that involve direct communication:</a:t>
            </a:r>
            <a:endParaRPr lang="en-GB" sz="1200" dirty="0"/>
          </a:p>
          <a:p>
            <a:pPr marL="285750" indent="-193675">
              <a:buFont typeface="Arial" panose="020B0604020202020204" pitchFamily="34" charset="0"/>
              <a:buChar char="•"/>
            </a:pPr>
            <a:r>
              <a:rPr lang="en-GB" sz="1200" dirty="0"/>
              <a:t>A patient has a telephone conversation with the doctor. </a:t>
            </a:r>
          </a:p>
          <a:p>
            <a:pPr marL="285750" indent="-193675">
              <a:buFont typeface="Arial" panose="020B0604020202020204" pitchFamily="34" charset="0"/>
              <a:buChar char="•"/>
            </a:pPr>
            <a:r>
              <a:rPr lang="en-GB" sz="1200" dirty="0"/>
              <a:t>The doctor receives an epicrisis from the specialist.</a:t>
            </a:r>
          </a:p>
          <a:p>
            <a:pPr marL="285750" indent="-193675">
              <a:buFont typeface="Arial" panose="020B0604020202020204" pitchFamily="34" charset="0"/>
              <a:buChar char="•"/>
            </a:pPr>
            <a:r>
              <a:rPr lang="en-GB" sz="1200" dirty="0"/>
              <a:t>A patient receives a SMS reminder about the upcoming appointment with the doctor.</a:t>
            </a:r>
          </a:p>
          <a:p>
            <a:pPr marL="285750" indent="-193675">
              <a:buFont typeface="Arial" panose="020B0604020202020204" pitchFamily="34" charset="0"/>
              <a:buChar char="•"/>
            </a:pPr>
            <a:endParaRPr lang="en-GB" sz="1200" dirty="0"/>
          </a:p>
        </p:txBody>
      </p:sp>
      <p:sp>
        <p:nvSpPr>
          <p:cNvPr id="49" name="TextBox 48"/>
          <p:cNvSpPr txBox="1"/>
          <p:nvPr/>
        </p:nvSpPr>
        <p:spPr>
          <a:xfrm>
            <a:off x="7717789" y="3772986"/>
            <a:ext cx="2956561" cy="1783264"/>
          </a:xfrm>
          <a:prstGeom prst="rect">
            <a:avLst/>
          </a:prstGeom>
          <a:solidFill>
            <a:srgbClr val="DCE6F2"/>
          </a:solidFill>
        </p:spPr>
        <p:txBody>
          <a:bodyPr wrap="square" rtlCol="0">
            <a:noAutofit/>
          </a:bodyPr>
          <a:lstStyle/>
          <a:p>
            <a:pPr lvl="0"/>
            <a:r>
              <a:rPr lang="en-GB" sz="1400" b="1" dirty="0"/>
              <a:t>Example of touchpoints that are not defined as direct communication</a:t>
            </a:r>
            <a:r>
              <a:rPr lang="en-GB" sz="1400" b="1" dirty="0">
                <a:solidFill>
                  <a:prstClr val="black"/>
                </a:solidFill>
              </a:rPr>
              <a:t>:  </a:t>
            </a:r>
            <a:endParaRPr lang="en-GB" sz="1200" dirty="0">
              <a:solidFill>
                <a:prstClr val="black"/>
              </a:solidFill>
            </a:endParaRPr>
          </a:p>
          <a:p>
            <a:pPr marL="285750" indent="-193675">
              <a:buFont typeface="Arial" panose="020B0604020202020204" pitchFamily="34" charset="0"/>
              <a:buChar char="•"/>
            </a:pPr>
            <a:r>
              <a:rPr lang="en-GB" sz="1200" dirty="0">
                <a:solidFill>
                  <a:prstClr val="black"/>
                </a:solidFill>
              </a:rPr>
              <a:t>Writing down questions before a visit to the doctor. </a:t>
            </a:r>
          </a:p>
          <a:p>
            <a:pPr marL="285750" indent="-193675">
              <a:buFont typeface="Arial" panose="020B0604020202020204" pitchFamily="34" charset="0"/>
              <a:buChar char="•"/>
            </a:pPr>
            <a:r>
              <a:rPr lang="en-GB" sz="1200" dirty="0">
                <a:solidFill>
                  <a:prstClr val="black"/>
                </a:solidFill>
              </a:rPr>
              <a:t>Reading an information brochure at the doctor's waiting room.</a:t>
            </a:r>
          </a:p>
          <a:p>
            <a:pPr marL="285750" indent="-193675">
              <a:buFont typeface="Arial" panose="020B0604020202020204" pitchFamily="34" charset="0"/>
              <a:buChar char="•"/>
            </a:pPr>
            <a:r>
              <a:rPr lang="en-GB" sz="1200" dirty="0">
                <a:solidFill>
                  <a:prstClr val="black"/>
                </a:solidFill>
              </a:rPr>
              <a:t>Looking at the map of the hospital area to find the right building.</a:t>
            </a:r>
            <a:endParaRPr lang="en-GB" sz="1600" dirty="0"/>
          </a:p>
        </p:txBody>
      </p:sp>
      <p:grpSp>
        <p:nvGrpSpPr>
          <p:cNvPr id="7" name="Group 6">
            <a:extLst>
              <a:ext uri="{FF2B5EF4-FFF2-40B4-BE49-F238E27FC236}">
                <a16:creationId xmlns:a16="http://schemas.microsoft.com/office/drawing/2014/main" id="{F4235B23-2A04-43EE-B848-E69CE81F3EC8}"/>
              </a:ext>
            </a:extLst>
          </p:cNvPr>
          <p:cNvGrpSpPr/>
          <p:nvPr/>
        </p:nvGrpSpPr>
        <p:grpSpPr>
          <a:xfrm>
            <a:off x="1454210" y="6520740"/>
            <a:ext cx="8104912" cy="200677"/>
            <a:chOff x="1454210" y="6520740"/>
            <a:chExt cx="8104912" cy="200677"/>
          </a:xfrm>
        </p:grpSpPr>
        <p:sp>
          <p:nvSpPr>
            <p:cNvPr id="8" name="AutoShape 63">
              <a:extLst>
                <a:ext uri="{FF2B5EF4-FFF2-40B4-BE49-F238E27FC236}">
                  <a16:creationId xmlns:a16="http://schemas.microsoft.com/office/drawing/2014/main" id="{7602A560-D473-470F-A3BF-046A36CA54E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9" name="AutoShape 64">
              <a:extLst>
                <a:ext uri="{FF2B5EF4-FFF2-40B4-BE49-F238E27FC236}">
                  <a16:creationId xmlns:a16="http://schemas.microsoft.com/office/drawing/2014/main" id="{1BE0896B-6A10-44AB-8614-857AC092166E}"/>
                </a:ext>
              </a:extLst>
            </p:cNvPr>
            <p:cNvSpPr>
              <a:spLocks noChangeArrowheads="1"/>
            </p:cNvSpPr>
            <p:nvPr/>
          </p:nvSpPr>
          <p:spPr bwMode="auto">
            <a:xfrm>
              <a:off x="3029756" y="6520740"/>
              <a:ext cx="2946273"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Theoretical foundation and </a:t>
              </a:r>
              <a:r>
                <a:rPr lang="en-GB" sz="1000" kern="0">
                  <a:solidFill>
                    <a:schemeClr val="bg1"/>
                  </a:solidFill>
                  <a:cs typeface="Arial" charset="0"/>
                </a:rPr>
                <a:t>modelling approach</a:t>
              </a:r>
              <a:endParaRPr lang="en-GB" sz="1000" kern="0" dirty="0">
                <a:solidFill>
                  <a:schemeClr val="bg1"/>
                </a:solidFill>
                <a:cs typeface="Arial" charset="0"/>
              </a:endParaRPr>
            </a:p>
          </p:txBody>
        </p:sp>
        <p:sp>
          <p:nvSpPr>
            <p:cNvPr id="10" name="AutoShape 65">
              <a:extLst>
                <a:ext uri="{FF2B5EF4-FFF2-40B4-BE49-F238E27FC236}">
                  <a16:creationId xmlns:a16="http://schemas.microsoft.com/office/drawing/2014/main" id="{4111881A-BF9A-4D66-B67A-C6D9D07D20A7}"/>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1" name="AutoShape 64">
              <a:extLst>
                <a:ext uri="{FF2B5EF4-FFF2-40B4-BE49-F238E27FC236}">
                  <a16:creationId xmlns:a16="http://schemas.microsoft.com/office/drawing/2014/main" id="{F60414F2-BAB7-403F-9F7D-327E52F37736}"/>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161570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FD09-2B7D-4DD1-A2EA-F0C8291330F9}"/>
              </a:ext>
            </a:extLst>
          </p:cNvPr>
          <p:cNvSpPr>
            <a:spLocks noGrp="1"/>
          </p:cNvSpPr>
          <p:nvPr>
            <p:ph type="title"/>
          </p:nvPr>
        </p:nvSpPr>
        <p:spPr>
          <a:xfrm>
            <a:off x="954183" y="1883324"/>
            <a:ext cx="8042532" cy="2622001"/>
          </a:xfrm>
        </p:spPr>
        <p:txBody>
          <a:bodyPr/>
          <a:lstStyle/>
          <a:p>
            <a:r>
              <a:rPr lang="en-GB" dirty="0"/>
              <a:t>A quick tour of CJML</a:t>
            </a:r>
          </a:p>
        </p:txBody>
      </p:sp>
      <p:sp>
        <p:nvSpPr>
          <p:cNvPr id="5" name="Text Placeholder 4">
            <a:extLst>
              <a:ext uri="{FF2B5EF4-FFF2-40B4-BE49-F238E27FC236}">
                <a16:creationId xmlns:a16="http://schemas.microsoft.com/office/drawing/2014/main" id="{31066B05-F383-49EB-889F-102FCF3B73D1}"/>
              </a:ext>
            </a:extLst>
          </p:cNvPr>
          <p:cNvSpPr>
            <a:spLocks noGrp="1"/>
          </p:cNvSpPr>
          <p:nvPr>
            <p:ph type="body" idx="1"/>
          </p:nvPr>
        </p:nvSpPr>
        <p:spPr>
          <a:xfrm>
            <a:off x="954183" y="3960000"/>
            <a:ext cx="8042532" cy="1558908"/>
          </a:xfrm>
        </p:spPr>
        <p:txBody>
          <a:bodyPr>
            <a:normAutofit/>
          </a:bodyPr>
          <a:lstStyle/>
          <a:p>
            <a:r>
              <a:rPr lang="en-GB" dirty="0"/>
              <a:t>Diagram types and examples</a:t>
            </a:r>
          </a:p>
          <a:p>
            <a:r>
              <a:rPr lang="en-GB" dirty="0"/>
              <a:t>Comparison of diagram types</a:t>
            </a:r>
          </a:p>
          <a:p>
            <a:r>
              <a:rPr lang="en-GB" dirty="0"/>
              <a:t>Customer/User experience</a:t>
            </a:r>
          </a:p>
        </p:txBody>
      </p:sp>
      <p:sp>
        <p:nvSpPr>
          <p:cNvPr id="4" name="Rectangle 3">
            <a:extLst>
              <a:ext uri="{FF2B5EF4-FFF2-40B4-BE49-F238E27FC236}">
                <a16:creationId xmlns:a16="http://schemas.microsoft.com/office/drawing/2014/main" id="{71A1E1B3-5C16-4D05-AC73-BE1382434949}"/>
              </a:ext>
            </a:extLst>
          </p:cNvPr>
          <p:cNvSpPr/>
          <p:nvPr/>
        </p:nvSpPr>
        <p:spPr>
          <a:xfrm>
            <a:off x="8763132" y="1776849"/>
            <a:ext cx="2600996" cy="1600438"/>
          </a:xfrm>
          <a:prstGeom prst="rect">
            <a:avLst/>
          </a:prstGeom>
          <a:noFill/>
        </p:spPr>
        <p:txBody>
          <a:bodyPr wrap="square" rtlCol="0">
            <a:spAutoFit/>
          </a:bodyPr>
          <a:lstStyle/>
          <a:p>
            <a:pPr defTabSz="914400"/>
            <a:r>
              <a:rPr lang="en-GB" sz="1400" kern="0" dirty="0">
                <a:solidFill>
                  <a:schemeClr val="accent4">
                    <a:lumMod val="50000"/>
                  </a:schemeClr>
                </a:solidFill>
              </a:rPr>
              <a:t>Only a small selection of the diagrams and visual features in CJML is shown here. </a:t>
            </a:r>
          </a:p>
          <a:p>
            <a:pPr defTabSz="914400"/>
            <a:endParaRPr lang="en-GB" sz="1400" kern="0" dirty="0">
              <a:solidFill>
                <a:schemeClr val="accent4">
                  <a:lumMod val="50000"/>
                </a:schemeClr>
              </a:solidFill>
            </a:endParaRPr>
          </a:p>
          <a:p>
            <a:pPr defTabSz="914400"/>
            <a:r>
              <a:rPr lang="en-GB" sz="1400" kern="0" dirty="0">
                <a:solidFill>
                  <a:schemeClr val="accent4">
                    <a:lumMod val="50000"/>
                  </a:schemeClr>
                </a:solidFill>
              </a:rPr>
              <a:t>The full specification can be found in the Visual notation document. </a:t>
            </a:r>
          </a:p>
        </p:txBody>
      </p:sp>
      <p:pic>
        <p:nvPicPr>
          <p:cNvPr id="6" name="Picture 4" descr="Bilderesultat for light bulb free clipart">
            <a:extLst>
              <a:ext uri="{FF2B5EF4-FFF2-40B4-BE49-F238E27FC236}">
                <a16:creationId xmlns:a16="http://schemas.microsoft.com/office/drawing/2014/main" id="{D84D561D-F950-4498-A537-C4124D4C8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45002" y="1845578"/>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6A3446-D608-482B-930C-22C7046AF69C}"/>
              </a:ext>
            </a:extLst>
          </p:cNvPr>
          <p:cNvPicPr>
            <a:picLocks noChangeAspect="1"/>
          </p:cNvPicPr>
          <p:nvPr/>
        </p:nvPicPr>
        <p:blipFill>
          <a:blip r:embed="rId4"/>
          <a:stretch>
            <a:fillRect/>
          </a:stretch>
        </p:blipFill>
        <p:spPr>
          <a:xfrm>
            <a:off x="8545002" y="3398357"/>
            <a:ext cx="2971699" cy="1905124"/>
          </a:xfrm>
          <a:prstGeom prst="rect">
            <a:avLst/>
          </a:prstGeom>
        </p:spPr>
      </p:pic>
    </p:spTree>
    <p:extLst>
      <p:ext uri="{BB962C8B-B14F-4D97-AF65-F5344CB8AC3E}">
        <p14:creationId xmlns:p14="http://schemas.microsoft.com/office/powerpoint/2010/main" val="112284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CD7E99-6C69-4AEE-A4F2-7E08FE90ADC3}"/>
              </a:ext>
            </a:extLst>
          </p:cNvPr>
          <p:cNvSpPr/>
          <p:nvPr/>
        </p:nvSpPr>
        <p:spPr>
          <a:xfrm>
            <a:off x="5659117" y="1435290"/>
            <a:ext cx="6219617" cy="39502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Rectangle 2">
            <a:extLst>
              <a:ext uri="{FF2B5EF4-FFF2-40B4-BE49-F238E27FC236}">
                <a16:creationId xmlns:a16="http://schemas.microsoft.com/office/drawing/2014/main" id="{453ACBE8-823D-41F9-AB3E-355A051FA475}"/>
              </a:ext>
            </a:extLst>
          </p:cNvPr>
          <p:cNvSpPr/>
          <p:nvPr/>
        </p:nvSpPr>
        <p:spPr>
          <a:xfrm>
            <a:off x="313266" y="1435290"/>
            <a:ext cx="5189774" cy="39502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Overview - diagram types</a:t>
            </a:r>
          </a:p>
        </p:txBody>
      </p:sp>
      <p:sp>
        <p:nvSpPr>
          <p:cNvPr id="32" name="TextBox 31">
            <a:extLst>
              <a:ext uri="{FF2B5EF4-FFF2-40B4-BE49-F238E27FC236}">
                <a16:creationId xmlns:a16="http://schemas.microsoft.com/office/drawing/2014/main" id="{B9ABE375-8729-492C-94B7-D6B27ABF776A}"/>
              </a:ext>
            </a:extLst>
          </p:cNvPr>
          <p:cNvSpPr txBox="1"/>
          <p:nvPr/>
        </p:nvSpPr>
        <p:spPr>
          <a:xfrm>
            <a:off x="381000" y="1472423"/>
            <a:ext cx="4743027"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Journey diagram</a:t>
            </a:r>
          </a:p>
          <a:p>
            <a:pPr marL="285750" indent="-285750">
              <a:buFont typeface="Arial" panose="020B0604020202020204" pitchFamily="34" charset="0"/>
              <a:buChar char="•"/>
            </a:pPr>
            <a:r>
              <a:rPr lang="en-GB" sz="1600" dirty="0"/>
              <a:t>Suitable for planned and actual journeys with few actors involved</a:t>
            </a:r>
          </a:p>
          <a:p>
            <a:pPr marL="285750" indent="-285750">
              <a:buFont typeface="Arial" panose="020B0604020202020204" pitchFamily="34" charset="0"/>
              <a:buChar char="•"/>
            </a:pPr>
            <a:r>
              <a:rPr lang="en-GB" sz="1600" dirty="0"/>
              <a:t>Suitable for actual journeys when emphasizing </a:t>
            </a:r>
            <a:r>
              <a:rPr lang="en-GB" sz="1600" dirty="0">
                <a:solidFill>
                  <a:srgbClr val="C00000"/>
                </a:solidFill>
              </a:rPr>
              <a:t>deviations</a:t>
            </a:r>
            <a:r>
              <a:rPr lang="en-GB" sz="1600" dirty="0"/>
              <a:t> from the planned journey</a:t>
            </a:r>
          </a:p>
        </p:txBody>
      </p:sp>
      <p:sp>
        <p:nvSpPr>
          <p:cNvPr id="33" name="TextBox 32">
            <a:extLst>
              <a:ext uri="{FF2B5EF4-FFF2-40B4-BE49-F238E27FC236}">
                <a16:creationId xmlns:a16="http://schemas.microsoft.com/office/drawing/2014/main" id="{98D6F79C-3C8E-4119-8F87-4C0FFEC74FF5}"/>
              </a:ext>
            </a:extLst>
          </p:cNvPr>
          <p:cNvSpPr txBox="1"/>
          <p:nvPr/>
        </p:nvSpPr>
        <p:spPr>
          <a:xfrm>
            <a:off x="5723467" y="1472423"/>
            <a:ext cx="5748020"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Swimlane diagram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black"/>
                </a:solidFill>
                <a:effectLst/>
                <a:uLnTx/>
                <a:uFillTx/>
              </a:rPr>
              <a:t>Suitable when </a:t>
            </a:r>
            <a:r>
              <a:rPr kumimoji="0" lang="en-GB" sz="1600" b="0" i="0" u="none" strike="noStrike" kern="0" cap="none" spc="0" normalizeH="0" noProof="0" dirty="0">
                <a:ln>
                  <a:noFill/>
                </a:ln>
                <a:solidFill>
                  <a:prstClr val="black"/>
                </a:solidFill>
                <a:effectLst/>
                <a:uLnTx/>
                <a:uFillTx/>
              </a:rPr>
              <a:t>several actors are involved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dirty="0">
                <a:solidFill>
                  <a:prstClr val="black"/>
                </a:solidFill>
              </a:rPr>
              <a:t>Suitable for </a:t>
            </a:r>
            <a:r>
              <a:rPr kumimoji="0" lang="en-GB" sz="1600" b="0" i="0" u="none" strike="noStrike" kern="0" cap="none" spc="0" normalizeH="0" noProof="0" dirty="0">
                <a:ln>
                  <a:noFill/>
                </a:ln>
                <a:solidFill>
                  <a:prstClr val="black"/>
                </a:solidFill>
                <a:effectLst/>
                <a:uLnTx/>
                <a:uFillTx/>
              </a:rPr>
              <a:t>service delivery networks (see reference)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baseline="0" dirty="0">
                <a:solidFill>
                  <a:prstClr val="black"/>
                </a:solidFill>
              </a:rPr>
              <a:t>Reveals</a:t>
            </a:r>
            <a:r>
              <a:rPr lang="en-GB" sz="1600" kern="0" dirty="0">
                <a:solidFill>
                  <a:prstClr val="black"/>
                </a:solidFill>
              </a:rPr>
              <a:t> </a:t>
            </a:r>
            <a:r>
              <a:rPr lang="en-GB" sz="1600" kern="0" dirty="0">
                <a:solidFill>
                  <a:srgbClr val="C00000"/>
                </a:solidFill>
              </a:rPr>
              <a:t>both the sender and the receiver </a:t>
            </a:r>
            <a:r>
              <a:rPr lang="en-GB" sz="1600" kern="0" dirty="0">
                <a:solidFill>
                  <a:prstClr val="black"/>
                </a:solidFill>
              </a:rPr>
              <a:t>of each communication point</a:t>
            </a:r>
            <a:endParaRPr kumimoji="0" lang="en-GB" sz="1600" b="0" i="0" u="none" strike="noStrike" kern="0" cap="none" spc="0" normalizeH="0" baseline="0" noProof="0" dirty="0">
              <a:ln>
                <a:noFill/>
              </a:ln>
              <a:solidFill>
                <a:prstClr val="black"/>
              </a:solidFill>
              <a:effectLst/>
              <a:uLnTx/>
              <a:uFillTx/>
            </a:endParaRPr>
          </a:p>
        </p:txBody>
      </p:sp>
      <p:pic>
        <p:nvPicPr>
          <p:cNvPr id="16" name="Picture 15">
            <a:extLst>
              <a:ext uri="{FF2B5EF4-FFF2-40B4-BE49-F238E27FC236}">
                <a16:creationId xmlns:a16="http://schemas.microsoft.com/office/drawing/2014/main" id="{815913A9-99A5-4828-97A8-A992EB54E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827" y="3170752"/>
            <a:ext cx="3692173" cy="1898650"/>
          </a:xfrm>
          <a:prstGeom prst="rect">
            <a:avLst/>
          </a:prstGeom>
        </p:spPr>
      </p:pic>
      <p:pic>
        <p:nvPicPr>
          <p:cNvPr id="8" name="Picture 7">
            <a:extLst>
              <a:ext uri="{FF2B5EF4-FFF2-40B4-BE49-F238E27FC236}">
                <a16:creationId xmlns:a16="http://schemas.microsoft.com/office/drawing/2014/main" id="{53BC47A0-B8F5-4F0E-B93F-28835C0570E0}"/>
              </a:ext>
            </a:extLst>
          </p:cNvPr>
          <p:cNvPicPr>
            <a:picLocks noChangeAspect="1"/>
          </p:cNvPicPr>
          <p:nvPr/>
        </p:nvPicPr>
        <p:blipFill>
          <a:blip r:embed="rId5"/>
          <a:stretch>
            <a:fillRect/>
          </a:stretch>
        </p:blipFill>
        <p:spPr>
          <a:xfrm>
            <a:off x="6026632" y="2892888"/>
            <a:ext cx="5316173" cy="2225233"/>
          </a:xfrm>
          <a:prstGeom prst="rect">
            <a:avLst/>
          </a:prstGeom>
        </p:spPr>
      </p:pic>
      <p:sp>
        <p:nvSpPr>
          <p:cNvPr id="9" name="TextBox 8">
            <a:extLst>
              <a:ext uri="{FF2B5EF4-FFF2-40B4-BE49-F238E27FC236}">
                <a16:creationId xmlns:a16="http://schemas.microsoft.com/office/drawing/2014/main" id="{20DA8136-B82E-44E4-AB75-BE1F27594A95}"/>
              </a:ext>
            </a:extLst>
          </p:cNvPr>
          <p:cNvSpPr txBox="1"/>
          <p:nvPr/>
        </p:nvSpPr>
        <p:spPr>
          <a:xfrm>
            <a:off x="5386945" y="5724954"/>
            <a:ext cx="246483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Note the difference in how a communication point is represented in the two diagrams.</a:t>
            </a:r>
          </a:p>
        </p:txBody>
      </p:sp>
      <p:pic>
        <p:nvPicPr>
          <p:cNvPr id="10" name="Picture 4" descr="Bilderesultat for light bulb free clipart">
            <a:extLst>
              <a:ext uri="{FF2B5EF4-FFF2-40B4-BE49-F238E27FC236}">
                <a16:creationId xmlns:a16="http://schemas.microsoft.com/office/drawing/2014/main" id="{259648D9-DF2E-48A3-A498-57B195CB8C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479798" y="5535928"/>
            <a:ext cx="179319"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7C8224-42B2-4686-9527-88187DCE3C13}"/>
              </a:ext>
            </a:extLst>
          </p:cNvPr>
          <p:cNvCxnSpPr>
            <a:cxnSpLocks/>
          </p:cNvCxnSpPr>
          <p:nvPr/>
        </p:nvCxnSpPr>
        <p:spPr>
          <a:xfrm flipH="1" flipV="1">
            <a:off x="3794796" y="5149572"/>
            <a:ext cx="1556165" cy="647983"/>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20" name="Rectangle 19">
            <a:extLst>
              <a:ext uri="{FF2B5EF4-FFF2-40B4-BE49-F238E27FC236}">
                <a16:creationId xmlns:a16="http://schemas.microsoft.com/office/drawing/2014/main" id="{3FD153FD-A8D1-475C-BDC9-6C750A55CEED}"/>
              </a:ext>
            </a:extLst>
          </p:cNvPr>
          <p:cNvSpPr/>
          <p:nvPr/>
        </p:nvSpPr>
        <p:spPr>
          <a:xfrm>
            <a:off x="2838450" y="4555457"/>
            <a:ext cx="869950" cy="594393"/>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B82FA5B-B184-4A29-BE35-F193677CB514}"/>
              </a:ext>
            </a:extLst>
          </p:cNvPr>
          <p:cNvSpPr/>
          <p:nvPr/>
        </p:nvSpPr>
        <p:spPr>
          <a:xfrm>
            <a:off x="8875218" y="3597760"/>
            <a:ext cx="1170482" cy="1520362"/>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Arrow Connector 21">
            <a:extLst>
              <a:ext uri="{FF2B5EF4-FFF2-40B4-BE49-F238E27FC236}">
                <a16:creationId xmlns:a16="http://schemas.microsoft.com/office/drawing/2014/main" id="{DD052B61-BB83-4848-81C2-9B03F5B7274A}"/>
              </a:ext>
            </a:extLst>
          </p:cNvPr>
          <p:cNvCxnSpPr>
            <a:cxnSpLocks/>
          </p:cNvCxnSpPr>
          <p:nvPr/>
        </p:nvCxnSpPr>
        <p:spPr>
          <a:xfrm flipV="1">
            <a:off x="7607300" y="5149574"/>
            <a:ext cx="1219200" cy="64798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grpSp>
        <p:nvGrpSpPr>
          <p:cNvPr id="17" name="Group 16">
            <a:extLst>
              <a:ext uri="{FF2B5EF4-FFF2-40B4-BE49-F238E27FC236}">
                <a16:creationId xmlns:a16="http://schemas.microsoft.com/office/drawing/2014/main" id="{86FDF882-C503-49C0-8257-85CBDCF3FA36}"/>
              </a:ext>
            </a:extLst>
          </p:cNvPr>
          <p:cNvGrpSpPr/>
          <p:nvPr/>
        </p:nvGrpSpPr>
        <p:grpSpPr>
          <a:xfrm>
            <a:off x="1454210" y="6520740"/>
            <a:ext cx="8104912" cy="200677"/>
            <a:chOff x="1454210" y="6520740"/>
            <a:chExt cx="8104912" cy="200677"/>
          </a:xfrm>
        </p:grpSpPr>
        <p:sp>
          <p:nvSpPr>
            <p:cNvPr id="18" name="AutoShape 63">
              <a:extLst>
                <a:ext uri="{FF2B5EF4-FFF2-40B4-BE49-F238E27FC236}">
                  <a16:creationId xmlns:a16="http://schemas.microsoft.com/office/drawing/2014/main" id="{B1B734B1-FCA9-4D13-B526-909F22D5887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23" name="AutoShape 64">
              <a:extLst>
                <a:ext uri="{FF2B5EF4-FFF2-40B4-BE49-F238E27FC236}">
                  <a16:creationId xmlns:a16="http://schemas.microsoft.com/office/drawing/2014/main" id="{2E57241E-EEB9-46A0-89A6-E1C47D0FB59C}"/>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24" name="AutoShape 65">
              <a:extLst>
                <a:ext uri="{FF2B5EF4-FFF2-40B4-BE49-F238E27FC236}">
                  <a16:creationId xmlns:a16="http://schemas.microsoft.com/office/drawing/2014/main" id="{6C9C8B3B-62A5-42C4-91ED-70F6A2F8AE32}"/>
                </a:ext>
              </a:extLst>
            </p:cNvPr>
            <p:cNvSpPr>
              <a:spLocks noChangeArrowheads="1"/>
            </p:cNvSpPr>
            <p:nvPr/>
          </p:nvSpPr>
          <p:spPr bwMode="auto">
            <a:xfrm>
              <a:off x="5967575"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A </a:t>
              </a:r>
              <a:r>
                <a:rPr lang="en-GB" sz="1000" kern="0">
                  <a:solidFill>
                    <a:schemeClr val="bg1"/>
                  </a:solidFill>
                  <a:cs typeface="Arial" charset="0"/>
                </a:rPr>
                <a:t>quick tour of CJML</a:t>
              </a:r>
              <a:endParaRPr lang="en-GB" sz="1000" kern="0" dirty="0">
                <a:solidFill>
                  <a:schemeClr val="bg1"/>
                </a:solidFill>
                <a:cs typeface="Arial" charset="0"/>
              </a:endParaRPr>
            </a:p>
          </p:txBody>
        </p:sp>
        <p:sp>
          <p:nvSpPr>
            <p:cNvPr id="25" name="AutoShape 64">
              <a:extLst>
                <a:ext uri="{FF2B5EF4-FFF2-40B4-BE49-F238E27FC236}">
                  <a16:creationId xmlns:a16="http://schemas.microsoft.com/office/drawing/2014/main" id="{7C1F3B68-774F-4F95-B15D-086C3E9D9FEB}"/>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
        <p:nvSpPr>
          <p:cNvPr id="26" name="TextBox 25">
            <a:extLst>
              <a:ext uri="{FF2B5EF4-FFF2-40B4-BE49-F238E27FC236}">
                <a16:creationId xmlns:a16="http://schemas.microsoft.com/office/drawing/2014/main" id="{6AD73B19-2259-46B1-BB10-5D51D56AE36A}"/>
              </a:ext>
            </a:extLst>
          </p:cNvPr>
          <p:cNvSpPr txBox="1"/>
          <p:nvPr/>
        </p:nvSpPr>
        <p:spPr>
          <a:xfrm>
            <a:off x="8731122" y="5462637"/>
            <a:ext cx="3364217" cy="600164"/>
          </a:xfrm>
          <a:prstGeom prst="rect">
            <a:avLst/>
          </a:prstGeom>
          <a:noFill/>
        </p:spPr>
        <p:txBody>
          <a:bodyPr wrap="square" rtlCol="0">
            <a:spAutoFit/>
          </a:bodyPr>
          <a:lstStyle/>
          <a:p>
            <a:r>
              <a:rPr lang="en-GB" sz="1100" dirty="0">
                <a:solidFill>
                  <a:srgbClr val="C55A11"/>
                </a:solidFill>
              </a:rPr>
              <a:t>Tax et al. (2013). The Service Delivery Network (SDN): A Customer-Centric Perspective of the Customer Journey. Journal of Service Research, 16(4), 454-470. </a:t>
            </a:r>
            <a:endParaRPr lang="en-GB" sz="1100" dirty="0">
              <a:solidFill>
                <a:schemeClr val="accent2"/>
              </a:solidFill>
            </a:endParaRPr>
          </a:p>
        </p:txBody>
      </p:sp>
      <p:sp>
        <p:nvSpPr>
          <p:cNvPr id="27" name="TextBox 26">
            <a:extLst>
              <a:ext uri="{FF2B5EF4-FFF2-40B4-BE49-F238E27FC236}">
                <a16:creationId xmlns:a16="http://schemas.microsoft.com/office/drawing/2014/main" id="{1BB71165-0068-416F-94B6-A19F564E7DAD}"/>
              </a:ext>
            </a:extLst>
          </p:cNvPr>
          <p:cNvSpPr txBox="1"/>
          <p:nvPr/>
        </p:nvSpPr>
        <p:spPr>
          <a:xfrm>
            <a:off x="9194800" y="277356"/>
            <a:ext cx="274828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 journey diagram has many visual features, however the swimlane diagram enables a better overview of the service delivery network.</a:t>
            </a:r>
          </a:p>
        </p:txBody>
      </p:sp>
      <p:pic>
        <p:nvPicPr>
          <p:cNvPr id="28" name="Picture 4" descr="Bilderesultat for light bulb free clipart">
            <a:extLst>
              <a:ext uri="{FF2B5EF4-FFF2-40B4-BE49-F238E27FC236}">
                <a16:creationId xmlns:a16="http://schemas.microsoft.com/office/drawing/2014/main" id="{A0423E8E-4B81-4011-A453-CBA5795EA9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926978" y="334746"/>
            <a:ext cx="17002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2694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954182" y="1548000"/>
            <a:ext cx="9583612" cy="4614675"/>
          </a:xfrm>
        </p:spPr>
        <p:txBody>
          <a:bodyPr numCol="2">
            <a:normAutofit fontScale="92500" lnSpcReduction="10000"/>
          </a:bodyPr>
          <a:lstStyle/>
          <a:p>
            <a:r>
              <a:rPr lang="en-GB" dirty="0"/>
              <a:t>Readers guide</a:t>
            </a:r>
          </a:p>
          <a:p>
            <a:pPr lvl="1"/>
            <a:r>
              <a:rPr lang="en-GB" dirty="0"/>
              <a:t>Who can use this material?</a:t>
            </a:r>
          </a:p>
          <a:p>
            <a:pPr lvl="1"/>
            <a:r>
              <a:rPr lang="en-GB" dirty="0"/>
              <a:t>Additional resources</a:t>
            </a:r>
          </a:p>
          <a:p>
            <a:r>
              <a:rPr lang="en-GB" dirty="0"/>
              <a:t>Introducing CJML </a:t>
            </a:r>
          </a:p>
          <a:p>
            <a:pPr lvl="1"/>
            <a:r>
              <a:rPr lang="en-GB" dirty="0"/>
              <a:t>Key facts</a:t>
            </a:r>
          </a:p>
          <a:p>
            <a:pPr lvl="1"/>
            <a:r>
              <a:rPr lang="en-GB" dirty="0"/>
              <a:t>Target group </a:t>
            </a:r>
          </a:p>
          <a:p>
            <a:pPr lvl="1"/>
            <a:r>
              <a:rPr lang="en-GB" dirty="0"/>
              <a:t>Development and origin</a:t>
            </a:r>
          </a:p>
          <a:p>
            <a:r>
              <a:rPr lang="en-GB" dirty="0"/>
              <a:t>Theoretical foundation and modelling approach</a:t>
            </a:r>
          </a:p>
          <a:p>
            <a:pPr lvl="1"/>
            <a:r>
              <a:rPr lang="en-GB" dirty="0"/>
              <a:t>Planned and actual journeys</a:t>
            </a:r>
          </a:p>
          <a:p>
            <a:pPr lvl="1"/>
            <a:r>
              <a:rPr lang="en-GB" dirty="0"/>
              <a:t>Journey types and examples</a:t>
            </a:r>
          </a:p>
          <a:p>
            <a:pPr lvl="1"/>
            <a:r>
              <a:rPr lang="en-GB" dirty="0"/>
              <a:t>Touchpoint typology </a:t>
            </a:r>
          </a:p>
          <a:p>
            <a:pPr lvl="1"/>
            <a:r>
              <a:rPr lang="en-GB" dirty="0"/>
              <a:t>Delineation of steps</a:t>
            </a:r>
          </a:p>
          <a:p>
            <a:r>
              <a:rPr lang="en-GB" dirty="0"/>
              <a:t>A quick tour of CJML</a:t>
            </a:r>
          </a:p>
          <a:p>
            <a:pPr lvl="1"/>
            <a:r>
              <a:rPr lang="en-GB" dirty="0"/>
              <a:t>Diagram types and examples</a:t>
            </a:r>
          </a:p>
          <a:p>
            <a:pPr lvl="1"/>
            <a:r>
              <a:rPr lang="en-GB" dirty="0"/>
              <a:t>Comparison of diagram types</a:t>
            </a:r>
          </a:p>
          <a:p>
            <a:pPr lvl="1"/>
            <a:r>
              <a:rPr lang="en-GB" dirty="0"/>
              <a:t>Customer/User experience</a:t>
            </a:r>
          </a:p>
          <a:p>
            <a:r>
              <a:rPr lang="en-GB" dirty="0"/>
              <a:t>From scenario to journey</a:t>
            </a:r>
          </a:p>
          <a:p>
            <a:pPr lvl="1"/>
            <a:r>
              <a:rPr lang="en-GB" dirty="0"/>
              <a:t>Example - alarm service</a:t>
            </a:r>
          </a:p>
          <a:p>
            <a:pPr lvl="1"/>
            <a:r>
              <a:rPr lang="en-GB" dirty="0"/>
              <a:t>From business scenario to planned journey</a:t>
            </a:r>
          </a:p>
          <a:p>
            <a:pPr lvl="1"/>
            <a:r>
              <a:rPr lang="en-GB" dirty="0"/>
              <a:t>From user scenario to actual journey</a:t>
            </a:r>
          </a:p>
          <a:p>
            <a:endParaRPr lang="en-GB" dirty="0"/>
          </a:p>
          <a:p>
            <a:endParaRPr lang="en-GB" dirty="0"/>
          </a:p>
          <a:p>
            <a:endParaRPr lang="en-GB" dirty="0"/>
          </a:p>
          <a:p>
            <a:pPr lvl="1"/>
            <a:endParaRPr lang="en-GB" dirty="0"/>
          </a:p>
        </p:txBody>
      </p:sp>
      <p:sp>
        <p:nvSpPr>
          <p:cNvPr id="4" name="Slide Number Placeholder 3"/>
          <p:cNvSpPr>
            <a:spLocks noGrp="1"/>
          </p:cNvSpPr>
          <p:nvPr>
            <p:ph type="sldNum" sz="quarter" idx="12"/>
          </p:nvPr>
        </p:nvSpPr>
        <p:spPr/>
        <p:txBody>
          <a:bodyPr/>
          <a:lstStyle/>
          <a:p>
            <a:fld id="{C3BFA56D-298E-294D-B4E1-2047B637E858}" type="slidenum">
              <a:rPr lang="en-GB" smtClean="0"/>
              <a:t>3</a:t>
            </a:fld>
            <a:endParaRPr lang="en-GB" dirty="0"/>
          </a:p>
        </p:txBody>
      </p:sp>
    </p:spTree>
    <p:extLst>
      <p:ext uri="{BB962C8B-B14F-4D97-AF65-F5344CB8AC3E}">
        <p14:creationId xmlns:p14="http://schemas.microsoft.com/office/powerpoint/2010/main" val="54124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CD7E99-6C69-4AEE-A4F2-7E08FE90ADC3}"/>
              </a:ext>
            </a:extLst>
          </p:cNvPr>
          <p:cNvSpPr/>
          <p:nvPr/>
        </p:nvSpPr>
        <p:spPr>
          <a:xfrm>
            <a:off x="5659117" y="1465817"/>
            <a:ext cx="6219617" cy="49426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Rectangle 2">
            <a:extLst>
              <a:ext uri="{FF2B5EF4-FFF2-40B4-BE49-F238E27FC236}">
                <a16:creationId xmlns:a16="http://schemas.microsoft.com/office/drawing/2014/main" id="{453ACBE8-823D-41F9-AB3E-355A051FA475}"/>
              </a:ext>
            </a:extLst>
          </p:cNvPr>
          <p:cNvSpPr/>
          <p:nvPr/>
        </p:nvSpPr>
        <p:spPr>
          <a:xfrm>
            <a:off x="313266" y="1465817"/>
            <a:ext cx="5189774" cy="494266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Example: Referral to a specialist</a:t>
            </a:r>
          </a:p>
        </p:txBody>
      </p:sp>
      <p:sp>
        <p:nvSpPr>
          <p:cNvPr id="32" name="TextBox 31">
            <a:extLst>
              <a:ext uri="{FF2B5EF4-FFF2-40B4-BE49-F238E27FC236}">
                <a16:creationId xmlns:a16="http://schemas.microsoft.com/office/drawing/2014/main" id="{B9ABE375-8729-492C-94B7-D6B27ABF776A}"/>
              </a:ext>
            </a:extLst>
          </p:cNvPr>
          <p:cNvSpPr txBox="1"/>
          <p:nvPr/>
        </p:nvSpPr>
        <p:spPr>
          <a:xfrm>
            <a:off x="381000" y="1481478"/>
            <a:ext cx="4743027"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Journey diagram</a:t>
            </a:r>
          </a:p>
          <a:p>
            <a:pPr marL="285750" indent="-285750">
              <a:buFont typeface="Arial" panose="020B0604020202020204" pitchFamily="34" charset="0"/>
              <a:buChar char="•"/>
            </a:pPr>
            <a:r>
              <a:rPr lang="en-GB" sz="1600" dirty="0"/>
              <a:t>Example of planned journey</a:t>
            </a:r>
          </a:p>
          <a:p>
            <a:pPr marL="285750" indent="-285750">
              <a:buFont typeface="Arial" panose="020B0604020202020204" pitchFamily="34" charset="0"/>
              <a:buChar char="•"/>
            </a:pPr>
            <a:r>
              <a:rPr lang="en-GB" sz="1600" dirty="0"/>
              <a:t>Example of actual journey with a deviation</a:t>
            </a:r>
          </a:p>
        </p:txBody>
      </p:sp>
      <p:sp>
        <p:nvSpPr>
          <p:cNvPr id="33" name="TextBox 32">
            <a:extLst>
              <a:ext uri="{FF2B5EF4-FFF2-40B4-BE49-F238E27FC236}">
                <a16:creationId xmlns:a16="http://schemas.microsoft.com/office/drawing/2014/main" id="{98D6F79C-3C8E-4119-8F87-4C0FFEC74FF5}"/>
              </a:ext>
            </a:extLst>
          </p:cNvPr>
          <p:cNvSpPr txBox="1"/>
          <p:nvPr/>
        </p:nvSpPr>
        <p:spPr>
          <a:xfrm>
            <a:off x="5723467" y="1517691"/>
            <a:ext cx="5748020"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Swimlane diagram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black"/>
                </a:solidFill>
                <a:effectLst/>
                <a:uLnTx/>
                <a:uFillTx/>
              </a:rPr>
              <a:t>The patient journey in the upper swimlane corresponds to the planned patient journey to the left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dirty="0">
                <a:solidFill>
                  <a:prstClr val="black"/>
                </a:solidFill>
              </a:rPr>
              <a:t>The swimlane diagrams shows all the individual journeys at once, and it also reveals the exchange between the GP and the Specialist, which is not part of the patient journey</a:t>
            </a:r>
            <a:endParaRPr kumimoji="0" lang="en-GB" sz="1600" b="0" i="0" u="none" strike="noStrike" kern="0" cap="none" spc="0" normalizeH="0" baseline="0" noProof="0" dirty="0">
              <a:ln>
                <a:noFill/>
              </a:ln>
              <a:solidFill>
                <a:prstClr val="black"/>
              </a:solidFill>
              <a:effectLst/>
              <a:uLnTx/>
              <a:uFillTx/>
            </a:endParaRPr>
          </a:p>
        </p:txBody>
      </p:sp>
      <p:sp>
        <p:nvSpPr>
          <p:cNvPr id="34" name="TextBox 33">
            <a:extLst>
              <a:ext uri="{FF2B5EF4-FFF2-40B4-BE49-F238E27FC236}">
                <a16:creationId xmlns:a16="http://schemas.microsoft.com/office/drawing/2014/main" id="{C3B9448D-E2C7-41EC-AB6D-37A0B54892CE}"/>
              </a:ext>
            </a:extLst>
          </p:cNvPr>
          <p:cNvSpPr txBox="1"/>
          <p:nvPr/>
        </p:nvSpPr>
        <p:spPr>
          <a:xfrm>
            <a:off x="497186" y="2484043"/>
            <a:ext cx="75266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rPr>
              <a:t>Planned journey</a:t>
            </a:r>
            <a:endParaRPr kumimoji="0" lang="en-GB" sz="1050" b="0" i="0" u="none" strike="noStrike" kern="0" cap="none" spc="0" normalizeH="0" baseline="0" noProof="0" dirty="0">
              <a:ln>
                <a:noFill/>
              </a:ln>
              <a:solidFill>
                <a:prstClr val="black"/>
              </a:solidFill>
              <a:effectLst/>
              <a:uLnTx/>
              <a:uFillTx/>
            </a:endParaRPr>
          </a:p>
        </p:txBody>
      </p:sp>
      <p:sp>
        <p:nvSpPr>
          <p:cNvPr id="35" name="TextBox 34">
            <a:extLst>
              <a:ext uri="{FF2B5EF4-FFF2-40B4-BE49-F238E27FC236}">
                <a16:creationId xmlns:a16="http://schemas.microsoft.com/office/drawing/2014/main" id="{32BD4AA9-CF39-476E-A689-6CA8D01E6D07}"/>
              </a:ext>
            </a:extLst>
          </p:cNvPr>
          <p:cNvSpPr txBox="1"/>
          <p:nvPr/>
        </p:nvSpPr>
        <p:spPr>
          <a:xfrm>
            <a:off x="497186" y="4057909"/>
            <a:ext cx="75266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rPr>
              <a:t>Actual journey</a:t>
            </a:r>
            <a:endParaRPr kumimoji="0" lang="en-GB" sz="1050" b="0" i="0" u="none" strike="noStrike" kern="0" cap="none" spc="0" normalizeH="0" baseline="0" noProof="0" dirty="0">
              <a:ln>
                <a:noFill/>
              </a:ln>
              <a:solidFill>
                <a:prstClr val="black"/>
              </a:solidFill>
              <a:effectLst/>
              <a:uLnTx/>
              <a:uFillTx/>
            </a:endParaRPr>
          </a:p>
        </p:txBody>
      </p:sp>
      <p:sp>
        <p:nvSpPr>
          <p:cNvPr id="40" name="TextBox 39">
            <a:extLst>
              <a:ext uri="{FF2B5EF4-FFF2-40B4-BE49-F238E27FC236}">
                <a16:creationId xmlns:a16="http://schemas.microsoft.com/office/drawing/2014/main" id="{3D6F36A9-FC94-46FC-B7D0-4001F5900F55}"/>
              </a:ext>
            </a:extLst>
          </p:cNvPr>
          <p:cNvSpPr txBox="1"/>
          <p:nvPr/>
        </p:nvSpPr>
        <p:spPr>
          <a:xfrm>
            <a:off x="3850854" y="5628922"/>
            <a:ext cx="146743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This is an example of a deviation from the planned journey</a:t>
            </a:r>
          </a:p>
        </p:txBody>
      </p:sp>
      <p:cxnSp>
        <p:nvCxnSpPr>
          <p:cNvPr id="41" name="Straight Arrow Connector 40">
            <a:extLst>
              <a:ext uri="{FF2B5EF4-FFF2-40B4-BE49-F238E27FC236}">
                <a16:creationId xmlns:a16="http://schemas.microsoft.com/office/drawing/2014/main" id="{39B99E0B-3891-49A0-9D88-F7B603E373F0}"/>
              </a:ext>
            </a:extLst>
          </p:cNvPr>
          <p:cNvCxnSpPr>
            <a:cxnSpLocks/>
          </p:cNvCxnSpPr>
          <p:nvPr/>
        </p:nvCxnSpPr>
        <p:spPr>
          <a:xfrm flipH="1">
            <a:off x="3333242" y="5783051"/>
            <a:ext cx="556475" cy="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pic>
        <p:nvPicPr>
          <p:cNvPr id="4" name="Picture 3">
            <a:extLst>
              <a:ext uri="{FF2B5EF4-FFF2-40B4-BE49-F238E27FC236}">
                <a16:creationId xmlns:a16="http://schemas.microsoft.com/office/drawing/2014/main" id="{31D705C4-10C3-4746-A431-745791C2F82F}"/>
              </a:ext>
            </a:extLst>
          </p:cNvPr>
          <p:cNvPicPr>
            <a:picLocks noChangeAspect="1"/>
          </p:cNvPicPr>
          <p:nvPr/>
        </p:nvPicPr>
        <p:blipFill>
          <a:blip r:embed="rId3"/>
          <a:stretch>
            <a:fillRect/>
          </a:stretch>
        </p:blipFill>
        <p:spPr>
          <a:xfrm>
            <a:off x="829733" y="4048114"/>
            <a:ext cx="4437991" cy="1734937"/>
          </a:xfrm>
          <a:prstGeom prst="rect">
            <a:avLst/>
          </a:prstGeom>
        </p:spPr>
      </p:pic>
      <p:pic>
        <p:nvPicPr>
          <p:cNvPr id="5" name="Picture 4">
            <a:extLst>
              <a:ext uri="{FF2B5EF4-FFF2-40B4-BE49-F238E27FC236}">
                <a16:creationId xmlns:a16="http://schemas.microsoft.com/office/drawing/2014/main" id="{66941CF8-196C-49F2-8340-46D97E11F368}"/>
              </a:ext>
            </a:extLst>
          </p:cNvPr>
          <p:cNvPicPr>
            <a:picLocks noChangeAspect="1"/>
          </p:cNvPicPr>
          <p:nvPr/>
        </p:nvPicPr>
        <p:blipFill>
          <a:blip r:embed="rId4"/>
          <a:stretch>
            <a:fillRect/>
          </a:stretch>
        </p:blipFill>
        <p:spPr>
          <a:xfrm>
            <a:off x="1091724" y="2459426"/>
            <a:ext cx="4176000" cy="948872"/>
          </a:xfrm>
          <a:prstGeom prst="rect">
            <a:avLst/>
          </a:prstGeom>
        </p:spPr>
      </p:pic>
      <p:pic>
        <p:nvPicPr>
          <p:cNvPr id="125" name="Picture 4" descr="Bilderesultat for light bulb free clipart">
            <a:extLst>
              <a:ext uri="{FF2B5EF4-FFF2-40B4-BE49-F238E27FC236}">
                <a16:creationId xmlns:a16="http://schemas.microsoft.com/office/drawing/2014/main" id="{6711E994-5820-4BDB-9C87-026DA6514B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19765" y="5410794"/>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BE50FFD-C74C-4959-8FA6-BF4836D3F52C}"/>
              </a:ext>
            </a:extLst>
          </p:cNvPr>
          <p:cNvSpPr/>
          <p:nvPr/>
        </p:nvSpPr>
        <p:spPr>
          <a:xfrm>
            <a:off x="1518558" y="5243295"/>
            <a:ext cx="1814684" cy="671796"/>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D4238546-C48E-4632-B1E3-DF9ECEE7FA1F}"/>
              </a:ext>
            </a:extLst>
          </p:cNvPr>
          <p:cNvGrpSpPr/>
          <p:nvPr/>
        </p:nvGrpSpPr>
        <p:grpSpPr>
          <a:xfrm>
            <a:off x="1454210" y="6520740"/>
            <a:ext cx="8104912" cy="200677"/>
            <a:chOff x="1454210" y="6520740"/>
            <a:chExt cx="8104912" cy="200677"/>
          </a:xfrm>
        </p:grpSpPr>
        <p:sp>
          <p:nvSpPr>
            <p:cNvPr id="21" name="AutoShape 63">
              <a:extLst>
                <a:ext uri="{FF2B5EF4-FFF2-40B4-BE49-F238E27FC236}">
                  <a16:creationId xmlns:a16="http://schemas.microsoft.com/office/drawing/2014/main" id="{6930B889-8475-46DC-8810-E145CF10BA8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22" name="AutoShape 64">
              <a:extLst>
                <a:ext uri="{FF2B5EF4-FFF2-40B4-BE49-F238E27FC236}">
                  <a16:creationId xmlns:a16="http://schemas.microsoft.com/office/drawing/2014/main" id="{728CC352-8C04-499F-B303-34ECF4CCD0D7}"/>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23" name="AutoShape 65">
              <a:extLst>
                <a:ext uri="{FF2B5EF4-FFF2-40B4-BE49-F238E27FC236}">
                  <a16:creationId xmlns:a16="http://schemas.microsoft.com/office/drawing/2014/main" id="{12FDE7DC-770D-4824-B936-F1A3A9A6DD8E}"/>
                </a:ext>
              </a:extLst>
            </p:cNvPr>
            <p:cNvSpPr>
              <a:spLocks noChangeArrowheads="1"/>
            </p:cNvSpPr>
            <p:nvPr/>
          </p:nvSpPr>
          <p:spPr bwMode="auto">
            <a:xfrm>
              <a:off x="5967575"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A quick tour of CJML</a:t>
              </a:r>
            </a:p>
          </p:txBody>
        </p:sp>
        <p:sp>
          <p:nvSpPr>
            <p:cNvPr id="24" name="AutoShape 64">
              <a:extLst>
                <a:ext uri="{FF2B5EF4-FFF2-40B4-BE49-F238E27FC236}">
                  <a16:creationId xmlns:a16="http://schemas.microsoft.com/office/drawing/2014/main" id="{CD3B2390-EAFE-430B-B363-DF7EC3EFE41B}"/>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pic>
        <p:nvPicPr>
          <p:cNvPr id="10" name="Picture 9">
            <a:extLst>
              <a:ext uri="{FF2B5EF4-FFF2-40B4-BE49-F238E27FC236}">
                <a16:creationId xmlns:a16="http://schemas.microsoft.com/office/drawing/2014/main" id="{211D422D-29B0-47D7-B66B-3391474725EA}"/>
              </a:ext>
            </a:extLst>
          </p:cNvPr>
          <p:cNvPicPr>
            <a:picLocks noChangeAspect="1"/>
          </p:cNvPicPr>
          <p:nvPr/>
        </p:nvPicPr>
        <p:blipFill>
          <a:blip r:embed="rId6"/>
          <a:stretch>
            <a:fillRect/>
          </a:stretch>
        </p:blipFill>
        <p:spPr>
          <a:xfrm>
            <a:off x="5994960" y="3633569"/>
            <a:ext cx="5476527" cy="2281522"/>
          </a:xfrm>
          <a:prstGeom prst="rect">
            <a:avLst/>
          </a:prstGeom>
        </p:spPr>
      </p:pic>
    </p:spTree>
    <p:extLst>
      <p:ext uri="{BB962C8B-B14F-4D97-AF65-F5344CB8AC3E}">
        <p14:creationId xmlns:p14="http://schemas.microsoft.com/office/powerpoint/2010/main" val="162988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E6F-3919-49B5-BB0A-4F82314A7DE2}"/>
              </a:ext>
            </a:extLst>
          </p:cNvPr>
          <p:cNvSpPr>
            <a:spLocks noGrp="1"/>
          </p:cNvSpPr>
          <p:nvPr>
            <p:ph type="title"/>
          </p:nvPr>
        </p:nvSpPr>
        <p:spPr>
          <a:xfrm>
            <a:off x="954182" y="214615"/>
            <a:ext cx="9001711" cy="888244"/>
          </a:xfrm>
        </p:spPr>
        <p:txBody>
          <a:bodyPr/>
          <a:lstStyle/>
          <a:p>
            <a:r>
              <a:rPr lang="en-GB" dirty="0"/>
              <a:t>Comparison of diagram types</a:t>
            </a:r>
          </a:p>
        </p:txBody>
      </p:sp>
      <p:sp>
        <p:nvSpPr>
          <p:cNvPr id="3" name="Slide Number Placeholder 2">
            <a:extLst>
              <a:ext uri="{FF2B5EF4-FFF2-40B4-BE49-F238E27FC236}">
                <a16:creationId xmlns:a16="http://schemas.microsoft.com/office/drawing/2014/main" id="{FD349BE2-C55D-4B03-ADAE-2E75B76C467F}"/>
              </a:ext>
            </a:extLst>
          </p:cNvPr>
          <p:cNvSpPr>
            <a:spLocks noGrp="1"/>
          </p:cNvSpPr>
          <p:nvPr>
            <p:ph type="sldNum" sz="quarter" idx="12"/>
          </p:nvPr>
        </p:nvSpPr>
        <p:spPr/>
        <p:txBody>
          <a:bodyPr/>
          <a:lstStyle/>
          <a:p>
            <a:fld id="{5751DFAA-887F-4071-8EAD-E8CA316FCF06}" type="slidenum">
              <a:rPr lang="en-GB" smtClean="0"/>
              <a:t>31</a:t>
            </a:fld>
            <a:endParaRPr lang="en-GB" dirty="0"/>
          </a:p>
        </p:txBody>
      </p:sp>
      <p:cxnSp>
        <p:nvCxnSpPr>
          <p:cNvPr id="74" name="Straight Connector 73">
            <a:extLst>
              <a:ext uri="{FF2B5EF4-FFF2-40B4-BE49-F238E27FC236}">
                <a16:creationId xmlns:a16="http://schemas.microsoft.com/office/drawing/2014/main" id="{934D9294-2C2C-4D6E-A0DC-07296DED2ED3}"/>
              </a:ext>
            </a:extLst>
          </p:cNvPr>
          <p:cNvCxnSpPr>
            <a:cxnSpLocks/>
            <a:stCxn id="133" idx="6"/>
            <a:endCxn id="137" idx="6"/>
          </p:cNvCxnSpPr>
          <p:nvPr/>
        </p:nvCxnSpPr>
        <p:spPr>
          <a:xfrm>
            <a:off x="9321515" y="2011478"/>
            <a:ext cx="320130" cy="5544"/>
          </a:xfrm>
          <a:prstGeom prst="line">
            <a:avLst/>
          </a:prstGeom>
          <a:noFill/>
          <a:ln w="22225" cap="flat" cmpd="sng" algn="ctr">
            <a:solidFill>
              <a:sysClr val="windowText" lastClr="000000">
                <a:lumMod val="50000"/>
                <a:lumOff val="50000"/>
              </a:sysClr>
            </a:solidFill>
            <a:prstDash val="solid"/>
          </a:ln>
          <a:effectLst/>
        </p:spPr>
      </p:cxnSp>
      <p:cxnSp>
        <p:nvCxnSpPr>
          <p:cNvPr id="75" name="Straight Arrow Connector 74">
            <a:extLst>
              <a:ext uri="{FF2B5EF4-FFF2-40B4-BE49-F238E27FC236}">
                <a16:creationId xmlns:a16="http://schemas.microsoft.com/office/drawing/2014/main" id="{01C87275-5326-4413-86D9-5E8F55ACB547}"/>
              </a:ext>
            </a:extLst>
          </p:cNvPr>
          <p:cNvCxnSpPr>
            <a:cxnSpLocks/>
            <a:stCxn id="134" idx="6"/>
            <a:endCxn id="133" idx="2"/>
          </p:cNvCxnSpPr>
          <p:nvPr/>
        </p:nvCxnSpPr>
        <p:spPr>
          <a:xfrm>
            <a:off x="7884211" y="2011478"/>
            <a:ext cx="897304"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6" name="Straight Connector 75">
            <a:extLst>
              <a:ext uri="{FF2B5EF4-FFF2-40B4-BE49-F238E27FC236}">
                <a16:creationId xmlns:a16="http://schemas.microsoft.com/office/drawing/2014/main" id="{F2FBD78B-CD6E-4AE5-967E-E8EB79FB76F1}"/>
              </a:ext>
            </a:extLst>
          </p:cNvPr>
          <p:cNvCxnSpPr>
            <a:cxnSpLocks/>
            <a:stCxn id="136" idx="6"/>
            <a:endCxn id="130" idx="2"/>
          </p:cNvCxnSpPr>
          <p:nvPr/>
        </p:nvCxnSpPr>
        <p:spPr>
          <a:xfrm>
            <a:off x="2405873" y="2009436"/>
            <a:ext cx="771786" cy="2042"/>
          </a:xfrm>
          <a:prstGeom prst="line">
            <a:avLst/>
          </a:prstGeom>
          <a:noFill/>
          <a:ln w="22225" cap="flat" cmpd="sng" algn="ctr">
            <a:solidFill>
              <a:sysClr val="windowText" lastClr="000000">
                <a:lumMod val="50000"/>
                <a:lumOff val="50000"/>
              </a:sysClr>
            </a:solidFill>
            <a:prstDash val="solid"/>
          </a:ln>
          <a:effectLst/>
        </p:spPr>
      </p:cxnSp>
      <p:cxnSp>
        <p:nvCxnSpPr>
          <p:cNvPr id="77" name="Straight Arrow Connector 76">
            <a:extLst>
              <a:ext uri="{FF2B5EF4-FFF2-40B4-BE49-F238E27FC236}">
                <a16:creationId xmlns:a16="http://schemas.microsoft.com/office/drawing/2014/main" id="{8B1B0C68-672C-470B-970F-374FFC06B3EF}"/>
              </a:ext>
            </a:extLst>
          </p:cNvPr>
          <p:cNvCxnSpPr>
            <a:cxnSpLocks/>
            <a:stCxn id="130" idx="6"/>
            <a:endCxn id="132" idx="2"/>
          </p:cNvCxnSpPr>
          <p:nvPr/>
        </p:nvCxnSpPr>
        <p:spPr>
          <a:xfrm>
            <a:off x="3717659" y="2011478"/>
            <a:ext cx="2171287"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8" name="Straight Arrow Connector 77">
            <a:extLst>
              <a:ext uri="{FF2B5EF4-FFF2-40B4-BE49-F238E27FC236}">
                <a16:creationId xmlns:a16="http://schemas.microsoft.com/office/drawing/2014/main" id="{9A92EBF1-0754-4280-A680-3B6308C8A170}"/>
              </a:ext>
            </a:extLst>
          </p:cNvPr>
          <p:cNvCxnSpPr>
            <a:cxnSpLocks/>
            <a:stCxn id="132" idx="6"/>
            <a:endCxn id="134" idx="2"/>
          </p:cNvCxnSpPr>
          <p:nvPr/>
        </p:nvCxnSpPr>
        <p:spPr>
          <a:xfrm>
            <a:off x="6428946" y="2011478"/>
            <a:ext cx="915265"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79" name="Rounded Rectangle 44">
            <a:extLst>
              <a:ext uri="{FF2B5EF4-FFF2-40B4-BE49-F238E27FC236}">
                <a16:creationId xmlns:a16="http://schemas.microsoft.com/office/drawing/2014/main" id="{AFF1F3A7-656A-488A-9F7E-A4C9A709F574}"/>
              </a:ext>
            </a:extLst>
          </p:cNvPr>
          <p:cNvSpPr/>
          <p:nvPr/>
        </p:nvSpPr>
        <p:spPr>
          <a:xfrm>
            <a:off x="2250375" y="5444147"/>
            <a:ext cx="7590107"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Rounded Rectangle 45">
            <a:extLst>
              <a:ext uri="{FF2B5EF4-FFF2-40B4-BE49-F238E27FC236}">
                <a16:creationId xmlns:a16="http://schemas.microsoft.com/office/drawing/2014/main" id="{D15BC7A0-1D0F-4DF9-B3D1-94F79C9A8EA2}"/>
              </a:ext>
            </a:extLst>
          </p:cNvPr>
          <p:cNvSpPr/>
          <p:nvPr/>
        </p:nvSpPr>
        <p:spPr>
          <a:xfrm>
            <a:off x="2254927" y="2969894"/>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1" name="Rounded Rectangle 59">
            <a:extLst>
              <a:ext uri="{FF2B5EF4-FFF2-40B4-BE49-F238E27FC236}">
                <a16:creationId xmlns:a16="http://schemas.microsoft.com/office/drawing/2014/main" id="{CF0EBBB9-4F04-44F0-A96D-ACD0C6660E3E}"/>
              </a:ext>
            </a:extLst>
          </p:cNvPr>
          <p:cNvSpPr/>
          <p:nvPr/>
        </p:nvSpPr>
        <p:spPr>
          <a:xfrm>
            <a:off x="2254927" y="3789626"/>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Rounded Rectangle 60">
            <a:extLst>
              <a:ext uri="{FF2B5EF4-FFF2-40B4-BE49-F238E27FC236}">
                <a16:creationId xmlns:a16="http://schemas.microsoft.com/office/drawing/2014/main" id="{2D7FF630-B076-482E-8584-1A6C5DDDBABE}"/>
              </a:ext>
            </a:extLst>
          </p:cNvPr>
          <p:cNvSpPr/>
          <p:nvPr/>
        </p:nvSpPr>
        <p:spPr>
          <a:xfrm>
            <a:off x="2254927" y="4616182"/>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157">
            <a:extLst>
              <a:ext uri="{FF2B5EF4-FFF2-40B4-BE49-F238E27FC236}">
                <a16:creationId xmlns:a16="http://schemas.microsoft.com/office/drawing/2014/main" id="{44C7A51E-A0EF-4070-B9DC-A35D8AEC161A}"/>
              </a:ext>
            </a:extLst>
          </p:cNvPr>
          <p:cNvSpPr txBox="1">
            <a:spLocks noChangeArrowheads="1"/>
          </p:cNvSpPr>
          <p:nvPr/>
        </p:nvSpPr>
        <p:spPr bwMode="auto">
          <a:xfrm>
            <a:off x="2229849" y="3410205"/>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Patient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4" name="TextBox 157">
            <a:extLst>
              <a:ext uri="{FF2B5EF4-FFF2-40B4-BE49-F238E27FC236}">
                <a16:creationId xmlns:a16="http://schemas.microsoft.com/office/drawing/2014/main" id="{CEF41AFD-59F3-4C4A-A91D-4945FDE1FA0C}"/>
              </a:ext>
            </a:extLst>
          </p:cNvPr>
          <p:cNvSpPr txBox="1">
            <a:spLocks noChangeArrowheads="1"/>
          </p:cNvSpPr>
          <p:nvPr/>
        </p:nvSpPr>
        <p:spPr bwMode="auto">
          <a:xfrm>
            <a:off x="2229849" y="423362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GP</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5" name="TextBox 157">
            <a:extLst>
              <a:ext uri="{FF2B5EF4-FFF2-40B4-BE49-F238E27FC236}">
                <a16:creationId xmlns:a16="http://schemas.microsoft.com/office/drawing/2014/main" id="{CAFC21DF-650A-4F40-BFAA-AE0DABA38482}"/>
              </a:ext>
            </a:extLst>
          </p:cNvPr>
          <p:cNvSpPr txBox="1">
            <a:spLocks noChangeArrowheads="1"/>
          </p:cNvSpPr>
          <p:nvPr/>
        </p:nvSpPr>
        <p:spPr bwMode="auto">
          <a:xfrm>
            <a:off x="2229849" y="506386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Specialist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86" name="Picture 85">
            <a:extLst>
              <a:ext uri="{FF2B5EF4-FFF2-40B4-BE49-F238E27FC236}">
                <a16:creationId xmlns:a16="http://schemas.microsoft.com/office/drawing/2014/main" id="{EBD15CA1-8182-4436-BD56-C4FB49E03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26" y="3769285"/>
            <a:ext cx="569892" cy="569892"/>
          </a:xfrm>
          <a:prstGeom prst="rect">
            <a:avLst/>
          </a:prstGeom>
        </p:spPr>
      </p:pic>
      <p:pic>
        <p:nvPicPr>
          <p:cNvPr id="87" name="Picture 86">
            <a:extLst>
              <a:ext uri="{FF2B5EF4-FFF2-40B4-BE49-F238E27FC236}">
                <a16:creationId xmlns:a16="http://schemas.microsoft.com/office/drawing/2014/main" id="{D89C43CA-B4A3-4E5E-A41E-1BCB47376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439" y="4707679"/>
            <a:ext cx="284946" cy="356183"/>
          </a:xfrm>
          <a:prstGeom prst="rect">
            <a:avLst/>
          </a:prstGeom>
        </p:spPr>
      </p:pic>
      <p:sp>
        <p:nvSpPr>
          <p:cNvPr id="88" name="Rounded Rectangle 67">
            <a:extLst>
              <a:ext uri="{FF2B5EF4-FFF2-40B4-BE49-F238E27FC236}">
                <a16:creationId xmlns:a16="http://schemas.microsoft.com/office/drawing/2014/main" id="{A50B04A4-94D5-4EA9-BDE5-17644567FA42}"/>
              </a:ext>
            </a:extLst>
          </p:cNvPr>
          <p:cNvSpPr/>
          <p:nvPr/>
        </p:nvSpPr>
        <p:spPr>
          <a:xfrm>
            <a:off x="7025403" y="4679357"/>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Sends notification about the appointment</a:t>
            </a:r>
          </a:p>
        </p:txBody>
      </p:sp>
      <p:sp>
        <p:nvSpPr>
          <p:cNvPr id="89" name="Rounded Rectangle 69">
            <a:extLst>
              <a:ext uri="{FF2B5EF4-FFF2-40B4-BE49-F238E27FC236}">
                <a16:creationId xmlns:a16="http://schemas.microsoft.com/office/drawing/2014/main" id="{B143030B-0255-4F7C-B2C6-F3903C6C6EFA}"/>
              </a:ext>
            </a:extLst>
          </p:cNvPr>
          <p:cNvSpPr/>
          <p:nvPr/>
        </p:nvSpPr>
        <p:spPr>
          <a:xfrm>
            <a:off x="7025403" y="3033373"/>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an SMS reminder about the appointment</a:t>
            </a:r>
          </a:p>
        </p:txBody>
      </p:sp>
      <p:pic>
        <p:nvPicPr>
          <p:cNvPr id="90" name="Picture 89">
            <a:extLst>
              <a:ext uri="{FF2B5EF4-FFF2-40B4-BE49-F238E27FC236}">
                <a16:creationId xmlns:a16="http://schemas.microsoft.com/office/drawing/2014/main" id="{216DE40A-7F70-423D-9930-1F5C8C5CC570}"/>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08284" y="3202776"/>
            <a:ext cx="237195" cy="237195"/>
          </a:xfrm>
          <a:prstGeom prst="rect">
            <a:avLst/>
          </a:prstGeom>
        </p:spPr>
      </p:pic>
      <p:cxnSp>
        <p:nvCxnSpPr>
          <p:cNvPr id="91" name="Straight Arrow Connector 90">
            <a:extLst>
              <a:ext uri="{FF2B5EF4-FFF2-40B4-BE49-F238E27FC236}">
                <a16:creationId xmlns:a16="http://schemas.microsoft.com/office/drawing/2014/main" id="{F569AAEF-FACA-42BB-9BAA-3C2972DFFE15}"/>
              </a:ext>
            </a:extLst>
          </p:cNvPr>
          <p:cNvCxnSpPr>
            <a:stCxn id="93" idx="2"/>
            <a:endCxn id="94" idx="0"/>
          </p:cNvCxnSpPr>
          <p:nvPr/>
        </p:nvCxnSpPr>
        <p:spPr>
          <a:xfrm>
            <a:off x="9055459" y="3609373"/>
            <a:ext cx="0" cy="106998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92" name="Straight Arrow Connector 91">
            <a:extLst>
              <a:ext uri="{FF2B5EF4-FFF2-40B4-BE49-F238E27FC236}">
                <a16:creationId xmlns:a16="http://schemas.microsoft.com/office/drawing/2014/main" id="{C474E740-8C47-4025-B77A-2E94AC2F8DEA}"/>
              </a:ext>
            </a:extLst>
          </p:cNvPr>
          <p:cNvCxnSpPr>
            <a:stCxn id="88" idx="0"/>
            <a:endCxn id="89" idx="2"/>
          </p:cNvCxnSpPr>
          <p:nvPr/>
        </p:nvCxnSpPr>
        <p:spPr>
          <a:xfrm flipV="1">
            <a:off x="7637403" y="3609373"/>
            <a:ext cx="0" cy="106998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93" name="Rounded Rectangle 75">
            <a:extLst>
              <a:ext uri="{FF2B5EF4-FFF2-40B4-BE49-F238E27FC236}">
                <a16:creationId xmlns:a16="http://schemas.microsoft.com/office/drawing/2014/main" id="{C8C1A3B1-E2D6-4729-BC83-C65A0381C936}"/>
              </a:ext>
            </a:extLst>
          </p:cNvPr>
          <p:cNvSpPr/>
          <p:nvPr/>
        </p:nvSpPr>
        <p:spPr>
          <a:xfrm>
            <a:off x="8443459" y="3033372"/>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Consultation with specialist at the out-patient clinic</a:t>
            </a:r>
          </a:p>
        </p:txBody>
      </p:sp>
      <p:sp>
        <p:nvSpPr>
          <p:cNvPr id="94" name="Rounded Rectangle 76">
            <a:extLst>
              <a:ext uri="{FF2B5EF4-FFF2-40B4-BE49-F238E27FC236}">
                <a16:creationId xmlns:a16="http://schemas.microsoft.com/office/drawing/2014/main" id="{78016C8D-F6A9-4793-B27A-B7A27E0F9697}"/>
              </a:ext>
            </a:extLst>
          </p:cNvPr>
          <p:cNvSpPr/>
          <p:nvPr/>
        </p:nvSpPr>
        <p:spPr>
          <a:xfrm>
            <a:off x="8443459" y="4679357"/>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Examines the patient, decides for an operation</a:t>
            </a:r>
          </a:p>
        </p:txBody>
      </p:sp>
      <p:pic>
        <p:nvPicPr>
          <p:cNvPr id="95" name="Picture 94">
            <a:extLst>
              <a:ext uri="{FF2B5EF4-FFF2-40B4-BE49-F238E27FC236}">
                <a16:creationId xmlns:a16="http://schemas.microsoft.com/office/drawing/2014/main" id="{36354682-A0E8-4170-8FD8-51A2237EE2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847" y="3126751"/>
            <a:ext cx="389244" cy="389244"/>
          </a:xfrm>
          <a:prstGeom prst="rect">
            <a:avLst/>
          </a:prstGeom>
        </p:spPr>
      </p:pic>
      <p:pic>
        <p:nvPicPr>
          <p:cNvPr id="96" name="Picture 95">
            <a:extLst>
              <a:ext uri="{FF2B5EF4-FFF2-40B4-BE49-F238E27FC236}">
                <a16:creationId xmlns:a16="http://schemas.microsoft.com/office/drawing/2014/main" id="{1AFA4AF7-F7D3-4777-9A46-E293D8F41E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847" y="4772735"/>
            <a:ext cx="389244" cy="389244"/>
          </a:xfrm>
          <a:prstGeom prst="rect">
            <a:avLst/>
          </a:prstGeom>
        </p:spPr>
      </p:pic>
      <p:sp>
        <p:nvSpPr>
          <p:cNvPr id="97" name="TextBox 157">
            <a:extLst>
              <a:ext uri="{FF2B5EF4-FFF2-40B4-BE49-F238E27FC236}">
                <a16:creationId xmlns:a16="http://schemas.microsoft.com/office/drawing/2014/main" id="{30494614-1D9F-43C6-9660-2D3AE405D489}"/>
              </a:ext>
            </a:extLst>
          </p:cNvPr>
          <p:cNvSpPr txBox="1">
            <a:spLocks noChangeArrowheads="1"/>
          </p:cNvSpPr>
          <p:nvPr/>
        </p:nvSpPr>
        <p:spPr bwMode="auto">
          <a:xfrm>
            <a:off x="2216201" y="5829734"/>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Comment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99" name="Picture 98">
            <a:extLst>
              <a:ext uri="{FF2B5EF4-FFF2-40B4-BE49-F238E27FC236}">
                <a16:creationId xmlns:a16="http://schemas.microsoft.com/office/drawing/2014/main" id="{B4FC7F52-4245-4A74-84E9-3E05B47B77BF}"/>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08283" y="4847803"/>
            <a:ext cx="237195" cy="237195"/>
          </a:xfrm>
          <a:prstGeom prst="rect">
            <a:avLst/>
          </a:prstGeom>
        </p:spPr>
      </p:pic>
      <p:sp>
        <p:nvSpPr>
          <p:cNvPr id="100" name="Folded Corner 82">
            <a:extLst>
              <a:ext uri="{FF2B5EF4-FFF2-40B4-BE49-F238E27FC236}">
                <a16:creationId xmlns:a16="http://schemas.microsoft.com/office/drawing/2014/main" id="{86C92996-FB5A-42E5-93F9-5884D3696599}"/>
              </a:ext>
            </a:extLst>
          </p:cNvPr>
          <p:cNvSpPr/>
          <p:nvPr/>
        </p:nvSpPr>
        <p:spPr>
          <a:xfrm>
            <a:off x="5638046" y="5498305"/>
            <a:ext cx="1247885" cy="593039"/>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72000" tIns="36000" rIns="36000" bIns="36000" rtlCol="0" anchor="t"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Simplification: this is normally taken care of by a medical coordinator at the specialist's clinic</a:t>
            </a:r>
          </a:p>
        </p:txBody>
      </p:sp>
      <p:sp>
        <p:nvSpPr>
          <p:cNvPr id="104" name="Rounded Rectangle 88">
            <a:extLst>
              <a:ext uri="{FF2B5EF4-FFF2-40B4-BE49-F238E27FC236}">
                <a16:creationId xmlns:a16="http://schemas.microsoft.com/office/drawing/2014/main" id="{15AE4FB7-D1C9-4978-B3D1-1429CCCC16E5}"/>
              </a:ext>
            </a:extLst>
          </p:cNvPr>
          <p:cNvSpPr/>
          <p:nvPr/>
        </p:nvSpPr>
        <p:spPr>
          <a:xfrm>
            <a:off x="2851125" y="3843626"/>
            <a:ext cx="1264915"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Medical examination =&gt; need to consult a specialist</a:t>
            </a:r>
          </a:p>
        </p:txBody>
      </p:sp>
      <p:sp>
        <p:nvSpPr>
          <p:cNvPr id="105" name="Rounded Rectangle 89">
            <a:extLst>
              <a:ext uri="{FF2B5EF4-FFF2-40B4-BE49-F238E27FC236}">
                <a16:creationId xmlns:a16="http://schemas.microsoft.com/office/drawing/2014/main" id="{B4C41A6A-9D2E-4D4D-A519-9BB2B5FFAA9C}"/>
              </a:ext>
            </a:extLst>
          </p:cNvPr>
          <p:cNvSpPr/>
          <p:nvPr/>
        </p:nvSpPr>
        <p:spPr>
          <a:xfrm>
            <a:off x="2851125" y="3023894"/>
            <a:ext cx="1264915"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Meets for an appointment with GP</a:t>
            </a:r>
          </a:p>
        </p:txBody>
      </p:sp>
      <p:cxnSp>
        <p:nvCxnSpPr>
          <p:cNvPr id="106" name="Straight Arrow Connector 105">
            <a:extLst>
              <a:ext uri="{FF2B5EF4-FFF2-40B4-BE49-F238E27FC236}">
                <a16:creationId xmlns:a16="http://schemas.microsoft.com/office/drawing/2014/main" id="{E92FC41C-A32F-4ED7-8F3C-5352F55FF7CC}"/>
              </a:ext>
            </a:extLst>
          </p:cNvPr>
          <p:cNvCxnSpPr>
            <a:cxnSpLocks/>
            <a:stCxn id="105" idx="2"/>
            <a:endCxn id="104" idx="0"/>
          </p:cNvCxnSpPr>
          <p:nvPr/>
        </p:nvCxnSpPr>
        <p:spPr>
          <a:xfrm>
            <a:off x="3483582" y="3599894"/>
            <a:ext cx="0" cy="2437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07" name="Picture 106">
            <a:extLst>
              <a:ext uri="{FF2B5EF4-FFF2-40B4-BE49-F238E27FC236}">
                <a16:creationId xmlns:a16="http://schemas.microsoft.com/office/drawing/2014/main" id="{E8C78931-8654-4A07-B337-426F58E4F8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1754" y="3116787"/>
            <a:ext cx="389244" cy="389244"/>
          </a:xfrm>
          <a:prstGeom prst="rect">
            <a:avLst/>
          </a:prstGeom>
        </p:spPr>
      </p:pic>
      <p:pic>
        <p:nvPicPr>
          <p:cNvPr id="108" name="Picture 107">
            <a:extLst>
              <a:ext uri="{FF2B5EF4-FFF2-40B4-BE49-F238E27FC236}">
                <a16:creationId xmlns:a16="http://schemas.microsoft.com/office/drawing/2014/main" id="{5AC34F03-6E5D-4FAF-A13F-14652D7BC3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979" y="3937004"/>
            <a:ext cx="389244" cy="389244"/>
          </a:xfrm>
          <a:prstGeom prst="rect">
            <a:avLst/>
          </a:prstGeom>
        </p:spPr>
      </p:pic>
      <p:sp>
        <p:nvSpPr>
          <p:cNvPr id="109" name="Rounded Rectangle 93">
            <a:extLst>
              <a:ext uri="{FF2B5EF4-FFF2-40B4-BE49-F238E27FC236}">
                <a16:creationId xmlns:a16="http://schemas.microsoft.com/office/drawing/2014/main" id="{4FD6C5E4-EAFB-4E60-AC86-651D8C41563C}"/>
              </a:ext>
            </a:extLst>
          </p:cNvPr>
          <p:cNvSpPr/>
          <p:nvPr/>
        </p:nvSpPr>
        <p:spPr>
          <a:xfrm>
            <a:off x="4252281" y="3843626"/>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Sending an electronic referral to the specialist</a:t>
            </a:r>
          </a:p>
        </p:txBody>
      </p:sp>
      <p:sp>
        <p:nvSpPr>
          <p:cNvPr id="110" name="Rounded Rectangle 94">
            <a:extLst>
              <a:ext uri="{FF2B5EF4-FFF2-40B4-BE49-F238E27FC236}">
                <a16:creationId xmlns:a16="http://schemas.microsoft.com/office/drawing/2014/main" id="{8E2C8B28-6C5C-4C7E-836E-195913D23D63}"/>
              </a:ext>
            </a:extLst>
          </p:cNvPr>
          <p:cNvSpPr/>
          <p:nvPr/>
        </p:nvSpPr>
        <p:spPr>
          <a:xfrm>
            <a:off x="4252281" y="4679357"/>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the referral and decide to call in the patient</a:t>
            </a:r>
          </a:p>
        </p:txBody>
      </p:sp>
      <p:cxnSp>
        <p:nvCxnSpPr>
          <p:cNvPr id="111" name="Straight Arrow Connector 110">
            <a:extLst>
              <a:ext uri="{FF2B5EF4-FFF2-40B4-BE49-F238E27FC236}">
                <a16:creationId xmlns:a16="http://schemas.microsoft.com/office/drawing/2014/main" id="{F75BE99B-D469-4F69-9A69-53873141934E}"/>
              </a:ext>
            </a:extLst>
          </p:cNvPr>
          <p:cNvCxnSpPr>
            <a:stCxn id="109" idx="2"/>
            <a:endCxn id="110" idx="0"/>
          </p:cNvCxnSpPr>
          <p:nvPr/>
        </p:nvCxnSpPr>
        <p:spPr>
          <a:xfrm>
            <a:off x="4864281" y="4419627"/>
            <a:ext cx="0" cy="259731"/>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12" name="Picture 111">
            <a:extLst>
              <a:ext uri="{FF2B5EF4-FFF2-40B4-BE49-F238E27FC236}">
                <a16:creationId xmlns:a16="http://schemas.microsoft.com/office/drawing/2014/main" id="{94ED8962-7170-4A09-B257-4EDC10C73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675" y="4019033"/>
            <a:ext cx="213335" cy="225187"/>
          </a:xfrm>
          <a:prstGeom prst="rect">
            <a:avLst/>
          </a:prstGeom>
        </p:spPr>
      </p:pic>
      <p:pic>
        <p:nvPicPr>
          <p:cNvPr id="113" name="Picture 112">
            <a:extLst>
              <a:ext uri="{FF2B5EF4-FFF2-40B4-BE49-F238E27FC236}">
                <a16:creationId xmlns:a16="http://schemas.microsoft.com/office/drawing/2014/main" id="{3B4908ED-FF00-4225-AA19-3A625A72E4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675" y="4854765"/>
            <a:ext cx="213335" cy="225187"/>
          </a:xfrm>
          <a:prstGeom prst="rect">
            <a:avLst/>
          </a:prstGeom>
        </p:spPr>
      </p:pic>
      <p:sp>
        <p:nvSpPr>
          <p:cNvPr id="114" name="Rounded Rectangle 100">
            <a:extLst>
              <a:ext uri="{FF2B5EF4-FFF2-40B4-BE49-F238E27FC236}">
                <a16:creationId xmlns:a16="http://schemas.microsoft.com/office/drawing/2014/main" id="{87E43D54-E1F5-4014-8665-2F247ADCFFAC}"/>
              </a:ext>
            </a:extLst>
          </p:cNvPr>
          <p:cNvSpPr/>
          <p:nvPr/>
        </p:nvSpPr>
        <p:spPr>
          <a:xfrm>
            <a:off x="5612523" y="3023894"/>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information about the appointment</a:t>
            </a:r>
          </a:p>
        </p:txBody>
      </p:sp>
      <p:sp>
        <p:nvSpPr>
          <p:cNvPr id="115" name="Rounded Rectangle 101">
            <a:extLst>
              <a:ext uri="{FF2B5EF4-FFF2-40B4-BE49-F238E27FC236}">
                <a16:creationId xmlns:a16="http://schemas.microsoft.com/office/drawing/2014/main" id="{E0524BFC-7AEB-41B0-999B-7FC7315935EF}"/>
              </a:ext>
            </a:extLst>
          </p:cNvPr>
          <p:cNvSpPr/>
          <p:nvPr/>
        </p:nvSpPr>
        <p:spPr>
          <a:xfrm>
            <a:off x="5612523" y="4679357"/>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Schedules and issues a letter with  information</a:t>
            </a:r>
          </a:p>
        </p:txBody>
      </p:sp>
      <p:pic>
        <p:nvPicPr>
          <p:cNvPr id="116" name="Picture 115">
            <a:extLst>
              <a:ext uri="{FF2B5EF4-FFF2-40B4-BE49-F238E27FC236}">
                <a16:creationId xmlns:a16="http://schemas.microsoft.com/office/drawing/2014/main" id="{D2C04EED-C708-452A-8F15-B0A0FEF1AE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8647" y="4752316"/>
            <a:ext cx="428168" cy="428168"/>
          </a:xfrm>
          <a:prstGeom prst="rect">
            <a:avLst/>
          </a:prstGeom>
        </p:spPr>
      </p:pic>
      <p:pic>
        <p:nvPicPr>
          <p:cNvPr id="117" name="Picture 116">
            <a:extLst>
              <a:ext uri="{FF2B5EF4-FFF2-40B4-BE49-F238E27FC236}">
                <a16:creationId xmlns:a16="http://schemas.microsoft.com/office/drawing/2014/main" id="{59C99374-F037-4C2D-877C-6CAA70479F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3917" y="3097810"/>
            <a:ext cx="428168" cy="428168"/>
          </a:xfrm>
          <a:prstGeom prst="rect">
            <a:avLst/>
          </a:prstGeom>
        </p:spPr>
      </p:pic>
      <p:cxnSp>
        <p:nvCxnSpPr>
          <p:cNvPr id="118" name="Straight Arrow Connector 117">
            <a:extLst>
              <a:ext uri="{FF2B5EF4-FFF2-40B4-BE49-F238E27FC236}">
                <a16:creationId xmlns:a16="http://schemas.microsoft.com/office/drawing/2014/main" id="{14370E25-8618-4E44-BED2-F8C0C2C7A374}"/>
              </a:ext>
            </a:extLst>
          </p:cNvPr>
          <p:cNvCxnSpPr>
            <a:stCxn id="115" idx="0"/>
            <a:endCxn id="114" idx="2"/>
          </p:cNvCxnSpPr>
          <p:nvPr/>
        </p:nvCxnSpPr>
        <p:spPr>
          <a:xfrm flipV="1">
            <a:off x="6224523" y="3599895"/>
            <a:ext cx="0" cy="1079463"/>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19" name="Picture 118">
            <a:extLst>
              <a:ext uri="{FF2B5EF4-FFF2-40B4-BE49-F238E27FC236}">
                <a16:creationId xmlns:a16="http://schemas.microsoft.com/office/drawing/2014/main" id="{0E2262D4-C253-4866-96D0-CDE3275CCA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8518" y="5534997"/>
            <a:ext cx="349028" cy="349028"/>
          </a:xfrm>
          <a:prstGeom prst="rect">
            <a:avLst/>
          </a:prstGeom>
        </p:spPr>
      </p:pic>
      <p:pic>
        <p:nvPicPr>
          <p:cNvPr id="120" name="Picture 119">
            <a:extLst>
              <a:ext uri="{FF2B5EF4-FFF2-40B4-BE49-F238E27FC236}">
                <a16:creationId xmlns:a16="http://schemas.microsoft.com/office/drawing/2014/main" id="{F9E217D3-4863-46AF-9C4C-8D94394D9C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4618" y="3125629"/>
            <a:ext cx="225203" cy="297175"/>
          </a:xfrm>
          <a:prstGeom prst="rect">
            <a:avLst/>
          </a:prstGeom>
        </p:spPr>
      </p:pic>
      <p:sp>
        <p:nvSpPr>
          <p:cNvPr id="125" name="Folded Corner 82">
            <a:extLst>
              <a:ext uri="{FF2B5EF4-FFF2-40B4-BE49-F238E27FC236}">
                <a16:creationId xmlns:a16="http://schemas.microsoft.com/office/drawing/2014/main" id="{3EBF19EE-2F3F-4E80-9E3D-D65E80823C2B}"/>
              </a:ext>
            </a:extLst>
          </p:cNvPr>
          <p:cNvSpPr/>
          <p:nvPr/>
        </p:nvSpPr>
        <p:spPr>
          <a:xfrm>
            <a:off x="4349675" y="5495868"/>
            <a:ext cx="1123839" cy="595477"/>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36000" tIns="108000" rIns="36000" bIns="36000" rtlCol="0" anchor="ctr"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Simplification: this stage involves several actors and steps which is not shown here. </a:t>
            </a:r>
          </a:p>
        </p:txBody>
      </p:sp>
      <p:pic>
        <p:nvPicPr>
          <p:cNvPr id="128" name="Picture 127">
            <a:extLst>
              <a:ext uri="{FF2B5EF4-FFF2-40B4-BE49-F238E27FC236}">
                <a16:creationId xmlns:a16="http://schemas.microsoft.com/office/drawing/2014/main" id="{ACBAA7FB-5DD3-45DC-9668-0C9DCB7BE3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9286" y="1775987"/>
            <a:ext cx="470985" cy="470985"/>
          </a:xfrm>
          <a:prstGeom prst="rect">
            <a:avLst/>
          </a:prstGeom>
        </p:spPr>
      </p:pic>
      <p:pic>
        <p:nvPicPr>
          <p:cNvPr id="129" name="Picture 128">
            <a:extLst>
              <a:ext uri="{FF2B5EF4-FFF2-40B4-BE49-F238E27FC236}">
                <a16:creationId xmlns:a16="http://schemas.microsoft.com/office/drawing/2014/main" id="{31F4BF54-FE99-4F03-AAF6-958DB508E8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3142" y="1775987"/>
            <a:ext cx="470985" cy="470985"/>
          </a:xfrm>
          <a:prstGeom prst="rect">
            <a:avLst/>
          </a:prstGeom>
        </p:spPr>
      </p:pic>
      <p:sp>
        <p:nvSpPr>
          <p:cNvPr id="130" name="Oval 129">
            <a:extLst>
              <a:ext uri="{FF2B5EF4-FFF2-40B4-BE49-F238E27FC236}">
                <a16:creationId xmlns:a16="http://schemas.microsoft.com/office/drawing/2014/main" id="{49FC8F14-0FC7-4365-9BB1-FC6B4DAD504F}"/>
              </a:ext>
            </a:extLst>
          </p:cNvPr>
          <p:cNvSpPr>
            <a:spLocks noChangeAspect="1"/>
          </p:cNvSpPr>
          <p:nvPr/>
        </p:nvSpPr>
        <p:spPr>
          <a:xfrm>
            <a:off x="3177659" y="1741478"/>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1" name="Picture 130">
            <a:extLst>
              <a:ext uri="{FF2B5EF4-FFF2-40B4-BE49-F238E27FC236}">
                <a16:creationId xmlns:a16="http://schemas.microsoft.com/office/drawing/2014/main" id="{E4510BE1-2FC7-44AD-AC5D-AAC136EDBFCE}"/>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467396" y="1887026"/>
            <a:ext cx="287007" cy="287007"/>
          </a:xfrm>
          <a:prstGeom prst="rect">
            <a:avLst/>
          </a:prstGeom>
        </p:spPr>
      </p:pic>
      <p:sp>
        <p:nvSpPr>
          <p:cNvPr id="132" name="Oval 131">
            <a:extLst>
              <a:ext uri="{FF2B5EF4-FFF2-40B4-BE49-F238E27FC236}">
                <a16:creationId xmlns:a16="http://schemas.microsoft.com/office/drawing/2014/main" id="{96C2E334-FA43-4F53-AA6A-DCB3284C1012}"/>
              </a:ext>
            </a:extLst>
          </p:cNvPr>
          <p:cNvSpPr>
            <a:spLocks noChangeAspect="1"/>
          </p:cNvSpPr>
          <p:nvPr/>
        </p:nvSpPr>
        <p:spPr>
          <a:xfrm>
            <a:off x="5888946" y="1741478"/>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3" name="Oval 132">
            <a:extLst>
              <a:ext uri="{FF2B5EF4-FFF2-40B4-BE49-F238E27FC236}">
                <a16:creationId xmlns:a16="http://schemas.microsoft.com/office/drawing/2014/main" id="{8B4700BC-F134-4F42-BF30-F5722B656435}"/>
              </a:ext>
            </a:extLst>
          </p:cNvPr>
          <p:cNvSpPr>
            <a:spLocks noChangeAspect="1"/>
          </p:cNvSpPr>
          <p:nvPr/>
        </p:nvSpPr>
        <p:spPr>
          <a:xfrm>
            <a:off x="8781515" y="1741478"/>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4" name="Oval 133">
            <a:extLst>
              <a:ext uri="{FF2B5EF4-FFF2-40B4-BE49-F238E27FC236}">
                <a16:creationId xmlns:a16="http://schemas.microsoft.com/office/drawing/2014/main" id="{D8FDFF00-5523-460B-8AB5-D37106889482}"/>
              </a:ext>
            </a:extLst>
          </p:cNvPr>
          <p:cNvSpPr>
            <a:spLocks noChangeAspect="1"/>
          </p:cNvSpPr>
          <p:nvPr/>
        </p:nvSpPr>
        <p:spPr>
          <a:xfrm>
            <a:off x="7344211" y="1741478"/>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5" name="Picture 134">
            <a:extLst>
              <a:ext uri="{FF2B5EF4-FFF2-40B4-BE49-F238E27FC236}">
                <a16:creationId xmlns:a16="http://schemas.microsoft.com/office/drawing/2014/main" id="{7DB15841-2415-485E-9F5B-A8FA4E34028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2095" t="13489" r="20186" b="19923"/>
          <a:stretch/>
        </p:blipFill>
        <p:spPr>
          <a:xfrm>
            <a:off x="6012021" y="1813587"/>
            <a:ext cx="299034" cy="344982"/>
          </a:xfrm>
          <a:prstGeom prst="rect">
            <a:avLst/>
          </a:prstGeom>
        </p:spPr>
      </p:pic>
      <p:sp>
        <p:nvSpPr>
          <p:cNvPr id="136" name="Oval 135">
            <a:extLst>
              <a:ext uri="{FF2B5EF4-FFF2-40B4-BE49-F238E27FC236}">
                <a16:creationId xmlns:a16="http://schemas.microsoft.com/office/drawing/2014/main" id="{EF93091F-7D05-46B1-A36A-279BC1A05476}"/>
              </a:ext>
            </a:extLst>
          </p:cNvPr>
          <p:cNvSpPr>
            <a:spLocks noChangeAspect="1"/>
          </p:cNvSpPr>
          <p:nvPr/>
        </p:nvSpPr>
        <p:spPr>
          <a:xfrm>
            <a:off x="2297873" y="1955436"/>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7" name="Oval 136">
            <a:extLst>
              <a:ext uri="{FF2B5EF4-FFF2-40B4-BE49-F238E27FC236}">
                <a16:creationId xmlns:a16="http://schemas.microsoft.com/office/drawing/2014/main" id="{1F8DE400-0CD3-4261-ACDB-EC5E42FF8BAF}"/>
              </a:ext>
            </a:extLst>
          </p:cNvPr>
          <p:cNvSpPr>
            <a:spLocks noChangeAspect="1"/>
          </p:cNvSpPr>
          <p:nvPr/>
        </p:nvSpPr>
        <p:spPr>
          <a:xfrm flipH="1">
            <a:off x="9641645" y="1963022"/>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8" name="TextBox 137">
            <a:extLst>
              <a:ext uri="{FF2B5EF4-FFF2-40B4-BE49-F238E27FC236}">
                <a16:creationId xmlns:a16="http://schemas.microsoft.com/office/drawing/2014/main" id="{94D2F6A3-9C8B-4AFD-920E-86F62ABEE8C0}"/>
              </a:ext>
            </a:extLst>
          </p:cNvPr>
          <p:cNvSpPr txBox="1"/>
          <p:nvPr/>
        </p:nvSpPr>
        <p:spPr>
          <a:xfrm>
            <a:off x="326690" y="1755307"/>
            <a:ext cx="1741016" cy="550442"/>
          </a:xfrm>
          <a:prstGeom prst="rect">
            <a:avLst/>
          </a:prstGeom>
          <a:noFill/>
          <a:ln w="19050" algn="ctr">
            <a:noFill/>
            <a:miter lim="800000"/>
            <a:headEnd/>
            <a:tailEnd/>
          </a:ln>
        </p:spPr>
        <p:txBody>
          <a:bodyPr lIns="69145" tIns="0" rIns="0" bIns="0" anchor="ctr" anchorCtr="0"/>
          <a:lstStyle>
            <a:defPPr>
              <a:defRPr lang="nb-NO"/>
            </a:defPPr>
            <a:lvl1pPr algn="ctr" defTabSz="995363">
              <a:buSzPct val="90000"/>
              <a:defRPr sz="1000" kern="0" spc="100">
                <a:cs typeface="Arial" charset="0"/>
              </a:defRPr>
            </a:lvl1pPr>
          </a:lstStyle>
          <a:p>
            <a:pPr marL="0" marR="0" lvl="0" indent="0" algn="l" defTabSz="995363" eaLnBrk="1" fontAlgn="auto" latinLnBrk="0" hangingPunct="1">
              <a:lnSpc>
                <a:spcPct val="100000"/>
              </a:lnSpc>
              <a:spcBef>
                <a:spcPts val="0"/>
              </a:spcBef>
              <a:spcAft>
                <a:spcPts val="0"/>
              </a:spcAft>
              <a:buClrTx/>
              <a:buSzPct val="90000"/>
              <a:buFontTx/>
              <a:buNone/>
              <a:tabLst/>
              <a:defRPr/>
            </a:pPr>
            <a:r>
              <a:rPr lang="en-GB" sz="1600" spc="0" dirty="0">
                <a:solidFill>
                  <a:srgbClr val="00B0F0"/>
                </a:solidFill>
                <a:cs typeface="+mn-cs"/>
              </a:rPr>
              <a:t>Journey diagram </a:t>
            </a:r>
            <a:br>
              <a:rPr lang="en-GB" sz="1600" spc="0" dirty="0">
                <a:solidFill>
                  <a:srgbClr val="00B0F0"/>
                </a:solidFill>
                <a:cs typeface="+mn-cs"/>
              </a:rPr>
            </a:br>
            <a:r>
              <a:rPr lang="en-GB" sz="1600" spc="0" dirty="0">
                <a:solidFill>
                  <a:srgbClr val="00B0F0"/>
                </a:solidFill>
                <a:cs typeface="+mn-cs"/>
              </a:rPr>
              <a:t>(patient's journey)</a:t>
            </a:r>
            <a:endParaRPr kumimoji="0" lang="en-GB" sz="1400" b="1" i="0" u="none" strike="noStrike" kern="0" cap="none" spc="100" normalizeH="0" baseline="0" noProof="0" dirty="0">
              <a:ln>
                <a:noFill/>
              </a:ln>
              <a:solidFill>
                <a:prstClr val="black"/>
              </a:solidFill>
              <a:effectLst/>
              <a:uLnTx/>
              <a:uFillTx/>
              <a:cs typeface="Arial" charset="0"/>
            </a:endParaRPr>
          </a:p>
        </p:txBody>
      </p:sp>
      <p:sp>
        <p:nvSpPr>
          <p:cNvPr id="139" name="TextBox 138">
            <a:extLst>
              <a:ext uri="{FF2B5EF4-FFF2-40B4-BE49-F238E27FC236}">
                <a16:creationId xmlns:a16="http://schemas.microsoft.com/office/drawing/2014/main" id="{C9DEEFC9-BD91-46AC-B517-C5F242163BDC}"/>
              </a:ext>
            </a:extLst>
          </p:cNvPr>
          <p:cNvSpPr txBox="1"/>
          <p:nvPr/>
        </p:nvSpPr>
        <p:spPr>
          <a:xfrm>
            <a:off x="2935000" y="1166319"/>
            <a:ext cx="1071447"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Meets for an appointment with the GP</a:t>
            </a:r>
          </a:p>
        </p:txBody>
      </p:sp>
      <p:sp>
        <p:nvSpPr>
          <p:cNvPr id="140" name="TextBox 139">
            <a:extLst>
              <a:ext uri="{FF2B5EF4-FFF2-40B4-BE49-F238E27FC236}">
                <a16:creationId xmlns:a16="http://schemas.microsoft.com/office/drawing/2014/main" id="{F2DA1193-5B37-44C6-B323-02D0C4CD0162}"/>
              </a:ext>
            </a:extLst>
          </p:cNvPr>
          <p:cNvSpPr txBox="1"/>
          <p:nvPr/>
        </p:nvSpPr>
        <p:spPr>
          <a:xfrm>
            <a:off x="5598594" y="1166319"/>
            <a:ext cx="1159894"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Receives information about the appointment</a:t>
            </a:r>
          </a:p>
        </p:txBody>
      </p:sp>
      <p:sp>
        <p:nvSpPr>
          <p:cNvPr id="141" name="TextBox 140">
            <a:extLst>
              <a:ext uri="{FF2B5EF4-FFF2-40B4-BE49-F238E27FC236}">
                <a16:creationId xmlns:a16="http://schemas.microsoft.com/office/drawing/2014/main" id="{7C734440-3788-473C-ABD0-95931ED9B4B8}"/>
              </a:ext>
            </a:extLst>
          </p:cNvPr>
          <p:cNvSpPr txBox="1"/>
          <p:nvPr/>
        </p:nvSpPr>
        <p:spPr>
          <a:xfrm>
            <a:off x="7071122" y="1166319"/>
            <a:ext cx="1159895"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Receives an SMS reminder about </a:t>
            </a:r>
            <a:br>
              <a:rPr kumimoji="0" lang="en-GB" sz="1000" b="0" i="0" u="none" strike="noStrike" kern="0" cap="none" spc="0" normalizeH="0" baseline="0" noProof="0" dirty="0">
                <a:ln>
                  <a:noFill/>
                </a:ln>
                <a:solidFill>
                  <a:prstClr val="black"/>
                </a:solidFill>
                <a:effectLst/>
                <a:uLnTx/>
                <a:uFillTx/>
              </a:rPr>
            </a:br>
            <a:r>
              <a:rPr kumimoji="0" lang="en-GB" sz="1000" b="0" i="0" u="none" strike="noStrike" kern="0" cap="none" spc="0" normalizeH="0" baseline="0" noProof="0" dirty="0">
                <a:ln>
                  <a:noFill/>
                </a:ln>
                <a:solidFill>
                  <a:prstClr val="black"/>
                </a:solidFill>
                <a:effectLst/>
                <a:uLnTx/>
                <a:uFillTx/>
              </a:rPr>
              <a:t>the appointment</a:t>
            </a:r>
          </a:p>
        </p:txBody>
      </p:sp>
      <p:sp>
        <p:nvSpPr>
          <p:cNvPr id="142" name="TextBox 141">
            <a:extLst>
              <a:ext uri="{FF2B5EF4-FFF2-40B4-BE49-F238E27FC236}">
                <a16:creationId xmlns:a16="http://schemas.microsoft.com/office/drawing/2014/main" id="{101E6771-EA55-4892-B92E-253CFB91FF7C}"/>
              </a:ext>
            </a:extLst>
          </p:cNvPr>
          <p:cNvSpPr txBox="1"/>
          <p:nvPr/>
        </p:nvSpPr>
        <p:spPr>
          <a:xfrm>
            <a:off x="8401802" y="1166319"/>
            <a:ext cx="1239843"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Consultation with specialist at the </a:t>
            </a:r>
            <a:br>
              <a:rPr kumimoji="0" lang="en-GB" sz="1000" b="0" i="0" u="none" strike="noStrike" kern="0" cap="none" spc="0" normalizeH="0" baseline="0" noProof="0" dirty="0">
                <a:ln>
                  <a:noFill/>
                </a:ln>
                <a:solidFill>
                  <a:prstClr val="black"/>
                </a:solidFill>
                <a:effectLst/>
                <a:uLnTx/>
                <a:uFillTx/>
              </a:rPr>
            </a:br>
            <a:r>
              <a:rPr kumimoji="0" lang="en-GB" sz="1000" b="0" i="0" u="none" strike="noStrike" kern="0" cap="none" spc="0" normalizeH="0" baseline="0" noProof="0" dirty="0">
                <a:ln>
                  <a:noFill/>
                </a:ln>
                <a:solidFill>
                  <a:prstClr val="black"/>
                </a:solidFill>
                <a:effectLst/>
                <a:uLnTx/>
                <a:uFillTx/>
              </a:rPr>
              <a:t>out-patient clinic</a:t>
            </a:r>
          </a:p>
        </p:txBody>
      </p:sp>
      <p:sp>
        <p:nvSpPr>
          <p:cNvPr id="143" name="TextBox 142">
            <a:extLst>
              <a:ext uri="{FF2B5EF4-FFF2-40B4-BE49-F238E27FC236}">
                <a16:creationId xmlns:a16="http://schemas.microsoft.com/office/drawing/2014/main" id="{886F0F15-4E10-46C0-A9EE-A6AB58321529}"/>
              </a:ext>
            </a:extLst>
          </p:cNvPr>
          <p:cNvSpPr txBox="1"/>
          <p:nvPr/>
        </p:nvSpPr>
        <p:spPr>
          <a:xfrm>
            <a:off x="326689" y="2740895"/>
            <a:ext cx="1839107" cy="550442"/>
          </a:xfrm>
          <a:prstGeom prst="rect">
            <a:avLst/>
          </a:prstGeom>
          <a:noFill/>
          <a:ln w="19050" algn="ctr">
            <a:noFill/>
            <a:miter lim="800000"/>
            <a:headEnd/>
            <a:tailEnd/>
          </a:ln>
        </p:spPr>
        <p:txBody>
          <a:bodyPr lIns="69145" tIns="0" rIns="0" bIns="0" anchor="ctr" anchorCtr="0"/>
          <a:lstStyle>
            <a:defPPr>
              <a:defRPr lang="nb-NO"/>
            </a:defPPr>
            <a:lvl1pPr marR="0" lvl="0" indent="0" defTabSz="995363" fontAlgn="auto">
              <a:lnSpc>
                <a:spcPct val="100000"/>
              </a:lnSpc>
              <a:spcBef>
                <a:spcPts val="0"/>
              </a:spcBef>
              <a:spcAft>
                <a:spcPts val="0"/>
              </a:spcAft>
              <a:buClrTx/>
              <a:buSzPct val="90000"/>
              <a:buFontTx/>
              <a:buNone/>
              <a:tabLst/>
              <a:defRPr sz="1600" kern="0" spc="0">
                <a:solidFill>
                  <a:srgbClr val="00B0F0"/>
                </a:solidFill>
              </a:defRPr>
            </a:lvl1pPr>
          </a:lstStyle>
          <a:p>
            <a:r>
              <a:rPr lang="en-GB" dirty="0"/>
              <a:t>Swimlane diagram</a:t>
            </a:r>
          </a:p>
        </p:txBody>
      </p:sp>
      <p:sp>
        <p:nvSpPr>
          <p:cNvPr id="146" name="Rectangle 145">
            <a:extLst>
              <a:ext uri="{FF2B5EF4-FFF2-40B4-BE49-F238E27FC236}">
                <a16:creationId xmlns:a16="http://schemas.microsoft.com/office/drawing/2014/main" id="{BFF13D39-7BF7-4873-AD7C-8F32195C7342}"/>
              </a:ext>
            </a:extLst>
          </p:cNvPr>
          <p:cNvSpPr/>
          <p:nvPr/>
        </p:nvSpPr>
        <p:spPr>
          <a:xfrm>
            <a:off x="10360459" y="1692033"/>
            <a:ext cx="1737755" cy="830997"/>
          </a:xfrm>
          <a:prstGeom prst="rect">
            <a:avLst/>
          </a:prstGeom>
          <a:noFill/>
        </p:spPr>
        <p:txBody>
          <a:bodyPr wrap="square" rtlCol="0">
            <a:spAutoFit/>
          </a:bodyPr>
          <a:lstStyle/>
          <a:p>
            <a:pPr defTabSz="914400"/>
            <a:r>
              <a:rPr lang="en-GB" sz="1200" kern="0" dirty="0">
                <a:solidFill>
                  <a:schemeClr val="accent4">
                    <a:lumMod val="50000"/>
                  </a:schemeClr>
                </a:solidFill>
              </a:rPr>
              <a:t>Note that this journey corresponds to the elements in the patient's swimlane below.</a:t>
            </a:r>
          </a:p>
        </p:txBody>
      </p:sp>
      <p:pic>
        <p:nvPicPr>
          <p:cNvPr id="147" name="Picture 4" descr="Bilderesultat for light bulb free clipart">
            <a:extLst>
              <a:ext uri="{FF2B5EF4-FFF2-40B4-BE49-F238E27FC236}">
                <a16:creationId xmlns:a16="http://schemas.microsoft.com/office/drawing/2014/main" id="{08D88A81-FF8F-4C08-B202-DFCE30FB8E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0470873" y="1443318"/>
            <a:ext cx="179319"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150" name="Straight Arrow Connector 149">
            <a:extLst>
              <a:ext uri="{FF2B5EF4-FFF2-40B4-BE49-F238E27FC236}">
                <a16:creationId xmlns:a16="http://schemas.microsoft.com/office/drawing/2014/main" id="{82255F06-87C4-45DC-B39F-0C230F8F2A5C}"/>
              </a:ext>
            </a:extLst>
          </p:cNvPr>
          <p:cNvCxnSpPr>
            <a:cxnSpLocks/>
            <a:endCxn id="152" idx="1"/>
          </p:cNvCxnSpPr>
          <p:nvPr/>
        </p:nvCxnSpPr>
        <p:spPr>
          <a:xfrm>
            <a:off x="1557813" y="4529384"/>
            <a:ext cx="2627084" cy="1375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153" name="Rectangle 152">
            <a:extLst>
              <a:ext uri="{FF2B5EF4-FFF2-40B4-BE49-F238E27FC236}">
                <a16:creationId xmlns:a16="http://schemas.microsoft.com/office/drawing/2014/main" id="{9CC3FFA5-5940-4E11-9166-895C9C364D94}"/>
              </a:ext>
            </a:extLst>
          </p:cNvPr>
          <p:cNvSpPr/>
          <p:nvPr/>
        </p:nvSpPr>
        <p:spPr>
          <a:xfrm>
            <a:off x="384630" y="4057328"/>
            <a:ext cx="1403753" cy="1384995"/>
          </a:xfrm>
          <a:prstGeom prst="rect">
            <a:avLst/>
          </a:prstGeom>
          <a:noFill/>
        </p:spPr>
        <p:txBody>
          <a:bodyPr wrap="square" rtlCol="0">
            <a:spAutoFit/>
          </a:bodyPr>
          <a:lstStyle/>
          <a:p>
            <a:pPr defTabSz="914400"/>
            <a:r>
              <a:rPr lang="en-GB" sz="1200" kern="0" dirty="0">
                <a:solidFill>
                  <a:schemeClr val="accent4">
                    <a:lumMod val="50000"/>
                  </a:schemeClr>
                </a:solidFill>
              </a:rPr>
              <a:t>Note that this touchpoint is invisible for the patient (and thus not part of the patient's journey above)</a:t>
            </a:r>
          </a:p>
        </p:txBody>
      </p:sp>
      <p:pic>
        <p:nvPicPr>
          <p:cNvPr id="155" name="Picture 4" descr="Bilderesultat for light bulb free clipart">
            <a:extLst>
              <a:ext uri="{FF2B5EF4-FFF2-40B4-BE49-F238E27FC236}">
                <a16:creationId xmlns:a16="http://schemas.microsoft.com/office/drawing/2014/main" id="{A46C9C40-F583-4FEB-A11C-8171C1BD21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83968" y="3807580"/>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EC1B477C-59D9-490B-9B6F-358502AC885C}"/>
              </a:ext>
            </a:extLst>
          </p:cNvPr>
          <p:cNvSpPr/>
          <p:nvPr/>
        </p:nvSpPr>
        <p:spPr>
          <a:xfrm>
            <a:off x="4184897" y="3718932"/>
            <a:ext cx="1360239" cy="1648405"/>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4" name="Group 143">
            <a:extLst>
              <a:ext uri="{FF2B5EF4-FFF2-40B4-BE49-F238E27FC236}">
                <a16:creationId xmlns:a16="http://schemas.microsoft.com/office/drawing/2014/main" id="{30477D11-9AFF-4FBD-8665-FADDBCB5FDDC}"/>
              </a:ext>
            </a:extLst>
          </p:cNvPr>
          <p:cNvGrpSpPr/>
          <p:nvPr/>
        </p:nvGrpSpPr>
        <p:grpSpPr>
          <a:xfrm>
            <a:off x="1454210" y="6520740"/>
            <a:ext cx="8104912" cy="200677"/>
            <a:chOff x="1454210" y="6520740"/>
            <a:chExt cx="8104912" cy="200677"/>
          </a:xfrm>
        </p:grpSpPr>
        <p:sp>
          <p:nvSpPr>
            <p:cNvPr id="149" name="AutoShape 63">
              <a:extLst>
                <a:ext uri="{FF2B5EF4-FFF2-40B4-BE49-F238E27FC236}">
                  <a16:creationId xmlns:a16="http://schemas.microsoft.com/office/drawing/2014/main" id="{997E5829-57DF-471D-A8A8-1387A6A0964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54" name="AutoShape 64">
              <a:extLst>
                <a:ext uri="{FF2B5EF4-FFF2-40B4-BE49-F238E27FC236}">
                  <a16:creationId xmlns:a16="http://schemas.microsoft.com/office/drawing/2014/main" id="{3A03AF97-D378-4CF4-947B-D77FA73EE5D2}"/>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56" name="AutoShape 65">
              <a:extLst>
                <a:ext uri="{FF2B5EF4-FFF2-40B4-BE49-F238E27FC236}">
                  <a16:creationId xmlns:a16="http://schemas.microsoft.com/office/drawing/2014/main" id="{2D4EED18-09F6-4265-874F-EBD9A7841595}"/>
                </a:ext>
              </a:extLst>
            </p:cNvPr>
            <p:cNvSpPr>
              <a:spLocks noChangeArrowheads="1"/>
            </p:cNvSpPr>
            <p:nvPr/>
          </p:nvSpPr>
          <p:spPr bwMode="auto">
            <a:xfrm>
              <a:off x="5967575"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A </a:t>
              </a:r>
              <a:r>
                <a:rPr lang="en-GB" sz="1000" kern="0">
                  <a:solidFill>
                    <a:schemeClr val="bg1"/>
                  </a:solidFill>
                  <a:cs typeface="Arial" charset="0"/>
                </a:rPr>
                <a:t>quick tour of CJML</a:t>
              </a:r>
              <a:endParaRPr lang="en-GB" sz="1000" kern="0" dirty="0">
                <a:solidFill>
                  <a:schemeClr val="bg1"/>
                </a:solidFill>
                <a:cs typeface="Arial" charset="0"/>
              </a:endParaRPr>
            </a:p>
          </p:txBody>
        </p:sp>
        <p:sp>
          <p:nvSpPr>
            <p:cNvPr id="157" name="AutoShape 64">
              <a:extLst>
                <a:ext uri="{FF2B5EF4-FFF2-40B4-BE49-F238E27FC236}">
                  <a16:creationId xmlns:a16="http://schemas.microsoft.com/office/drawing/2014/main" id="{E9394F84-3C0A-45F9-8B65-9D9A9B54CE94}"/>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37997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FD09-2B7D-4DD1-A2EA-F0C8291330F9}"/>
              </a:ext>
            </a:extLst>
          </p:cNvPr>
          <p:cNvSpPr>
            <a:spLocks noGrp="1"/>
          </p:cNvSpPr>
          <p:nvPr>
            <p:ph type="title"/>
          </p:nvPr>
        </p:nvSpPr>
        <p:spPr>
          <a:xfrm>
            <a:off x="954183" y="1883324"/>
            <a:ext cx="8042532" cy="2622001"/>
          </a:xfrm>
        </p:spPr>
        <p:txBody>
          <a:bodyPr/>
          <a:lstStyle/>
          <a:p>
            <a:r>
              <a:rPr lang="en-GB" dirty="0"/>
              <a:t>Customer/User experience</a:t>
            </a:r>
          </a:p>
        </p:txBody>
      </p:sp>
      <p:pic>
        <p:nvPicPr>
          <p:cNvPr id="5" name="Picture 4">
            <a:extLst>
              <a:ext uri="{FF2B5EF4-FFF2-40B4-BE49-F238E27FC236}">
                <a16:creationId xmlns:a16="http://schemas.microsoft.com/office/drawing/2014/main" id="{062E7E44-F506-43E8-8EBE-0D1B115AF826}"/>
              </a:ext>
            </a:extLst>
          </p:cNvPr>
          <p:cNvPicPr>
            <a:picLocks noChangeAspect="1"/>
          </p:cNvPicPr>
          <p:nvPr/>
        </p:nvPicPr>
        <p:blipFill>
          <a:blip r:embed="rId3"/>
          <a:stretch>
            <a:fillRect/>
          </a:stretch>
        </p:blipFill>
        <p:spPr>
          <a:xfrm>
            <a:off x="1050897" y="3766792"/>
            <a:ext cx="6015322" cy="1142957"/>
          </a:xfrm>
          <a:prstGeom prst="rect">
            <a:avLst/>
          </a:prstGeom>
        </p:spPr>
      </p:pic>
      <p:grpSp>
        <p:nvGrpSpPr>
          <p:cNvPr id="6" name="Group 5">
            <a:extLst>
              <a:ext uri="{FF2B5EF4-FFF2-40B4-BE49-F238E27FC236}">
                <a16:creationId xmlns:a16="http://schemas.microsoft.com/office/drawing/2014/main" id="{C993DABF-B32C-401D-9194-FEAC9B5372E9}"/>
              </a:ext>
            </a:extLst>
          </p:cNvPr>
          <p:cNvGrpSpPr/>
          <p:nvPr/>
        </p:nvGrpSpPr>
        <p:grpSpPr>
          <a:xfrm>
            <a:off x="1454210" y="6520740"/>
            <a:ext cx="8104912" cy="200677"/>
            <a:chOff x="1454210" y="6520740"/>
            <a:chExt cx="8104912" cy="200677"/>
          </a:xfrm>
        </p:grpSpPr>
        <p:sp>
          <p:nvSpPr>
            <p:cNvPr id="7" name="AutoShape 63">
              <a:extLst>
                <a:ext uri="{FF2B5EF4-FFF2-40B4-BE49-F238E27FC236}">
                  <a16:creationId xmlns:a16="http://schemas.microsoft.com/office/drawing/2014/main" id="{A673DB98-BB5F-4D6D-AC6F-AA2BC7869A30}"/>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8" name="AutoShape 64">
              <a:extLst>
                <a:ext uri="{FF2B5EF4-FFF2-40B4-BE49-F238E27FC236}">
                  <a16:creationId xmlns:a16="http://schemas.microsoft.com/office/drawing/2014/main" id="{A005CCCF-90F5-4D7C-B92B-D803C09BD672}"/>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9" name="AutoShape 65">
              <a:extLst>
                <a:ext uri="{FF2B5EF4-FFF2-40B4-BE49-F238E27FC236}">
                  <a16:creationId xmlns:a16="http://schemas.microsoft.com/office/drawing/2014/main" id="{E9FBC7AB-AAE5-404B-A5D8-68926E59C0A5}"/>
                </a:ext>
              </a:extLst>
            </p:cNvPr>
            <p:cNvSpPr>
              <a:spLocks noChangeArrowheads="1"/>
            </p:cNvSpPr>
            <p:nvPr/>
          </p:nvSpPr>
          <p:spPr bwMode="auto">
            <a:xfrm>
              <a:off x="5967575"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A </a:t>
              </a:r>
              <a:r>
                <a:rPr lang="en-GB" sz="1000" kern="0">
                  <a:solidFill>
                    <a:schemeClr val="bg1"/>
                  </a:solidFill>
                  <a:cs typeface="Arial" charset="0"/>
                </a:rPr>
                <a:t>quick tour of CJML</a:t>
              </a:r>
              <a:endParaRPr lang="en-GB" sz="1000" kern="0" dirty="0">
                <a:solidFill>
                  <a:schemeClr val="bg1"/>
                </a:solidFill>
                <a:cs typeface="Arial" charset="0"/>
              </a:endParaRPr>
            </a:p>
          </p:txBody>
        </p:sp>
        <p:sp>
          <p:nvSpPr>
            <p:cNvPr id="10" name="AutoShape 64">
              <a:extLst>
                <a:ext uri="{FF2B5EF4-FFF2-40B4-BE49-F238E27FC236}">
                  <a16:creationId xmlns:a16="http://schemas.microsoft.com/office/drawing/2014/main" id="{EB8B48BD-ECCF-4CF9-B63B-E09230F88015}"/>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247095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A6E4F-A8CB-40BC-846D-CA5BEDFCEC7C}"/>
              </a:ext>
            </a:extLst>
          </p:cNvPr>
          <p:cNvSpPr>
            <a:spLocks noGrp="1"/>
          </p:cNvSpPr>
          <p:nvPr>
            <p:ph type="title"/>
          </p:nvPr>
        </p:nvSpPr>
        <p:spPr>
          <a:xfrm>
            <a:off x="954182" y="331155"/>
            <a:ext cx="9001711" cy="888244"/>
          </a:xfrm>
        </p:spPr>
        <p:txBody>
          <a:bodyPr/>
          <a:lstStyle/>
          <a:p>
            <a:r>
              <a:rPr lang="en-GB" dirty="0"/>
              <a:t>Customer/User experience </a:t>
            </a:r>
          </a:p>
        </p:txBody>
      </p:sp>
      <p:sp>
        <p:nvSpPr>
          <p:cNvPr id="5" name="Content Placeholder 4">
            <a:extLst>
              <a:ext uri="{FF2B5EF4-FFF2-40B4-BE49-F238E27FC236}">
                <a16:creationId xmlns:a16="http://schemas.microsoft.com/office/drawing/2014/main" id="{350478A3-16F6-44AE-A201-47C1B0E913DB}"/>
              </a:ext>
            </a:extLst>
          </p:cNvPr>
          <p:cNvSpPr>
            <a:spLocks noGrp="1"/>
          </p:cNvSpPr>
          <p:nvPr>
            <p:ph idx="1"/>
          </p:nvPr>
        </p:nvSpPr>
        <p:spPr>
          <a:xfrm>
            <a:off x="954088" y="1547812"/>
            <a:ext cx="7632254" cy="3233065"/>
          </a:xfrm>
        </p:spPr>
        <p:txBody>
          <a:bodyPr>
            <a:normAutofit fontScale="77500" lnSpcReduction="20000"/>
          </a:bodyPr>
          <a:lstStyle/>
          <a:p>
            <a:r>
              <a:rPr lang="en-GB" dirty="0"/>
              <a:t>When representing user experience (UX), CJML adheres to principles from HCI research;</a:t>
            </a:r>
          </a:p>
          <a:p>
            <a:pPr lvl="1"/>
            <a:r>
              <a:rPr lang="en-GB" dirty="0"/>
              <a:t>UX is subjective </a:t>
            </a:r>
          </a:p>
          <a:p>
            <a:pPr lvl="1"/>
            <a:r>
              <a:rPr lang="en-GB" dirty="0"/>
              <a:t>UX is dynamic</a:t>
            </a:r>
          </a:p>
          <a:p>
            <a:pPr lvl="1"/>
            <a:r>
              <a:rPr lang="en-GB" dirty="0"/>
              <a:t>UX is context dependent</a:t>
            </a:r>
          </a:p>
          <a:p>
            <a:r>
              <a:rPr lang="en-GB" dirty="0"/>
              <a:t>UX is thus associated with actual journeys only.</a:t>
            </a:r>
          </a:p>
          <a:p>
            <a:r>
              <a:rPr lang="en-GB" dirty="0"/>
              <a:t>UX is based on a user's self-reported input.</a:t>
            </a:r>
          </a:p>
          <a:p>
            <a:pPr lvl="1"/>
            <a:r>
              <a:rPr lang="en-GB" dirty="0"/>
              <a:t>Otherwise it must be flagged as "anticipated user experience"</a:t>
            </a:r>
          </a:p>
          <a:p>
            <a:r>
              <a:rPr lang="en-GB" dirty="0"/>
              <a:t>UX can be expressed in various ways, depending on the diagram type.</a:t>
            </a:r>
          </a:p>
          <a:p>
            <a:pPr lvl="1"/>
            <a:r>
              <a:rPr lang="en-GB" dirty="0"/>
              <a:t>Swimlane diagram: in a separate swimlane</a:t>
            </a:r>
          </a:p>
          <a:p>
            <a:pPr lvl="1"/>
            <a:r>
              <a:rPr lang="en-GB" dirty="0"/>
              <a:t>Journey diagram: as call-outs from a communication point</a:t>
            </a:r>
          </a:p>
        </p:txBody>
      </p:sp>
      <p:sp>
        <p:nvSpPr>
          <p:cNvPr id="3" name="Slide Number Placeholder 2">
            <a:extLst>
              <a:ext uri="{FF2B5EF4-FFF2-40B4-BE49-F238E27FC236}">
                <a16:creationId xmlns:a16="http://schemas.microsoft.com/office/drawing/2014/main" id="{00DA2F44-CE98-49BA-84FA-4BCF7A7CFF3C}"/>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33</a:t>
            </a:fld>
            <a:endParaRPr lang="en-GB" dirty="0"/>
          </a:p>
        </p:txBody>
      </p:sp>
      <p:sp>
        <p:nvSpPr>
          <p:cNvPr id="21" name="Rectangle 20">
            <a:extLst>
              <a:ext uri="{FF2B5EF4-FFF2-40B4-BE49-F238E27FC236}">
                <a16:creationId xmlns:a16="http://schemas.microsoft.com/office/drawing/2014/main" id="{C15FE0B6-DC88-4973-B6DF-B0E42959B66B}"/>
              </a:ext>
            </a:extLst>
          </p:cNvPr>
          <p:cNvSpPr/>
          <p:nvPr/>
        </p:nvSpPr>
        <p:spPr>
          <a:xfrm>
            <a:off x="9594703" y="1042385"/>
            <a:ext cx="2207383" cy="1384995"/>
          </a:xfrm>
          <a:prstGeom prst="rect">
            <a:avLst/>
          </a:prstGeom>
          <a:noFill/>
        </p:spPr>
        <p:txBody>
          <a:bodyPr wrap="square" rtlCol="0">
            <a:spAutoFit/>
          </a:bodyPr>
          <a:lstStyle/>
          <a:p>
            <a:pPr defTabSz="914400"/>
            <a:r>
              <a:rPr lang="en-GB" sz="1200" kern="0" dirty="0">
                <a:solidFill>
                  <a:schemeClr val="accent4">
                    <a:lumMod val="50000"/>
                  </a:schemeClr>
                </a:solidFill>
              </a:rPr>
              <a:t>CJML insists that a user's experience is individual and thus cannot be assigned to a journey on a general level. In this way, CJML differs from the majority of other customer journey approaches. </a:t>
            </a:r>
          </a:p>
        </p:txBody>
      </p:sp>
      <p:pic>
        <p:nvPicPr>
          <p:cNvPr id="22" name="Picture 4" descr="Bilderesultat for light bulb free clipart">
            <a:extLst>
              <a:ext uri="{FF2B5EF4-FFF2-40B4-BE49-F238E27FC236}">
                <a16:creationId xmlns:a16="http://schemas.microsoft.com/office/drawing/2014/main" id="{73473192-F6A7-4810-B7FC-EFFFADBDF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270220" y="1123221"/>
            <a:ext cx="205307" cy="2683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6D36F6-EF5D-4135-8BA6-270CE1365F2F}"/>
              </a:ext>
            </a:extLst>
          </p:cNvPr>
          <p:cNvSpPr txBox="1"/>
          <p:nvPr/>
        </p:nvSpPr>
        <p:spPr>
          <a:xfrm>
            <a:off x="3527368" y="1953606"/>
            <a:ext cx="4641969" cy="600164"/>
          </a:xfrm>
          <a:prstGeom prst="rect">
            <a:avLst/>
          </a:prstGeom>
          <a:noFill/>
        </p:spPr>
        <p:txBody>
          <a:bodyPr wrap="square">
            <a:spAutoFit/>
          </a:bodyPr>
          <a:lstStyle/>
          <a:p>
            <a:r>
              <a:rPr lang="en-GB" sz="1100" dirty="0">
                <a:solidFill>
                  <a:srgbClr val="C55A11"/>
                </a:solidFill>
                <a:latin typeface="Segoe UI" panose="020B0502040204020203" pitchFamily="34" charset="0"/>
              </a:rPr>
              <a:t>See for example Law, E. et al. (2009). Understanding, scoping and defining user experience: a survey approach. </a:t>
            </a:r>
            <a:r>
              <a:rPr lang="en-GB" sz="1100" i="1" dirty="0">
                <a:solidFill>
                  <a:srgbClr val="C55A11"/>
                </a:solidFill>
                <a:latin typeface="Segoe UI" panose="020B0502040204020203" pitchFamily="34" charset="0"/>
              </a:rPr>
              <a:t>Proceedings of 27th SIGCHI conference on Human factors in computing systems</a:t>
            </a:r>
            <a:r>
              <a:rPr lang="en-GB" sz="1100" i="0" dirty="0">
                <a:solidFill>
                  <a:srgbClr val="C55A11"/>
                </a:solidFill>
                <a:latin typeface="Segoe UI" panose="020B0502040204020203" pitchFamily="34" charset="0"/>
              </a:rPr>
              <a:t> (pp. 719-728). </a:t>
            </a:r>
            <a:endParaRPr lang="en-GB" sz="1100" dirty="0">
              <a:solidFill>
                <a:srgbClr val="C55A11"/>
              </a:solidFill>
            </a:endParaRPr>
          </a:p>
        </p:txBody>
      </p:sp>
      <p:pic>
        <p:nvPicPr>
          <p:cNvPr id="2" name="Picture 1">
            <a:extLst>
              <a:ext uri="{FF2B5EF4-FFF2-40B4-BE49-F238E27FC236}">
                <a16:creationId xmlns:a16="http://schemas.microsoft.com/office/drawing/2014/main" id="{D1CAD63C-3DDE-4A54-8652-2E81A766353C}"/>
              </a:ext>
            </a:extLst>
          </p:cNvPr>
          <p:cNvPicPr>
            <a:picLocks noChangeAspect="1"/>
          </p:cNvPicPr>
          <p:nvPr/>
        </p:nvPicPr>
        <p:blipFill>
          <a:blip r:embed="rId4"/>
          <a:stretch>
            <a:fillRect/>
          </a:stretch>
        </p:blipFill>
        <p:spPr>
          <a:xfrm>
            <a:off x="1785883" y="5639234"/>
            <a:ext cx="4584710" cy="619844"/>
          </a:xfrm>
          <a:prstGeom prst="rect">
            <a:avLst/>
          </a:prstGeom>
        </p:spPr>
      </p:pic>
      <p:sp>
        <p:nvSpPr>
          <p:cNvPr id="43" name="TextBox 42">
            <a:extLst>
              <a:ext uri="{FF2B5EF4-FFF2-40B4-BE49-F238E27FC236}">
                <a16:creationId xmlns:a16="http://schemas.microsoft.com/office/drawing/2014/main" id="{59CED5AB-B47B-4BAA-B98F-418921BBFC81}"/>
              </a:ext>
            </a:extLst>
          </p:cNvPr>
          <p:cNvSpPr txBox="1"/>
          <p:nvPr/>
        </p:nvSpPr>
        <p:spPr>
          <a:xfrm>
            <a:off x="2309669" y="5035225"/>
            <a:ext cx="1031595" cy="430887"/>
          </a:xfrm>
          <a:prstGeom prst="rect">
            <a:avLst/>
          </a:prstGeom>
          <a:noFill/>
        </p:spPr>
        <p:txBody>
          <a:bodyPr wrap="square" rtlCol="0">
            <a:spAutoFit/>
          </a:bodyPr>
          <a:lstStyle/>
          <a:p>
            <a:r>
              <a:rPr lang="en-GB" sz="1050" i="1" dirty="0"/>
              <a:t>Emoticon based on rating</a:t>
            </a:r>
          </a:p>
        </p:txBody>
      </p:sp>
      <p:cxnSp>
        <p:nvCxnSpPr>
          <p:cNvPr id="44" name="Straight Arrow Connector 43">
            <a:extLst>
              <a:ext uri="{FF2B5EF4-FFF2-40B4-BE49-F238E27FC236}">
                <a16:creationId xmlns:a16="http://schemas.microsoft.com/office/drawing/2014/main" id="{759D51DF-E02E-4572-9C3E-9E0637546A9F}"/>
              </a:ext>
            </a:extLst>
          </p:cNvPr>
          <p:cNvCxnSpPr>
            <a:cxnSpLocks/>
          </p:cNvCxnSpPr>
          <p:nvPr/>
        </p:nvCxnSpPr>
        <p:spPr>
          <a:xfrm>
            <a:off x="2963675" y="5438269"/>
            <a:ext cx="188414" cy="3833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468BCB8-51C1-4455-AD72-956B8154C444}"/>
              </a:ext>
            </a:extLst>
          </p:cNvPr>
          <p:cNvSpPr txBox="1"/>
          <p:nvPr/>
        </p:nvSpPr>
        <p:spPr>
          <a:xfrm>
            <a:off x="3496573" y="5035225"/>
            <a:ext cx="1356460" cy="415498"/>
          </a:xfrm>
          <a:prstGeom prst="rect">
            <a:avLst/>
          </a:prstGeom>
          <a:noFill/>
        </p:spPr>
        <p:txBody>
          <a:bodyPr wrap="square" rtlCol="0">
            <a:spAutoFit/>
          </a:bodyPr>
          <a:lstStyle/>
          <a:p>
            <a:r>
              <a:rPr lang="en-GB" sz="1050" i="1" dirty="0"/>
              <a:t>Text based on user's self-reported input</a:t>
            </a:r>
          </a:p>
        </p:txBody>
      </p:sp>
      <p:cxnSp>
        <p:nvCxnSpPr>
          <p:cNvPr id="46" name="Straight Arrow Connector 45">
            <a:extLst>
              <a:ext uri="{FF2B5EF4-FFF2-40B4-BE49-F238E27FC236}">
                <a16:creationId xmlns:a16="http://schemas.microsoft.com/office/drawing/2014/main" id="{36DA7BA1-B186-44A9-AC3A-D9BCAD17A2DE}"/>
              </a:ext>
            </a:extLst>
          </p:cNvPr>
          <p:cNvCxnSpPr>
            <a:cxnSpLocks/>
          </p:cNvCxnSpPr>
          <p:nvPr/>
        </p:nvCxnSpPr>
        <p:spPr>
          <a:xfrm flipH="1">
            <a:off x="3660073" y="5438269"/>
            <a:ext cx="158523" cy="501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13B4FEB3-2BB0-4F48-9C65-C0FF48F2A6E5}"/>
              </a:ext>
            </a:extLst>
          </p:cNvPr>
          <p:cNvSpPr txBox="1">
            <a:spLocks/>
          </p:cNvSpPr>
          <p:nvPr/>
        </p:nvSpPr>
        <p:spPr>
          <a:xfrm>
            <a:off x="1351505" y="5008586"/>
            <a:ext cx="1031595" cy="46166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rgbClr val="00ADEE"/>
                </a:solidFill>
              </a:rPr>
              <a:t>Swimlane diagram</a:t>
            </a:r>
          </a:p>
        </p:txBody>
      </p:sp>
      <p:sp>
        <p:nvSpPr>
          <p:cNvPr id="51" name="Text Placeholder 3">
            <a:extLst>
              <a:ext uri="{FF2B5EF4-FFF2-40B4-BE49-F238E27FC236}">
                <a16:creationId xmlns:a16="http://schemas.microsoft.com/office/drawing/2014/main" id="{C6EE03F8-DE15-4CB4-9B84-3E29147D4379}"/>
              </a:ext>
            </a:extLst>
          </p:cNvPr>
          <p:cNvSpPr txBox="1">
            <a:spLocks/>
          </p:cNvSpPr>
          <p:nvPr/>
        </p:nvSpPr>
        <p:spPr>
          <a:xfrm>
            <a:off x="7496397" y="4718052"/>
            <a:ext cx="1883989" cy="403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rgbClr val="00ADEE"/>
                </a:solidFill>
              </a:rPr>
              <a:t>Journey diagram</a:t>
            </a:r>
          </a:p>
        </p:txBody>
      </p:sp>
      <p:grpSp>
        <p:nvGrpSpPr>
          <p:cNvPr id="52" name="Group 51">
            <a:extLst>
              <a:ext uri="{FF2B5EF4-FFF2-40B4-BE49-F238E27FC236}">
                <a16:creationId xmlns:a16="http://schemas.microsoft.com/office/drawing/2014/main" id="{4EF8B18C-3C6C-46F6-A632-AABBFEFEB6F1}"/>
              </a:ext>
            </a:extLst>
          </p:cNvPr>
          <p:cNvGrpSpPr/>
          <p:nvPr/>
        </p:nvGrpSpPr>
        <p:grpSpPr>
          <a:xfrm>
            <a:off x="1454210" y="6520740"/>
            <a:ext cx="8104912" cy="200677"/>
            <a:chOff x="1454210" y="6520740"/>
            <a:chExt cx="8104912" cy="200677"/>
          </a:xfrm>
        </p:grpSpPr>
        <p:sp>
          <p:nvSpPr>
            <p:cNvPr id="53" name="AutoShape 63">
              <a:extLst>
                <a:ext uri="{FF2B5EF4-FFF2-40B4-BE49-F238E27FC236}">
                  <a16:creationId xmlns:a16="http://schemas.microsoft.com/office/drawing/2014/main" id="{609E2086-471C-4F1F-BFE7-42D9735985CD}"/>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54" name="AutoShape 64">
              <a:extLst>
                <a:ext uri="{FF2B5EF4-FFF2-40B4-BE49-F238E27FC236}">
                  <a16:creationId xmlns:a16="http://schemas.microsoft.com/office/drawing/2014/main" id="{278D3729-8EBC-4D67-9F14-4303818D993E}"/>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55" name="AutoShape 65">
              <a:extLst>
                <a:ext uri="{FF2B5EF4-FFF2-40B4-BE49-F238E27FC236}">
                  <a16:creationId xmlns:a16="http://schemas.microsoft.com/office/drawing/2014/main" id="{4064DBB3-0A34-4227-BA40-CE4066BF36FE}"/>
                </a:ext>
              </a:extLst>
            </p:cNvPr>
            <p:cNvSpPr>
              <a:spLocks noChangeArrowheads="1"/>
            </p:cNvSpPr>
            <p:nvPr/>
          </p:nvSpPr>
          <p:spPr bwMode="auto">
            <a:xfrm>
              <a:off x="5967575"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A </a:t>
              </a:r>
              <a:r>
                <a:rPr lang="en-GB" sz="1000" kern="0">
                  <a:solidFill>
                    <a:schemeClr val="bg1"/>
                  </a:solidFill>
                  <a:cs typeface="Arial" charset="0"/>
                </a:rPr>
                <a:t>quick tour of CJML</a:t>
              </a:r>
              <a:endParaRPr lang="en-GB" sz="1000" kern="0" dirty="0">
                <a:solidFill>
                  <a:schemeClr val="bg1"/>
                </a:solidFill>
                <a:cs typeface="Arial" charset="0"/>
              </a:endParaRPr>
            </a:p>
          </p:txBody>
        </p:sp>
        <p:sp>
          <p:nvSpPr>
            <p:cNvPr id="56" name="AutoShape 64">
              <a:extLst>
                <a:ext uri="{FF2B5EF4-FFF2-40B4-BE49-F238E27FC236}">
                  <a16:creationId xmlns:a16="http://schemas.microsoft.com/office/drawing/2014/main" id="{041A0E82-5C31-4735-A8FD-15703B24DD65}"/>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pic>
        <p:nvPicPr>
          <p:cNvPr id="7" name="Picture 6">
            <a:extLst>
              <a:ext uri="{FF2B5EF4-FFF2-40B4-BE49-F238E27FC236}">
                <a16:creationId xmlns:a16="http://schemas.microsoft.com/office/drawing/2014/main" id="{4DB82968-1A5A-47B2-B623-F1673404A90D}"/>
              </a:ext>
            </a:extLst>
          </p:cNvPr>
          <p:cNvPicPr>
            <a:picLocks noChangeAspect="1"/>
          </p:cNvPicPr>
          <p:nvPr/>
        </p:nvPicPr>
        <p:blipFill>
          <a:blip r:embed="rId5"/>
          <a:stretch>
            <a:fillRect/>
          </a:stretch>
        </p:blipFill>
        <p:spPr>
          <a:xfrm>
            <a:off x="8306739" y="4965770"/>
            <a:ext cx="3745593" cy="1351960"/>
          </a:xfrm>
          <a:prstGeom prst="rect">
            <a:avLst/>
          </a:prstGeom>
        </p:spPr>
      </p:pic>
      <p:sp>
        <p:nvSpPr>
          <p:cNvPr id="63" name="TextBox 62">
            <a:extLst>
              <a:ext uri="{FF2B5EF4-FFF2-40B4-BE49-F238E27FC236}">
                <a16:creationId xmlns:a16="http://schemas.microsoft.com/office/drawing/2014/main" id="{B77BADDC-F72D-4F0C-BABF-C45E08215EA9}"/>
              </a:ext>
            </a:extLst>
          </p:cNvPr>
          <p:cNvSpPr txBox="1"/>
          <p:nvPr/>
        </p:nvSpPr>
        <p:spPr>
          <a:xfrm>
            <a:off x="7066960" y="5880210"/>
            <a:ext cx="1160583" cy="415498"/>
          </a:xfrm>
          <a:prstGeom prst="rect">
            <a:avLst/>
          </a:prstGeom>
          <a:noFill/>
        </p:spPr>
        <p:txBody>
          <a:bodyPr wrap="square" rtlCol="0">
            <a:spAutoFit/>
          </a:bodyPr>
          <a:lstStyle/>
          <a:p>
            <a:r>
              <a:rPr lang="en-GB" sz="1050" i="1" dirty="0"/>
              <a:t>Emoticon based on rating</a:t>
            </a:r>
          </a:p>
        </p:txBody>
      </p:sp>
      <p:cxnSp>
        <p:nvCxnSpPr>
          <p:cNvPr id="64" name="Straight Arrow Connector 63">
            <a:extLst>
              <a:ext uri="{FF2B5EF4-FFF2-40B4-BE49-F238E27FC236}">
                <a16:creationId xmlns:a16="http://schemas.microsoft.com/office/drawing/2014/main" id="{24D69E2B-3452-4C80-93B6-887531DCC328}"/>
              </a:ext>
            </a:extLst>
          </p:cNvPr>
          <p:cNvCxnSpPr>
            <a:cxnSpLocks/>
          </p:cNvCxnSpPr>
          <p:nvPr/>
        </p:nvCxnSpPr>
        <p:spPr>
          <a:xfrm>
            <a:off x="8246745" y="5623328"/>
            <a:ext cx="384175" cy="286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6E442C2-2D56-4863-A67B-FA5D09FA962E}"/>
              </a:ext>
            </a:extLst>
          </p:cNvPr>
          <p:cNvSpPr txBox="1"/>
          <p:nvPr/>
        </p:nvSpPr>
        <p:spPr>
          <a:xfrm>
            <a:off x="7075875" y="5416333"/>
            <a:ext cx="1356460" cy="415498"/>
          </a:xfrm>
          <a:prstGeom prst="rect">
            <a:avLst/>
          </a:prstGeom>
          <a:noFill/>
        </p:spPr>
        <p:txBody>
          <a:bodyPr wrap="square" rtlCol="0">
            <a:spAutoFit/>
          </a:bodyPr>
          <a:lstStyle/>
          <a:p>
            <a:r>
              <a:rPr lang="en-GB" sz="1050" i="1" dirty="0"/>
              <a:t>Text based on user's self-reported input</a:t>
            </a:r>
          </a:p>
        </p:txBody>
      </p:sp>
      <p:cxnSp>
        <p:nvCxnSpPr>
          <p:cNvPr id="67" name="Straight Arrow Connector 66">
            <a:extLst>
              <a:ext uri="{FF2B5EF4-FFF2-40B4-BE49-F238E27FC236}">
                <a16:creationId xmlns:a16="http://schemas.microsoft.com/office/drawing/2014/main" id="{62122773-5DEB-4DD5-9141-BD3CEED26048}"/>
              </a:ext>
            </a:extLst>
          </p:cNvPr>
          <p:cNvCxnSpPr>
            <a:cxnSpLocks/>
          </p:cNvCxnSpPr>
          <p:nvPr/>
        </p:nvCxnSpPr>
        <p:spPr>
          <a:xfrm>
            <a:off x="8078632" y="6042661"/>
            <a:ext cx="507710" cy="151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094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48A2-7F13-47EA-ADE4-1AFBBFF42C28}"/>
              </a:ext>
            </a:extLst>
          </p:cNvPr>
          <p:cNvSpPr>
            <a:spLocks noGrp="1"/>
          </p:cNvSpPr>
          <p:nvPr>
            <p:ph type="title"/>
          </p:nvPr>
        </p:nvSpPr>
        <p:spPr>
          <a:xfrm>
            <a:off x="954183" y="1883324"/>
            <a:ext cx="8042532" cy="2622001"/>
          </a:xfrm>
        </p:spPr>
        <p:txBody>
          <a:bodyPr/>
          <a:lstStyle/>
          <a:p>
            <a:r>
              <a:rPr lang="en-GB" dirty="0"/>
              <a:t>From scenario to journey</a:t>
            </a:r>
          </a:p>
        </p:txBody>
      </p:sp>
      <p:sp>
        <p:nvSpPr>
          <p:cNvPr id="5" name="Text Placeholder 4">
            <a:extLst>
              <a:ext uri="{FF2B5EF4-FFF2-40B4-BE49-F238E27FC236}">
                <a16:creationId xmlns:a16="http://schemas.microsoft.com/office/drawing/2014/main" id="{0966E19A-30A0-4F91-9FE0-6D9C5647B956}"/>
              </a:ext>
            </a:extLst>
          </p:cNvPr>
          <p:cNvSpPr>
            <a:spLocks noGrp="1"/>
          </p:cNvSpPr>
          <p:nvPr>
            <p:ph type="body" idx="1"/>
          </p:nvPr>
        </p:nvSpPr>
        <p:spPr/>
        <p:txBody>
          <a:bodyPr/>
          <a:lstStyle/>
          <a:p>
            <a:r>
              <a:rPr lang="en-GB" dirty="0"/>
              <a:t>Example - alarm service</a:t>
            </a:r>
          </a:p>
          <a:p>
            <a:r>
              <a:rPr lang="en-GB" dirty="0"/>
              <a:t>From business scenario to planned journey</a:t>
            </a:r>
          </a:p>
          <a:p>
            <a:r>
              <a:rPr lang="en-GB" dirty="0"/>
              <a:t>From user scenario to actual journey</a:t>
            </a:r>
          </a:p>
        </p:txBody>
      </p:sp>
    </p:spTree>
    <p:extLst>
      <p:ext uri="{BB962C8B-B14F-4D97-AF65-F5344CB8AC3E}">
        <p14:creationId xmlns:p14="http://schemas.microsoft.com/office/powerpoint/2010/main" val="136015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9DCE6-21E8-46FE-B385-09B23A1A7319}"/>
              </a:ext>
            </a:extLst>
          </p:cNvPr>
          <p:cNvSpPr>
            <a:spLocks noGrp="1"/>
          </p:cNvSpPr>
          <p:nvPr>
            <p:ph type="title"/>
          </p:nvPr>
        </p:nvSpPr>
        <p:spPr>
          <a:xfrm>
            <a:off x="954182" y="331155"/>
            <a:ext cx="9001711" cy="888244"/>
          </a:xfrm>
        </p:spPr>
        <p:txBody>
          <a:bodyPr/>
          <a:lstStyle/>
          <a:p>
            <a:r>
              <a:rPr lang="en-GB" dirty="0"/>
              <a:t>Example – alarm service </a:t>
            </a:r>
          </a:p>
        </p:txBody>
      </p:sp>
      <p:sp>
        <p:nvSpPr>
          <p:cNvPr id="6" name="Content Placeholder 5">
            <a:extLst>
              <a:ext uri="{FF2B5EF4-FFF2-40B4-BE49-F238E27FC236}">
                <a16:creationId xmlns:a16="http://schemas.microsoft.com/office/drawing/2014/main" id="{99C7B1E8-8F07-49DB-877C-B813AA5FC89C}"/>
              </a:ext>
            </a:extLst>
          </p:cNvPr>
          <p:cNvSpPr>
            <a:spLocks noGrp="1"/>
          </p:cNvSpPr>
          <p:nvPr>
            <p:ph idx="1"/>
          </p:nvPr>
        </p:nvSpPr>
        <p:spPr>
          <a:xfrm>
            <a:off x="954182" y="1548000"/>
            <a:ext cx="9001711" cy="4283999"/>
          </a:xfrm>
        </p:spPr>
        <p:txBody>
          <a:bodyPr vert="horz" wrap="square" lIns="0" tIns="0" rIns="0" bIns="0" rtlCol="0" anchor="t">
            <a:normAutofit/>
          </a:bodyPr>
          <a:lstStyle/>
          <a:p>
            <a:r>
              <a:rPr lang="en-GB" dirty="0"/>
              <a:t>The security company </a:t>
            </a:r>
            <a:r>
              <a:rPr lang="en-GB" dirty="0" err="1"/>
              <a:t>Safe@home</a:t>
            </a:r>
            <a:r>
              <a:rPr lang="en-GB" dirty="0"/>
              <a:t> offers installation and maintenance of alarm systems targeting the private market. </a:t>
            </a:r>
          </a:p>
          <a:p>
            <a:pPr lvl="1"/>
            <a:r>
              <a:rPr lang="en-GB" dirty="0"/>
              <a:t>The company has invested in a new online shop for self-service. </a:t>
            </a:r>
          </a:p>
          <a:p>
            <a:pPr lvl="1"/>
            <a:r>
              <a:rPr lang="en-GB" dirty="0"/>
              <a:t>A marketing campaign will be launched to attract new customers</a:t>
            </a:r>
          </a:p>
          <a:p>
            <a:r>
              <a:rPr lang="en-GB" dirty="0"/>
              <a:t>Striving for a smooth and consistent customer experience, </a:t>
            </a:r>
            <a:r>
              <a:rPr lang="en-GB" dirty="0" err="1"/>
              <a:t>Safe@home</a:t>
            </a:r>
            <a:r>
              <a:rPr lang="en-GB" dirty="0"/>
              <a:t> has decided to map the planned journey for on-boarding of new customers</a:t>
            </a:r>
          </a:p>
          <a:p>
            <a:r>
              <a:rPr lang="en-GB" dirty="0"/>
              <a:t>Scenario: see next slide</a:t>
            </a:r>
          </a:p>
          <a:p>
            <a:pPr lvl="1"/>
            <a:r>
              <a:rPr lang="en-GB" dirty="0"/>
              <a:t>Scope of the journey: from the time a customer places an order through the online shop, throughout installation and until payment of the first invoice. </a:t>
            </a:r>
          </a:p>
        </p:txBody>
      </p:sp>
      <p:sp>
        <p:nvSpPr>
          <p:cNvPr id="2" name="Slide Number Placeholder 1">
            <a:extLst>
              <a:ext uri="{FF2B5EF4-FFF2-40B4-BE49-F238E27FC236}">
                <a16:creationId xmlns:a16="http://schemas.microsoft.com/office/drawing/2014/main" id="{502EC95C-D9A6-41D5-8B39-6D8A4986DCD4}"/>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35</a:t>
            </a:fld>
            <a:endParaRPr lang="en-GB" dirty="0"/>
          </a:p>
        </p:txBody>
      </p:sp>
      <p:sp>
        <p:nvSpPr>
          <p:cNvPr id="7" name="TextBox 6">
            <a:extLst>
              <a:ext uri="{FF2B5EF4-FFF2-40B4-BE49-F238E27FC236}">
                <a16:creationId xmlns:a16="http://schemas.microsoft.com/office/drawing/2014/main" id="{3B937D93-6CAA-46C3-BD9D-4F2CFC07AF4A}"/>
              </a:ext>
            </a:extLst>
          </p:cNvPr>
          <p:cNvSpPr txBox="1"/>
          <p:nvPr/>
        </p:nvSpPr>
        <p:spPr>
          <a:xfrm>
            <a:off x="9362441" y="331155"/>
            <a:ext cx="1922841"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This  example illustrates the business case of a fictitious company, and how this can be transformed into a planned and actual customer journey.</a:t>
            </a:r>
          </a:p>
        </p:txBody>
      </p:sp>
      <p:pic>
        <p:nvPicPr>
          <p:cNvPr id="8" name="Picture 4" descr="Bilderesultat for light bulb free clipart">
            <a:extLst>
              <a:ext uri="{FF2B5EF4-FFF2-40B4-BE49-F238E27FC236}">
                <a16:creationId xmlns:a16="http://schemas.microsoft.com/office/drawing/2014/main" id="{C890CFF7-731B-47FC-AF66-EE7FC4B4C5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069385" y="439136"/>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CF9767D-3344-42E8-B0DB-B243067F8DC9}"/>
              </a:ext>
            </a:extLst>
          </p:cNvPr>
          <p:cNvGrpSpPr/>
          <p:nvPr/>
        </p:nvGrpSpPr>
        <p:grpSpPr>
          <a:xfrm>
            <a:off x="1454210" y="6520740"/>
            <a:ext cx="8104912" cy="200677"/>
            <a:chOff x="1454210" y="6520740"/>
            <a:chExt cx="8104912" cy="200677"/>
          </a:xfrm>
        </p:grpSpPr>
        <p:sp>
          <p:nvSpPr>
            <p:cNvPr id="10" name="AutoShape 63">
              <a:extLst>
                <a:ext uri="{FF2B5EF4-FFF2-40B4-BE49-F238E27FC236}">
                  <a16:creationId xmlns:a16="http://schemas.microsoft.com/office/drawing/2014/main" id="{4BD0728F-D13F-4F56-839F-CE60DD24206A}"/>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1" name="AutoShape 64">
              <a:extLst>
                <a:ext uri="{FF2B5EF4-FFF2-40B4-BE49-F238E27FC236}">
                  <a16:creationId xmlns:a16="http://schemas.microsoft.com/office/drawing/2014/main" id="{4E85BF51-7423-47BA-98E8-4B44F7853330}"/>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2" name="AutoShape 65">
              <a:extLst>
                <a:ext uri="{FF2B5EF4-FFF2-40B4-BE49-F238E27FC236}">
                  <a16:creationId xmlns:a16="http://schemas.microsoft.com/office/drawing/2014/main" id="{FE7465C9-8CEA-4550-AED2-47CA4EF99DC2}"/>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A quick tour of CJML</a:t>
              </a:r>
            </a:p>
          </p:txBody>
        </p:sp>
        <p:sp>
          <p:nvSpPr>
            <p:cNvPr id="13" name="AutoShape 64">
              <a:extLst>
                <a:ext uri="{FF2B5EF4-FFF2-40B4-BE49-F238E27FC236}">
                  <a16:creationId xmlns:a16="http://schemas.microsoft.com/office/drawing/2014/main" id="{76F21D5F-B1FB-49E1-A8A0-77F29A84C88E}"/>
                </a:ext>
              </a:extLst>
            </p:cNvPr>
            <p:cNvSpPr>
              <a:spLocks noChangeArrowheads="1"/>
            </p:cNvSpPr>
            <p:nvPr/>
          </p:nvSpPr>
          <p:spPr bwMode="auto">
            <a:xfrm>
              <a:off x="790312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From scenario to journey</a:t>
              </a:r>
            </a:p>
          </p:txBody>
        </p:sp>
      </p:grpSp>
    </p:spTree>
    <p:extLst>
      <p:ext uri="{BB962C8B-B14F-4D97-AF65-F5344CB8AC3E}">
        <p14:creationId xmlns:p14="http://schemas.microsoft.com/office/powerpoint/2010/main" val="2526229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9DCE6-21E8-46FE-B385-09B23A1A7319}"/>
              </a:ext>
            </a:extLst>
          </p:cNvPr>
          <p:cNvSpPr>
            <a:spLocks noGrp="1"/>
          </p:cNvSpPr>
          <p:nvPr>
            <p:ph type="title"/>
          </p:nvPr>
        </p:nvSpPr>
        <p:spPr>
          <a:xfrm>
            <a:off x="954182" y="331155"/>
            <a:ext cx="9001711" cy="888244"/>
          </a:xfrm>
        </p:spPr>
        <p:txBody>
          <a:bodyPr/>
          <a:lstStyle/>
          <a:p>
            <a:r>
              <a:rPr lang="en-GB" dirty="0"/>
              <a:t>Detailed business scenario</a:t>
            </a:r>
          </a:p>
        </p:txBody>
      </p:sp>
      <p:sp>
        <p:nvSpPr>
          <p:cNvPr id="6" name="Content Placeholder 5">
            <a:extLst>
              <a:ext uri="{FF2B5EF4-FFF2-40B4-BE49-F238E27FC236}">
                <a16:creationId xmlns:a16="http://schemas.microsoft.com/office/drawing/2014/main" id="{99C7B1E8-8F07-49DB-877C-B813AA5FC89C}"/>
              </a:ext>
            </a:extLst>
          </p:cNvPr>
          <p:cNvSpPr>
            <a:spLocks noGrp="1"/>
          </p:cNvSpPr>
          <p:nvPr>
            <p:ph idx="1"/>
          </p:nvPr>
        </p:nvSpPr>
        <p:spPr>
          <a:xfrm>
            <a:off x="954088" y="1547813"/>
            <a:ext cx="8894762" cy="2922587"/>
          </a:xfrm>
        </p:spPr>
        <p:txBody>
          <a:bodyPr>
            <a:normAutofit fontScale="62500" lnSpcReduction="20000"/>
          </a:bodyPr>
          <a:lstStyle/>
          <a:p>
            <a:r>
              <a:rPr lang="en-GB" dirty="0"/>
              <a:t>The scope of the customer journey is set from a customer places an order through the online shop, throughout installation and until payment of the first invoice. </a:t>
            </a:r>
          </a:p>
          <a:p>
            <a:r>
              <a:rPr lang="en-GB" dirty="0"/>
              <a:t>Immediately after placing the order in the online shop the customer receives an e-mail that confirms the purchase and provides additional information about the process ahead. </a:t>
            </a:r>
          </a:p>
          <a:p>
            <a:r>
              <a:rPr lang="en-GB" dirty="0"/>
              <a:t>A technician from </a:t>
            </a:r>
            <a:r>
              <a:rPr lang="en-GB" dirty="0" err="1"/>
              <a:t>Safe@home</a:t>
            </a:r>
            <a:r>
              <a:rPr lang="en-GB" dirty="0"/>
              <a:t> will carry out the necessary installation in the customer's home. After about two days the customer will receive an SMS with the date for the technician's home visit. </a:t>
            </a:r>
          </a:p>
          <a:p>
            <a:r>
              <a:rPr lang="en-GB" dirty="0"/>
              <a:t>On the day of installation, the technician will call the customer about 1 hour upon arrival, to ensure that the customer is at home. The installation procedure will normally take less than an hour. </a:t>
            </a:r>
          </a:p>
          <a:p>
            <a:r>
              <a:rPr lang="en-GB" dirty="0"/>
              <a:t>A few days after installation, the customer will receive a letter (old-fashioned mail) from </a:t>
            </a:r>
            <a:r>
              <a:rPr lang="en-GB" dirty="0" err="1"/>
              <a:t>Safe@home</a:t>
            </a:r>
            <a:r>
              <a:rPr lang="en-GB" dirty="0"/>
              <a:t> with additional information about the alarm system and an invoice for the first quarter of the subscription. It is assumed that the customer pays the invoice within the deadline. </a:t>
            </a:r>
          </a:p>
        </p:txBody>
      </p:sp>
      <p:sp>
        <p:nvSpPr>
          <p:cNvPr id="2" name="Slide Number Placeholder 1">
            <a:extLst>
              <a:ext uri="{FF2B5EF4-FFF2-40B4-BE49-F238E27FC236}">
                <a16:creationId xmlns:a16="http://schemas.microsoft.com/office/drawing/2014/main" id="{502EC95C-D9A6-41D5-8B39-6D8A4986DCD4}"/>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36</a:t>
            </a:fld>
            <a:endParaRPr lang="en-GB" dirty="0"/>
          </a:p>
        </p:txBody>
      </p:sp>
      <p:sp>
        <p:nvSpPr>
          <p:cNvPr id="11" name="Rectangle 10">
            <a:extLst>
              <a:ext uri="{FF2B5EF4-FFF2-40B4-BE49-F238E27FC236}">
                <a16:creationId xmlns:a16="http://schemas.microsoft.com/office/drawing/2014/main" id="{A98B3B7A-8CD9-4F12-93FA-41327A2095DD}"/>
              </a:ext>
            </a:extLst>
          </p:cNvPr>
          <p:cNvSpPr/>
          <p:nvPr/>
        </p:nvSpPr>
        <p:spPr>
          <a:xfrm>
            <a:off x="9753601" y="176941"/>
            <a:ext cx="2076450" cy="830997"/>
          </a:xfrm>
          <a:prstGeom prst="rect">
            <a:avLst/>
          </a:prstGeom>
          <a:noFill/>
        </p:spPr>
        <p:txBody>
          <a:bodyPr wrap="square" rtlCol="0">
            <a:spAutoFit/>
          </a:bodyPr>
          <a:lstStyle/>
          <a:p>
            <a:pPr defTabSz="914400"/>
            <a:r>
              <a:rPr lang="en-GB" sz="1600" kern="0" dirty="0">
                <a:solidFill>
                  <a:schemeClr val="accent4">
                    <a:lumMod val="50000"/>
                  </a:schemeClr>
                </a:solidFill>
              </a:rPr>
              <a:t>This business scenario is now translated into a planned journey.</a:t>
            </a:r>
          </a:p>
        </p:txBody>
      </p:sp>
      <p:pic>
        <p:nvPicPr>
          <p:cNvPr id="12" name="Picture 4" descr="Bilderesultat for light bulb free clipart">
            <a:extLst>
              <a:ext uri="{FF2B5EF4-FFF2-40B4-BE49-F238E27FC236}">
                <a16:creationId xmlns:a16="http://schemas.microsoft.com/office/drawing/2014/main" id="{714F4DE2-5E05-4709-9184-EAB817C69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476536" y="331155"/>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E8551E7-B86F-4C02-B5A5-1FBA3218EF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5694" y="4811988"/>
            <a:ext cx="8107119" cy="1314174"/>
          </a:xfrm>
          <a:prstGeom prst="rect">
            <a:avLst/>
          </a:prstGeom>
        </p:spPr>
      </p:pic>
      <p:grpSp>
        <p:nvGrpSpPr>
          <p:cNvPr id="8" name="Group 7">
            <a:extLst>
              <a:ext uri="{FF2B5EF4-FFF2-40B4-BE49-F238E27FC236}">
                <a16:creationId xmlns:a16="http://schemas.microsoft.com/office/drawing/2014/main" id="{0B42C70C-74A6-45C5-920E-4D05C31DB7EA}"/>
              </a:ext>
            </a:extLst>
          </p:cNvPr>
          <p:cNvGrpSpPr/>
          <p:nvPr/>
        </p:nvGrpSpPr>
        <p:grpSpPr>
          <a:xfrm>
            <a:off x="1454210" y="6520740"/>
            <a:ext cx="8104912" cy="200677"/>
            <a:chOff x="1454210" y="6520740"/>
            <a:chExt cx="8104912" cy="200677"/>
          </a:xfrm>
        </p:grpSpPr>
        <p:sp>
          <p:nvSpPr>
            <p:cNvPr id="9" name="AutoShape 63">
              <a:extLst>
                <a:ext uri="{FF2B5EF4-FFF2-40B4-BE49-F238E27FC236}">
                  <a16:creationId xmlns:a16="http://schemas.microsoft.com/office/drawing/2014/main" id="{45D162CB-E4CE-4221-BD5F-2DEF87B704FB}"/>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10" name="AutoShape 64">
              <a:extLst>
                <a:ext uri="{FF2B5EF4-FFF2-40B4-BE49-F238E27FC236}">
                  <a16:creationId xmlns:a16="http://schemas.microsoft.com/office/drawing/2014/main" id="{A51FCAA0-D87C-45B8-AF60-D3E70A940CC4}"/>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4" name="AutoShape 65">
              <a:extLst>
                <a:ext uri="{FF2B5EF4-FFF2-40B4-BE49-F238E27FC236}">
                  <a16:creationId xmlns:a16="http://schemas.microsoft.com/office/drawing/2014/main" id="{76D3289B-9A2B-4AA3-AF8F-5BAF98C3099D}"/>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A quick tour of CJML</a:t>
              </a:r>
            </a:p>
          </p:txBody>
        </p:sp>
        <p:sp>
          <p:nvSpPr>
            <p:cNvPr id="15" name="AutoShape 64">
              <a:extLst>
                <a:ext uri="{FF2B5EF4-FFF2-40B4-BE49-F238E27FC236}">
                  <a16:creationId xmlns:a16="http://schemas.microsoft.com/office/drawing/2014/main" id="{083E9E46-71B3-401D-93F9-3DA0D8DD3511}"/>
                </a:ext>
              </a:extLst>
            </p:cNvPr>
            <p:cNvSpPr>
              <a:spLocks noChangeArrowheads="1"/>
            </p:cNvSpPr>
            <p:nvPr/>
          </p:nvSpPr>
          <p:spPr bwMode="auto">
            <a:xfrm>
              <a:off x="790312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From scenario to journey</a:t>
              </a:r>
            </a:p>
          </p:txBody>
        </p:sp>
      </p:grpSp>
    </p:spTree>
    <p:extLst>
      <p:ext uri="{BB962C8B-B14F-4D97-AF65-F5344CB8AC3E}">
        <p14:creationId xmlns:p14="http://schemas.microsoft.com/office/powerpoint/2010/main" val="39272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79DCE6-21E8-46FE-B385-09B23A1A7319}"/>
              </a:ext>
            </a:extLst>
          </p:cNvPr>
          <p:cNvSpPr>
            <a:spLocks noGrp="1"/>
          </p:cNvSpPr>
          <p:nvPr>
            <p:ph type="title"/>
          </p:nvPr>
        </p:nvSpPr>
        <p:spPr>
          <a:xfrm>
            <a:off x="954182" y="331155"/>
            <a:ext cx="7913593" cy="888244"/>
          </a:xfrm>
        </p:spPr>
        <p:txBody>
          <a:bodyPr/>
          <a:lstStyle/>
          <a:p>
            <a:r>
              <a:rPr lang="en-GB" dirty="0"/>
              <a:t>User scenario: Tina's journey</a:t>
            </a:r>
          </a:p>
        </p:txBody>
      </p:sp>
      <p:sp>
        <p:nvSpPr>
          <p:cNvPr id="6" name="Content Placeholder 5">
            <a:extLst>
              <a:ext uri="{FF2B5EF4-FFF2-40B4-BE49-F238E27FC236}">
                <a16:creationId xmlns:a16="http://schemas.microsoft.com/office/drawing/2014/main" id="{99C7B1E8-8F07-49DB-877C-B813AA5FC89C}"/>
              </a:ext>
            </a:extLst>
          </p:cNvPr>
          <p:cNvSpPr>
            <a:spLocks noGrp="1"/>
          </p:cNvSpPr>
          <p:nvPr>
            <p:ph idx="1"/>
          </p:nvPr>
        </p:nvSpPr>
        <p:spPr>
          <a:xfrm>
            <a:off x="1162050" y="1547813"/>
            <a:ext cx="9553575" cy="4586288"/>
          </a:xfrm>
        </p:spPr>
        <p:txBody>
          <a:bodyPr>
            <a:normAutofit fontScale="70000" lnSpcReduction="20000"/>
          </a:bodyPr>
          <a:lstStyle/>
          <a:p>
            <a:pPr marL="180036" indent="0">
              <a:buNone/>
            </a:pPr>
            <a:r>
              <a:rPr lang="en-GB" dirty="0"/>
              <a:t>Tina needs a burglar alarm in her home and decides to go for a service offered by </a:t>
            </a:r>
            <a:r>
              <a:rPr lang="en-GB" dirty="0" err="1"/>
              <a:t>Safe@Home</a:t>
            </a:r>
            <a:r>
              <a:rPr lang="en-GB" dirty="0"/>
              <a:t> Inc. Using her laptop she orders an alarm service from the company's online shop.  Everything seems to work fine, and Tina is very satisfied with the online shopping experience. A few minutes later she receives an e-mail confirming the details of the order. She is also informed that a technician will take care of the installation of hardware in her home, and that she will receive an appointment date for the home visit. </a:t>
            </a:r>
          </a:p>
          <a:p>
            <a:pPr marL="180036" indent="0">
              <a:buNone/>
            </a:pPr>
            <a:r>
              <a:rPr lang="en-GB" dirty="0"/>
              <a:t>A few days later Tina receives an SMS from </a:t>
            </a:r>
            <a:r>
              <a:rPr lang="en-GB" dirty="0" err="1"/>
              <a:t>Safe@Home</a:t>
            </a:r>
            <a:r>
              <a:rPr lang="en-GB" dirty="0"/>
              <a:t> with the time and date for installation. She finds that the suggested date does not suit her plans, as she will be on a business travel at the time for the home visit. Tina calls the support centre but of reasons unknown the connection is broken. She has to leave for an appointment with a friend, and decides to call back later. </a:t>
            </a:r>
          </a:p>
          <a:p>
            <a:pPr marL="180036" indent="0">
              <a:buNone/>
            </a:pPr>
            <a:r>
              <a:rPr lang="en-GB" dirty="0"/>
              <a:t>The following day she is able to reach the call centre.  A new date is settles for the home visit, and immediately after the telephone conversation she receives a confirming SMS. The following week, on the day of the installation, the technician calls her from his car, telling her he is on his way. The technician installs the alarm system without any problems. After a couple of days, Tina receives a letter containing tips and information. It also includes an invoice concerning the first period. The bill contains elements and accounts that Tina is not able to recognize from the marketing campaign. She therefore sends an e-mail to get an explanation. Tina gets an answer per e-mail during the same evening explaining the details of the invoice. Being a considerate customer, Tina pays the invoice through her internet bank the same evening.</a:t>
            </a:r>
          </a:p>
          <a:p>
            <a:pPr marL="180036" indent="0">
              <a:buNone/>
            </a:pPr>
            <a:endParaRPr lang="en-GB" dirty="0"/>
          </a:p>
        </p:txBody>
      </p:sp>
      <p:sp>
        <p:nvSpPr>
          <p:cNvPr id="2" name="Slide Number Placeholder 1">
            <a:extLst>
              <a:ext uri="{FF2B5EF4-FFF2-40B4-BE49-F238E27FC236}">
                <a16:creationId xmlns:a16="http://schemas.microsoft.com/office/drawing/2014/main" id="{502EC95C-D9A6-41D5-8B39-6D8A4986DCD4}"/>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37</a:t>
            </a:fld>
            <a:endParaRPr lang="en-GB" dirty="0"/>
          </a:p>
        </p:txBody>
      </p:sp>
      <p:sp>
        <p:nvSpPr>
          <p:cNvPr id="10" name="Rectangle 9">
            <a:extLst>
              <a:ext uri="{FF2B5EF4-FFF2-40B4-BE49-F238E27FC236}">
                <a16:creationId xmlns:a16="http://schemas.microsoft.com/office/drawing/2014/main" id="{741D0914-5730-4B6A-A63E-BE9F2F8F0C51}"/>
              </a:ext>
            </a:extLst>
          </p:cNvPr>
          <p:cNvSpPr/>
          <p:nvPr/>
        </p:nvSpPr>
        <p:spPr>
          <a:xfrm>
            <a:off x="9728102" y="409055"/>
            <a:ext cx="2341978" cy="738664"/>
          </a:xfrm>
          <a:prstGeom prst="rect">
            <a:avLst/>
          </a:prstGeom>
          <a:noFill/>
        </p:spPr>
        <p:txBody>
          <a:bodyPr wrap="square" rtlCol="0">
            <a:spAutoFit/>
          </a:bodyPr>
          <a:lstStyle/>
          <a:p>
            <a:pPr defTabSz="914400"/>
            <a:r>
              <a:rPr lang="en-GB" sz="1400" kern="0" dirty="0">
                <a:solidFill>
                  <a:schemeClr val="accent4">
                    <a:lumMod val="50000"/>
                  </a:schemeClr>
                </a:solidFill>
              </a:rPr>
              <a:t>Tina is one of the many new customers going through the on-boarding process. </a:t>
            </a:r>
          </a:p>
        </p:txBody>
      </p:sp>
      <p:pic>
        <p:nvPicPr>
          <p:cNvPr id="11" name="Picture 4" descr="Bilderesultat for light bulb free clipart">
            <a:extLst>
              <a:ext uri="{FF2B5EF4-FFF2-40B4-BE49-F238E27FC236}">
                <a16:creationId xmlns:a16="http://schemas.microsoft.com/office/drawing/2014/main" id="{7E778691-E1E4-4667-8E4C-6A1DC37D4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482448" y="460779"/>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CA333436-37B3-4871-9333-8D1F08C5317A}"/>
              </a:ext>
            </a:extLst>
          </p:cNvPr>
          <p:cNvGrpSpPr/>
          <p:nvPr/>
        </p:nvGrpSpPr>
        <p:grpSpPr>
          <a:xfrm>
            <a:off x="1454210" y="6520740"/>
            <a:ext cx="8104912" cy="200677"/>
            <a:chOff x="1454210" y="6520740"/>
            <a:chExt cx="8104912" cy="200677"/>
          </a:xfrm>
        </p:grpSpPr>
        <p:sp>
          <p:nvSpPr>
            <p:cNvPr id="8" name="AutoShape 63">
              <a:extLst>
                <a:ext uri="{FF2B5EF4-FFF2-40B4-BE49-F238E27FC236}">
                  <a16:creationId xmlns:a16="http://schemas.microsoft.com/office/drawing/2014/main" id="{E3ABF565-4E3B-4E2D-A21B-6CF678A4C9B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9" name="AutoShape 64">
              <a:extLst>
                <a:ext uri="{FF2B5EF4-FFF2-40B4-BE49-F238E27FC236}">
                  <a16:creationId xmlns:a16="http://schemas.microsoft.com/office/drawing/2014/main" id="{33A9FCEE-B058-4910-922E-7939AC40F0D0}"/>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2" name="AutoShape 65">
              <a:extLst>
                <a:ext uri="{FF2B5EF4-FFF2-40B4-BE49-F238E27FC236}">
                  <a16:creationId xmlns:a16="http://schemas.microsoft.com/office/drawing/2014/main" id="{C99BFDDA-1EC5-4F2A-895C-5C170441CF83}"/>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A quick tour of CJML</a:t>
              </a:r>
            </a:p>
          </p:txBody>
        </p:sp>
        <p:sp>
          <p:nvSpPr>
            <p:cNvPr id="13" name="AutoShape 64">
              <a:extLst>
                <a:ext uri="{FF2B5EF4-FFF2-40B4-BE49-F238E27FC236}">
                  <a16:creationId xmlns:a16="http://schemas.microsoft.com/office/drawing/2014/main" id="{965562AC-24D8-4422-8CD6-49ADD6593E11}"/>
                </a:ext>
              </a:extLst>
            </p:cNvPr>
            <p:cNvSpPr>
              <a:spLocks noChangeArrowheads="1"/>
            </p:cNvSpPr>
            <p:nvPr/>
          </p:nvSpPr>
          <p:spPr bwMode="auto">
            <a:xfrm>
              <a:off x="790312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From scenario to journey</a:t>
              </a:r>
            </a:p>
          </p:txBody>
        </p:sp>
      </p:grpSp>
    </p:spTree>
    <p:extLst>
      <p:ext uri="{BB962C8B-B14F-4D97-AF65-F5344CB8AC3E}">
        <p14:creationId xmlns:p14="http://schemas.microsoft.com/office/powerpoint/2010/main" val="34885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model of Tina's actual journey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7704" y="1738941"/>
            <a:ext cx="8434666" cy="4411980"/>
          </a:xfrm>
          <a:prstGeom prst="rect">
            <a:avLst/>
          </a:prstGeom>
        </p:spPr>
      </p:pic>
      <p:sp>
        <p:nvSpPr>
          <p:cNvPr id="5" name="Rectangle 4">
            <a:extLst>
              <a:ext uri="{FF2B5EF4-FFF2-40B4-BE49-F238E27FC236}">
                <a16:creationId xmlns:a16="http://schemas.microsoft.com/office/drawing/2014/main" id="{E97D1E96-C224-4D66-B9EF-CADF3E538A38}"/>
              </a:ext>
            </a:extLst>
          </p:cNvPr>
          <p:cNvSpPr/>
          <p:nvPr/>
        </p:nvSpPr>
        <p:spPr>
          <a:xfrm>
            <a:off x="9572625" y="331155"/>
            <a:ext cx="2286000" cy="830997"/>
          </a:xfrm>
          <a:prstGeom prst="rect">
            <a:avLst/>
          </a:prstGeom>
          <a:noFill/>
        </p:spPr>
        <p:txBody>
          <a:bodyPr wrap="square" rtlCol="0">
            <a:spAutoFit/>
          </a:bodyPr>
          <a:lstStyle/>
          <a:p>
            <a:pPr defTabSz="914400"/>
            <a:r>
              <a:rPr lang="en-GB" sz="1600" kern="0" dirty="0">
                <a:solidFill>
                  <a:schemeClr val="accent4">
                    <a:lumMod val="50000"/>
                  </a:schemeClr>
                </a:solidFill>
              </a:rPr>
              <a:t>Note how the deviations from the expected journey are represented. </a:t>
            </a:r>
          </a:p>
        </p:txBody>
      </p:sp>
      <p:pic>
        <p:nvPicPr>
          <p:cNvPr id="6" name="Picture 4" descr="Bilderesultat for light bulb free clipart">
            <a:extLst>
              <a:ext uri="{FF2B5EF4-FFF2-40B4-BE49-F238E27FC236}">
                <a16:creationId xmlns:a16="http://schemas.microsoft.com/office/drawing/2014/main" id="{BC17B46E-4F36-411D-82C5-16F0B48E0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299188" y="476250"/>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42B78C5-D002-4C80-A6B8-91A31C4D12EC}"/>
              </a:ext>
            </a:extLst>
          </p:cNvPr>
          <p:cNvGrpSpPr/>
          <p:nvPr/>
        </p:nvGrpSpPr>
        <p:grpSpPr>
          <a:xfrm>
            <a:off x="1454210" y="6520740"/>
            <a:ext cx="8104912" cy="200677"/>
            <a:chOff x="1454210" y="6520740"/>
            <a:chExt cx="8104912" cy="200677"/>
          </a:xfrm>
        </p:grpSpPr>
        <p:sp>
          <p:nvSpPr>
            <p:cNvPr id="8" name="AutoShape 63">
              <a:extLst>
                <a:ext uri="{FF2B5EF4-FFF2-40B4-BE49-F238E27FC236}">
                  <a16:creationId xmlns:a16="http://schemas.microsoft.com/office/drawing/2014/main" id="{7C7217E6-9181-43BF-9703-58DD2D9BDBE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Introducing CJML</a:t>
              </a:r>
            </a:p>
          </p:txBody>
        </p:sp>
        <p:sp>
          <p:nvSpPr>
            <p:cNvPr id="9" name="AutoShape 64">
              <a:extLst>
                <a:ext uri="{FF2B5EF4-FFF2-40B4-BE49-F238E27FC236}">
                  <a16:creationId xmlns:a16="http://schemas.microsoft.com/office/drawing/2014/main" id="{800E6C81-5E31-47A2-866C-F063466CD597}"/>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0" name="AutoShape 65">
              <a:extLst>
                <a:ext uri="{FF2B5EF4-FFF2-40B4-BE49-F238E27FC236}">
                  <a16:creationId xmlns:a16="http://schemas.microsoft.com/office/drawing/2014/main" id="{E92F2191-8135-47A8-9C3B-5290124E570C}"/>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A quick tour of CJML</a:t>
              </a:r>
            </a:p>
          </p:txBody>
        </p:sp>
        <p:sp>
          <p:nvSpPr>
            <p:cNvPr id="11" name="AutoShape 64">
              <a:extLst>
                <a:ext uri="{FF2B5EF4-FFF2-40B4-BE49-F238E27FC236}">
                  <a16:creationId xmlns:a16="http://schemas.microsoft.com/office/drawing/2014/main" id="{08858A7C-88DC-4407-AE44-5DEF3BD2EDE5}"/>
                </a:ext>
              </a:extLst>
            </p:cNvPr>
            <p:cNvSpPr>
              <a:spLocks noChangeArrowheads="1"/>
            </p:cNvSpPr>
            <p:nvPr/>
          </p:nvSpPr>
          <p:spPr bwMode="auto">
            <a:xfrm>
              <a:off x="790312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From scenario to journey</a:t>
              </a:r>
            </a:p>
          </p:txBody>
        </p:sp>
      </p:grpSp>
    </p:spTree>
    <p:extLst>
      <p:ext uri="{BB962C8B-B14F-4D97-AF65-F5344CB8AC3E}">
        <p14:creationId xmlns:p14="http://schemas.microsoft.com/office/powerpoint/2010/main" val="5084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F610B-297A-44F2-8217-65F33A3A4B3B}"/>
              </a:ext>
            </a:extLst>
          </p:cNvPr>
          <p:cNvSpPr>
            <a:spLocks noGrp="1"/>
          </p:cNvSpPr>
          <p:nvPr>
            <p:ph type="title"/>
          </p:nvPr>
        </p:nvSpPr>
        <p:spPr>
          <a:xfrm>
            <a:off x="954182" y="331155"/>
            <a:ext cx="9001711" cy="888244"/>
          </a:xfrm>
        </p:spPr>
        <p:txBody>
          <a:bodyPr/>
          <a:lstStyle/>
          <a:p>
            <a:r>
              <a:rPr lang="en-GB" dirty="0"/>
              <a:t>Who can use this material?</a:t>
            </a:r>
          </a:p>
        </p:txBody>
      </p:sp>
      <p:sp>
        <p:nvSpPr>
          <p:cNvPr id="3" name="Content Placeholder 2">
            <a:extLst>
              <a:ext uri="{FF2B5EF4-FFF2-40B4-BE49-F238E27FC236}">
                <a16:creationId xmlns:a16="http://schemas.microsoft.com/office/drawing/2014/main" id="{8DE6A278-E165-4DA4-BEE5-CFC1EBADE6E5}"/>
              </a:ext>
            </a:extLst>
          </p:cNvPr>
          <p:cNvSpPr>
            <a:spLocks noGrp="1"/>
          </p:cNvSpPr>
          <p:nvPr>
            <p:ph idx="1"/>
          </p:nvPr>
        </p:nvSpPr>
        <p:spPr>
          <a:xfrm>
            <a:off x="954089" y="1547813"/>
            <a:ext cx="8810398" cy="4284662"/>
          </a:xfrm>
        </p:spPr>
        <p:txBody>
          <a:bodyPr/>
          <a:lstStyle/>
          <a:p>
            <a:r>
              <a:rPr lang="en-GB" dirty="0"/>
              <a:t>CJML v1.1 by </a:t>
            </a:r>
            <a:r>
              <a:rPr lang="en-GB" dirty="0">
                <a:hlinkClick r:id="rId3"/>
              </a:rPr>
              <a:t>SINTEF Digital</a:t>
            </a:r>
            <a:r>
              <a:rPr lang="en-GB" dirty="0"/>
              <a:t> is licensed under a </a:t>
            </a:r>
            <a:r>
              <a:rPr lang="en-GB" dirty="0">
                <a:hlinkClick r:id="rId4"/>
              </a:rPr>
              <a:t>Creative Commons Attribution-</a:t>
            </a:r>
            <a:r>
              <a:rPr lang="en-GB" dirty="0" err="1">
                <a:hlinkClick r:id="rId4"/>
              </a:rPr>
              <a:t>ShareAlike</a:t>
            </a:r>
            <a:r>
              <a:rPr lang="en-GB" dirty="0">
                <a:hlinkClick r:id="rId4"/>
              </a:rPr>
              <a:t> 4.0 International License</a:t>
            </a:r>
            <a:r>
              <a:rPr lang="en-GB" dirty="0"/>
              <a:t>.</a:t>
            </a:r>
          </a:p>
          <a:p>
            <a:r>
              <a:rPr lang="en-GB" dirty="0"/>
              <a:t>Anyone can use, copy, and transform the material in any medium or format – for any purpose –  under the following terms:</a:t>
            </a:r>
          </a:p>
          <a:p>
            <a:pPr lvl="1"/>
            <a:r>
              <a:rPr lang="en-GB" dirty="0"/>
              <a:t>Attribution: You must </a:t>
            </a:r>
            <a:r>
              <a:rPr lang="en-GB" dirty="0">
                <a:hlinkClick r:id="rId5"/>
              </a:rPr>
              <a:t>give appropriate credit</a:t>
            </a:r>
            <a:r>
              <a:rPr lang="en-GB" dirty="0"/>
              <a:t>, provide a link to the license, and indicate if changes were made</a:t>
            </a:r>
          </a:p>
          <a:p>
            <a:pPr lvl="1"/>
            <a:r>
              <a:rPr lang="en-GB" dirty="0" err="1"/>
              <a:t>ShareAlike</a:t>
            </a:r>
            <a:r>
              <a:rPr lang="en-GB" dirty="0"/>
              <a:t>: If you remix, transform, or build upon the material, you must distribute your contributions under the same license as the original. </a:t>
            </a:r>
          </a:p>
        </p:txBody>
      </p:sp>
      <p:sp>
        <p:nvSpPr>
          <p:cNvPr id="4" name="Slide Number Placeholder 3">
            <a:extLst>
              <a:ext uri="{FF2B5EF4-FFF2-40B4-BE49-F238E27FC236}">
                <a16:creationId xmlns:a16="http://schemas.microsoft.com/office/drawing/2014/main" id="{0481B07B-8166-4B16-A678-EE57CCEEBDF7}"/>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a:t>
            </a:fld>
            <a:endParaRPr lang="en-GB" dirty="0"/>
          </a:p>
        </p:txBody>
      </p:sp>
      <p:pic>
        <p:nvPicPr>
          <p:cNvPr id="8"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6C34736D-08C9-42CE-B4B2-FC007122C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5213" y="1618338"/>
            <a:ext cx="1838602" cy="726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7DF6F1-9B8A-4F31-A08A-11FEF2BEDB23}"/>
              </a:ext>
            </a:extLst>
          </p:cNvPr>
          <p:cNvSpPr/>
          <p:nvPr/>
        </p:nvSpPr>
        <p:spPr>
          <a:xfrm>
            <a:off x="1852729" y="5232310"/>
            <a:ext cx="6110171" cy="1138773"/>
          </a:xfrm>
          <a:prstGeom prst="rect">
            <a:avLst/>
          </a:prstGeom>
          <a:noFill/>
        </p:spPr>
        <p:txBody>
          <a:bodyPr wrap="square" rtlCol="0">
            <a:spAutoFit/>
          </a:bodyPr>
          <a:lstStyle/>
          <a:p>
            <a:pPr defTabSz="914400"/>
            <a:r>
              <a:rPr lang="en-GB" sz="1800" kern="0" dirty="0">
                <a:solidFill>
                  <a:schemeClr val="accent4">
                    <a:lumMod val="50000"/>
                  </a:schemeClr>
                </a:solidFill>
              </a:rPr>
              <a:t>Guidance on how to give appropriate credit can be found here:</a:t>
            </a:r>
          </a:p>
          <a:p>
            <a:pPr defTabSz="914400"/>
            <a:r>
              <a:rPr lang="en-GB" sz="1600" kern="0" dirty="0">
                <a:solidFill>
                  <a:schemeClr val="accent4">
                    <a:lumMod val="50000"/>
                  </a:schemeClr>
                </a:solidFill>
                <a:hlinkClick r:id="rId7"/>
              </a:rPr>
              <a:t>https://creativecommons.org/use-remix/</a:t>
            </a:r>
            <a:endParaRPr lang="en-GB" sz="1600" kern="0" dirty="0">
              <a:solidFill>
                <a:schemeClr val="accent4">
                  <a:lumMod val="50000"/>
                </a:schemeClr>
              </a:solidFill>
            </a:endParaRPr>
          </a:p>
          <a:p>
            <a:pPr defTabSz="914400"/>
            <a:r>
              <a:rPr lang="en-GB" sz="1600" kern="0" dirty="0">
                <a:solidFill>
                  <a:schemeClr val="accent4">
                    <a:lumMod val="50000"/>
                  </a:schemeClr>
                </a:solidFill>
                <a:hlinkClick r:id="rId8"/>
              </a:rPr>
              <a:t>https://wiki.creativecommons.org/wiki/Best_practices_for_attribution</a:t>
            </a:r>
            <a:endParaRPr lang="en-GB" sz="1600" kern="0" dirty="0">
              <a:solidFill>
                <a:schemeClr val="accent4">
                  <a:lumMod val="50000"/>
                </a:schemeClr>
              </a:solidFill>
            </a:endParaRPr>
          </a:p>
          <a:p>
            <a:pPr defTabSz="914400"/>
            <a:endParaRPr lang="en-GB" sz="1800" kern="0" dirty="0">
              <a:solidFill>
                <a:schemeClr val="accent4">
                  <a:lumMod val="50000"/>
                </a:schemeClr>
              </a:solidFill>
            </a:endParaRPr>
          </a:p>
        </p:txBody>
      </p:sp>
      <p:pic>
        <p:nvPicPr>
          <p:cNvPr id="12" name="Picture 4" descr="Bilderesultat for light bulb free clipart">
            <a:extLst>
              <a:ext uri="{FF2B5EF4-FFF2-40B4-BE49-F238E27FC236}">
                <a16:creationId xmlns:a16="http://schemas.microsoft.com/office/drawing/2014/main" id="{9D8AF6C2-BC47-414B-86D5-4A06B83D17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543831" y="5326262"/>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0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4"/>
            <a:ext cx="10195827" cy="888244"/>
          </a:xfrm>
        </p:spPr>
        <p:txBody>
          <a:bodyPr/>
          <a:lstStyle/>
          <a:p>
            <a:r>
              <a:rPr lang="en-GB" dirty="0"/>
              <a:t>Additional CJML resources</a:t>
            </a:r>
          </a:p>
        </p:txBody>
      </p:sp>
      <p:sp>
        <p:nvSpPr>
          <p:cNvPr id="5" name="Content Placeholder 4"/>
          <p:cNvSpPr>
            <a:spLocks noGrp="1"/>
          </p:cNvSpPr>
          <p:nvPr>
            <p:ph idx="1"/>
          </p:nvPr>
        </p:nvSpPr>
        <p:spPr>
          <a:xfrm>
            <a:off x="954181" y="1548000"/>
            <a:ext cx="7814262" cy="3366900"/>
          </a:xfrm>
        </p:spPr>
        <p:txBody>
          <a:bodyPr>
            <a:normAutofit fontScale="92500" lnSpcReduction="10000"/>
          </a:bodyPr>
          <a:lstStyle/>
          <a:p>
            <a:pPr marL="400050" indent="-342900"/>
            <a:r>
              <a:rPr lang="en-GB" dirty="0"/>
              <a:t>For more information and publications based on CJML, please visit the web resource page: </a:t>
            </a:r>
            <a:r>
              <a:rPr lang="en-GB" dirty="0">
                <a:hlinkClick r:id="rId3"/>
              </a:rPr>
              <a:t>www.sintef.no/cjml</a:t>
            </a:r>
            <a:r>
              <a:rPr lang="en-GB" dirty="0"/>
              <a:t> </a:t>
            </a:r>
          </a:p>
          <a:p>
            <a:pPr marL="400050" indent="-342900"/>
            <a:r>
              <a:rPr lang="en-GB" dirty="0"/>
              <a:t>For help creating diagrams:</a:t>
            </a:r>
          </a:p>
          <a:p>
            <a:pPr marL="580086" lvl="1" indent="-342900"/>
            <a:r>
              <a:rPr lang="en-GB" dirty="0"/>
              <a:t>Try our Diagram generator</a:t>
            </a:r>
          </a:p>
          <a:p>
            <a:pPr marL="580086" lvl="1" indent="-342900"/>
            <a:r>
              <a:rPr lang="en-GB" dirty="0"/>
              <a:t>Alternatively, simply copy-paste elements from the Visual notation slides and modify for your own use.</a:t>
            </a:r>
          </a:p>
          <a:p>
            <a:pPr marL="580086" lvl="1" indent="-342900"/>
            <a:r>
              <a:rPr lang="en-GB" dirty="0"/>
              <a:t>You can also download graphical elements in bitmap format (</a:t>
            </a:r>
            <a:r>
              <a:rPr lang="en-GB" dirty="0" err="1"/>
              <a:t>png</a:t>
            </a:r>
            <a:r>
              <a:rPr lang="en-GB" dirty="0"/>
              <a:t>) or vector format (</a:t>
            </a:r>
            <a:r>
              <a:rPr lang="en-GB" dirty="0" err="1"/>
              <a:t>svg</a:t>
            </a:r>
            <a:r>
              <a:rPr lang="en-GB" dirty="0"/>
              <a:t>) </a:t>
            </a:r>
          </a:p>
          <a:p>
            <a:pPr marL="580086" lvl="1" indent="-342900"/>
            <a:r>
              <a:rPr lang="en-GB" dirty="0"/>
              <a:t>The former project site contains blog articles and stencils for Visio and </a:t>
            </a:r>
            <a:r>
              <a:rPr lang="en-GB" dirty="0" err="1"/>
              <a:t>Omnigraffle</a:t>
            </a:r>
            <a:r>
              <a:rPr lang="en-GB" dirty="0"/>
              <a:t>, see </a:t>
            </a:r>
            <a:r>
              <a:rPr lang="en-GB" dirty="0">
                <a:hlinkClick r:id="rId4"/>
              </a:rPr>
              <a:t>www.visualproject.org</a:t>
            </a:r>
            <a:r>
              <a:rPr lang="en-GB" dirty="0"/>
              <a:t> (not updated after 2016)</a:t>
            </a:r>
          </a:p>
          <a:p>
            <a:pPr marL="342900" lvl="1" indent="-342900">
              <a:buFont typeface="Arial"/>
              <a:buChar char="•"/>
            </a:pPr>
            <a:endParaRPr lang="en-GB" dirty="0"/>
          </a:p>
        </p:txBody>
      </p:sp>
      <p:sp>
        <p:nvSpPr>
          <p:cNvPr id="3" name="Slide Number Placeholder 2"/>
          <p:cNvSpPr>
            <a:spLocks noGrp="1"/>
          </p:cNvSpPr>
          <p:nvPr>
            <p:ph type="sldNum" sz="quarter" idx="12"/>
          </p:nvPr>
        </p:nvSpPr>
        <p:spPr>
          <a:xfrm>
            <a:off x="940780" y="6580296"/>
            <a:ext cx="308812" cy="184666"/>
          </a:xfrm>
        </p:spPr>
        <p:txBody>
          <a:bodyPr/>
          <a:lstStyle/>
          <a:p>
            <a:pPr defTabSz="457200"/>
            <a:fld id="{C3BFA56D-298E-294D-B4E1-2047B637E858}" type="slidenum">
              <a:rPr lang="en-GB" smtClean="0">
                <a:solidFill>
                  <a:prstClr val="black">
                    <a:tint val="75000"/>
                  </a:prstClr>
                </a:solidFill>
                <a:latin typeface="Calibri"/>
              </a:rPr>
              <a:pPr defTabSz="457200"/>
              <a:t>5</a:t>
            </a:fld>
            <a:endParaRPr lang="en-GB" dirty="0">
              <a:solidFill>
                <a:prstClr val="black">
                  <a:tint val="75000"/>
                </a:prstClr>
              </a:solidFill>
              <a:latin typeface="Calibri"/>
            </a:endParaRPr>
          </a:p>
        </p:txBody>
      </p:sp>
      <p:pic>
        <p:nvPicPr>
          <p:cNvPr id="6" name="Picture 5">
            <a:extLst>
              <a:ext uri="{FF2B5EF4-FFF2-40B4-BE49-F238E27FC236}">
                <a16:creationId xmlns:a16="http://schemas.microsoft.com/office/drawing/2014/main" id="{1FEA97A2-0850-4972-A753-CB40A8BDCBC5}"/>
              </a:ext>
            </a:extLst>
          </p:cNvPr>
          <p:cNvPicPr>
            <a:picLocks noChangeAspect="1"/>
          </p:cNvPicPr>
          <p:nvPr/>
        </p:nvPicPr>
        <p:blipFill rotWithShape="1">
          <a:blip r:embed="rId5"/>
          <a:srcRect b="17629"/>
          <a:stretch/>
        </p:blipFill>
        <p:spPr>
          <a:xfrm>
            <a:off x="7826835" y="5481197"/>
            <a:ext cx="2570765" cy="1224000"/>
          </a:xfrm>
          <a:prstGeom prst="rect">
            <a:avLst/>
          </a:prstGeom>
        </p:spPr>
      </p:pic>
      <p:sp>
        <p:nvSpPr>
          <p:cNvPr id="9" name="TextBox 8">
            <a:extLst>
              <a:ext uri="{FF2B5EF4-FFF2-40B4-BE49-F238E27FC236}">
                <a16:creationId xmlns:a16="http://schemas.microsoft.com/office/drawing/2014/main" id="{8F6E7F87-D485-45E3-91A5-E6C906A2167A}"/>
              </a:ext>
            </a:extLst>
          </p:cNvPr>
          <p:cNvSpPr txBox="1"/>
          <p:nvPr/>
        </p:nvSpPr>
        <p:spPr>
          <a:xfrm>
            <a:off x="7688836" y="5172301"/>
            <a:ext cx="1616510" cy="307777"/>
          </a:xfrm>
          <a:prstGeom prst="rect">
            <a:avLst/>
          </a:prstGeom>
          <a:noFill/>
        </p:spPr>
        <p:txBody>
          <a:bodyPr wrap="square" rtlCol="0">
            <a:spAutoFit/>
          </a:bodyPr>
          <a:lstStyle/>
          <a:p>
            <a:r>
              <a:rPr lang="en-GB" sz="1400" dirty="0">
                <a:solidFill>
                  <a:schemeClr val="accent2"/>
                </a:solidFill>
              </a:rPr>
              <a:t>Symbol gallery </a:t>
            </a:r>
          </a:p>
        </p:txBody>
      </p:sp>
      <p:pic>
        <p:nvPicPr>
          <p:cNvPr id="13" name="Picture 12">
            <a:extLst>
              <a:ext uri="{FF2B5EF4-FFF2-40B4-BE49-F238E27FC236}">
                <a16:creationId xmlns:a16="http://schemas.microsoft.com/office/drawing/2014/main" id="{BF5AEBCE-7B11-4E56-8FE1-56670F1B74D1}"/>
              </a:ext>
            </a:extLst>
          </p:cNvPr>
          <p:cNvPicPr>
            <a:picLocks noChangeAspect="1"/>
          </p:cNvPicPr>
          <p:nvPr/>
        </p:nvPicPr>
        <p:blipFill>
          <a:blip r:embed="rId6"/>
          <a:stretch>
            <a:fillRect/>
          </a:stretch>
        </p:blipFill>
        <p:spPr>
          <a:xfrm>
            <a:off x="1333907" y="5481197"/>
            <a:ext cx="2925536" cy="1224564"/>
          </a:xfrm>
          <a:prstGeom prst="rect">
            <a:avLst/>
          </a:prstGeom>
        </p:spPr>
      </p:pic>
      <p:sp>
        <p:nvSpPr>
          <p:cNvPr id="14" name="TextBox 13">
            <a:extLst>
              <a:ext uri="{FF2B5EF4-FFF2-40B4-BE49-F238E27FC236}">
                <a16:creationId xmlns:a16="http://schemas.microsoft.com/office/drawing/2014/main" id="{67A7D27C-B01A-4177-A15F-B3637F6CAD9B}"/>
              </a:ext>
            </a:extLst>
          </p:cNvPr>
          <p:cNvSpPr txBox="1"/>
          <p:nvPr/>
        </p:nvSpPr>
        <p:spPr>
          <a:xfrm>
            <a:off x="1235683" y="5172301"/>
            <a:ext cx="1616510" cy="307777"/>
          </a:xfrm>
          <a:prstGeom prst="rect">
            <a:avLst/>
          </a:prstGeom>
          <a:noFill/>
        </p:spPr>
        <p:txBody>
          <a:bodyPr wrap="square" rtlCol="0">
            <a:spAutoFit/>
          </a:bodyPr>
          <a:lstStyle/>
          <a:p>
            <a:r>
              <a:rPr lang="en-GB" sz="1400" dirty="0">
                <a:solidFill>
                  <a:schemeClr val="accent2"/>
                </a:solidFill>
              </a:rPr>
              <a:t>Templates</a:t>
            </a:r>
          </a:p>
        </p:txBody>
      </p:sp>
      <p:pic>
        <p:nvPicPr>
          <p:cNvPr id="16" name="Picture 15">
            <a:extLst>
              <a:ext uri="{FF2B5EF4-FFF2-40B4-BE49-F238E27FC236}">
                <a16:creationId xmlns:a16="http://schemas.microsoft.com/office/drawing/2014/main" id="{DE9080CD-C739-4129-93B0-8D0B196328C7}"/>
              </a:ext>
            </a:extLst>
          </p:cNvPr>
          <p:cNvPicPr>
            <a:picLocks noChangeAspect="1"/>
          </p:cNvPicPr>
          <p:nvPr/>
        </p:nvPicPr>
        <p:blipFill>
          <a:blip r:embed="rId7"/>
          <a:stretch>
            <a:fillRect/>
          </a:stretch>
        </p:blipFill>
        <p:spPr>
          <a:xfrm>
            <a:off x="4564437" y="5448629"/>
            <a:ext cx="2994472" cy="1224000"/>
          </a:xfrm>
          <a:prstGeom prst="rect">
            <a:avLst/>
          </a:prstGeom>
        </p:spPr>
      </p:pic>
      <p:sp>
        <p:nvSpPr>
          <p:cNvPr id="17" name="Rectangle 16">
            <a:extLst>
              <a:ext uri="{FF2B5EF4-FFF2-40B4-BE49-F238E27FC236}">
                <a16:creationId xmlns:a16="http://schemas.microsoft.com/office/drawing/2014/main" id="{C98665CC-8320-451B-B568-9D3034174E00}"/>
              </a:ext>
            </a:extLst>
          </p:cNvPr>
          <p:cNvSpPr/>
          <p:nvPr/>
        </p:nvSpPr>
        <p:spPr>
          <a:xfrm>
            <a:off x="9291377" y="1443236"/>
            <a:ext cx="2273448" cy="523220"/>
          </a:xfrm>
          <a:prstGeom prst="rect">
            <a:avLst/>
          </a:prstGeom>
          <a:noFill/>
        </p:spPr>
        <p:txBody>
          <a:bodyPr wrap="square" rtlCol="0">
            <a:spAutoFit/>
          </a:bodyPr>
          <a:lstStyle/>
          <a:p>
            <a:pPr defTabSz="914400"/>
            <a:r>
              <a:rPr lang="en-GB" sz="1400" kern="0" dirty="0">
                <a:solidFill>
                  <a:schemeClr val="accent4">
                    <a:lumMod val="50000"/>
                  </a:schemeClr>
                </a:solidFill>
              </a:rPr>
              <a:t>These modules contain support for making diagrams</a:t>
            </a:r>
          </a:p>
        </p:txBody>
      </p:sp>
      <p:pic>
        <p:nvPicPr>
          <p:cNvPr id="18" name="Picture 4" descr="Bilderesultat for light bulb free clipart">
            <a:extLst>
              <a:ext uri="{FF2B5EF4-FFF2-40B4-BE49-F238E27FC236}">
                <a16:creationId xmlns:a16="http://schemas.microsoft.com/office/drawing/2014/main" id="{517F4DEE-3F03-4A0F-A62B-AA1604066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12593" y="1582267"/>
            <a:ext cx="159386" cy="215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D33B39C-69DE-40FD-9234-9D7F545C01EF}"/>
              </a:ext>
            </a:extLst>
          </p:cNvPr>
          <p:cNvPicPr>
            <a:picLocks noChangeAspect="1"/>
          </p:cNvPicPr>
          <p:nvPr/>
        </p:nvPicPr>
        <p:blipFill>
          <a:blip r:embed="rId9"/>
          <a:stretch>
            <a:fillRect/>
          </a:stretch>
        </p:blipFill>
        <p:spPr>
          <a:xfrm>
            <a:off x="9053375" y="2045283"/>
            <a:ext cx="2880000" cy="1862970"/>
          </a:xfrm>
          <a:prstGeom prst="rect">
            <a:avLst/>
          </a:prstGeom>
        </p:spPr>
      </p:pic>
    </p:spTree>
    <p:extLst>
      <p:ext uri="{BB962C8B-B14F-4D97-AF65-F5344CB8AC3E}">
        <p14:creationId xmlns:p14="http://schemas.microsoft.com/office/powerpoint/2010/main" val="104320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p:cNvPicPr>
          <p:nvPr/>
        </p:nvPicPr>
        <p:blipFill rotWithShape="1">
          <a:blip r:embed="rId3" cstate="print">
            <a:extLst>
              <a:ext uri="{28A0092B-C50C-407E-A947-70E740481C1C}">
                <a14:useLocalDpi xmlns:a14="http://schemas.microsoft.com/office/drawing/2010/main" val="0"/>
              </a:ext>
            </a:extLst>
          </a:blip>
          <a:srcRect t="3897" b="34398"/>
          <a:stretch/>
        </p:blipFill>
        <p:spPr>
          <a:xfrm>
            <a:off x="-1" y="0"/>
            <a:ext cx="12192001" cy="5430103"/>
          </a:xfrm>
          <a:prstGeom prst="rect">
            <a:avLst/>
          </a:prstGeom>
        </p:spPr>
      </p:pic>
      <p:sp>
        <p:nvSpPr>
          <p:cNvPr id="2" name="Rektangel 1"/>
          <p:cNvSpPr/>
          <p:nvPr/>
        </p:nvSpPr>
        <p:spPr>
          <a:xfrm>
            <a:off x="6296025" y="5717654"/>
            <a:ext cx="4324350" cy="923330"/>
          </a:xfrm>
          <a:prstGeom prst="rect">
            <a:avLst/>
          </a:prstGeom>
        </p:spPr>
        <p:txBody>
          <a:bodyPr wrap="square">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1">
                    <a:lumMod val="75000"/>
                    <a:lumOff val="25000"/>
                  </a:schemeClr>
                </a:solidFill>
                <a:effectLst/>
                <a:uLnTx/>
                <a:uFillTx/>
                <a:latin typeface="Calibri"/>
                <a:ea typeface="+mn-ea"/>
                <a:cs typeface="+mn-cs"/>
              </a:rPr>
              <a:t>CJML is a visual language dedicated to modelling of  customer journeys, human behaviour and digital service processes</a:t>
            </a:r>
          </a:p>
        </p:txBody>
      </p:sp>
      <p:pic>
        <p:nvPicPr>
          <p:cNvPr id="15" name="Picture 14">
            <a:extLst>
              <a:ext uri="{FF2B5EF4-FFF2-40B4-BE49-F238E27FC236}">
                <a16:creationId xmlns:a16="http://schemas.microsoft.com/office/drawing/2014/main" id="{AC14AB0F-61B2-4DB6-965F-0F6E85E46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132" y="5819319"/>
            <a:ext cx="257143" cy="360000"/>
          </a:xfrm>
          <a:prstGeom prst="rect">
            <a:avLst/>
          </a:prstGeom>
        </p:spPr>
      </p:pic>
      <p:pic>
        <p:nvPicPr>
          <p:cNvPr id="16" name="Picture 15">
            <a:extLst>
              <a:ext uri="{FF2B5EF4-FFF2-40B4-BE49-F238E27FC236}">
                <a16:creationId xmlns:a16="http://schemas.microsoft.com/office/drawing/2014/main" id="{A0E2309F-BC4F-463B-9EA2-5D079D855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3721" y="5819319"/>
            <a:ext cx="270000" cy="360000"/>
          </a:xfrm>
          <a:prstGeom prst="rect">
            <a:avLst/>
          </a:prstGeom>
        </p:spPr>
      </p:pic>
      <p:pic>
        <p:nvPicPr>
          <p:cNvPr id="17" name="Picture 16">
            <a:extLst>
              <a:ext uri="{FF2B5EF4-FFF2-40B4-BE49-F238E27FC236}">
                <a16:creationId xmlns:a16="http://schemas.microsoft.com/office/drawing/2014/main" id="{61FB8742-C5F4-411B-A624-7246B1509F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310" y="5819319"/>
            <a:ext cx="270000" cy="360000"/>
          </a:xfrm>
          <a:prstGeom prst="rect">
            <a:avLst/>
          </a:prstGeom>
        </p:spPr>
      </p:pic>
      <p:pic>
        <p:nvPicPr>
          <p:cNvPr id="18" name="Picture 17">
            <a:extLst>
              <a:ext uri="{FF2B5EF4-FFF2-40B4-BE49-F238E27FC236}">
                <a16:creationId xmlns:a16="http://schemas.microsoft.com/office/drawing/2014/main" id="{BBAAB6D9-DC55-4B65-9346-DFA586BCDF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688" y="5819319"/>
            <a:ext cx="270000" cy="360000"/>
          </a:xfrm>
          <a:prstGeom prst="rect">
            <a:avLst/>
          </a:prstGeom>
        </p:spPr>
      </p:pic>
      <p:pic>
        <p:nvPicPr>
          <p:cNvPr id="19" name="Picture 18">
            <a:extLst>
              <a:ext uri="{FF2B5EF4-FFF2-40B4-BE49-F238E27FC236}">
                <a16:creationId xmlns:a16="http://schemas.microsoft.com/office/drawing/2014/main" id="{9F84D988-A691-4CD8-A97C-F78E886729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0899" y="5819319"/>
            <a:ext cx="270000" cy="360000"/>
          </a:xfrm>
          <a:prstGeom prst="rect">
            <a:avLst/>
          </a:prstGeom>
        </p:spPr>
      </p:pic>
      <p:sp>
        <p:nvSpPr>
          <p:cNvPr id="20" name="TextBox 19">
            <a:extLst>
              <a:ext uri="{FF2B5EF4-FFF2-40B4-BE49-F238E27FC236}">
                <a16:creationId xmlns:a16="http://schemas.microsoft.com/office/drawing/2014/main" id="{3BDC3710-3C47-4467-8292-2DA730BC221A}"/>
              </a:ext>
            </a:extLst>
          </p:cNvPr>
          <p:cNvSpPr txBox="1"/>
          <p:nvPr/>
        </p:nvSpPr>
        <p:spPr>
          <a:xfrm>
            <a:off x="1106805" y="6190605"/>
            <a:ext cx="795041"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Customer journey</a:t>
            </a:r>
          </a:p>
        </p:txBody>
      </p:sp>
      <p:sp>
        <p:nvSpPr>
          <p:cNvPr id="21" name="TextBox 20">
            <a:extLst>
              <a:ext uri="{FF2B5EF4-FFF2-40B4-BE49-F238E27FC236}">
                <a16:creationId xmlns:a16="http://schemas.microsoft.com/office/drawing/2014/main" id="{72C776B2-E4C3-402C-8B0E-C180BD2FD6CB}"/>
              </a:ext>
            </a:extLst>
          </p:cNvPr>
          <p:cNvSpPr txBox="1"/>
          <p:nvPr/>
        </p:nvSpPr>
        <p:spPr>
          <a:xfrm>
            <a:off x="2991816" y="6190605"/>
            <a:ext cx="808451"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Employee journey</a:t>
            </a:r>
          </a:p>
        </p:txBody>
      </p:sp>
      <p:sp>
        <p:nvSpPr>
          <p:cNvPr id="22" name="TextBox 21">
            <a:extLst>
              <a:ext uri="{FF2B5EF4-FFF2-40B4-BE49-F238E27FC236}">
                <a16:creationId xmlns:a16="http://schemas.microsoft.com/office/drawing/2014/main" id="{45C0B19F-266B-4450-8024-0051EA922735}"/>
              </a:ext>
            </a:extLst>
          </p:cNvPr>
          <p:cNvSpPr txBox="1"/>
          <p:nvPr/>
        </p:nvSpPr>
        <p:spPr>
          <a:xfrm>
            <a:off x="2078382"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User journey</a:t>
            </a:r>
          </a:p>
        </p:txBody>
      </p:sp>
      <p:sp>
        <p:nvSpPr>
          <p:cNvPr id="23" name="TextBox 22">
            <a:extLst>
              <a:ext uri="{FF2B5EF4-FFF2-40B4-BE49-F238E27FC236}">
                <a16:creationId xmlns:a16="http://schemas.microsoft.com/office/drawing/2014/main" id="{2D9DB81C-D603-4FBA-9848-96CE4B5F0032}"/>
              </a:ext>
            </a:extLst>
          </p:cNvPr>
          <p:cNvSpPr txBox="1"/>
          <p:nvPr/>
        </p:nvSpPr>
        <p:spPr>
          <a:xfrm>
            <a:off x="3976804"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Patient journey</a:t>
            </a:r>
          </a:p>
        </p:txBody>
      </p:sp>
      <p:sp>
        <p:nvSpPr>
          <p:cNvPr id="24" name="TextBox 23">
            <a:extLst>
              <a:ext uri="{FF2B5EF4-FFF2-40B4-BE49-F238E27FC236}">
                <a16:creationId xmlns:a16="http://schemas.microsoft.com/office/drawing/2014/main" id="{1E33716D-A1D2-4797-ACAC-504631823060}"/>
              </a:ext>
            </a:extLst>
          </p:cNvPr>
          <p:cNvSpPr txBox="1"/>
          <p:nvPr/>
        </p:nvSpPr>
        <p:spPr>
          <a:xfrm>
            <a:off x="4890239"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Citizen journey</a:t>
            </a:r>
          </a:p>
        </p:txBody>
      </p:sp>
      <p:sp>
        <p:nvSpPr>
          <p:cNvPr id="25" name="TextBox 24">
            <a:extLst>
              <a:ext uri="{FF2B5EF4-FFF2-40B4-BE49-F238E27FC236}">
                <a16:creationId xmlns:a16="http://schemas.microsoft.com/office/drawing/2014/main" id="{E706DABB-1EA5-4B26-A453-494ED62371FA}"/>
              </a:ext>
            </a:extLst>
          </p:cNvPr>
          <p:cNvSpPr txBox="1"/>
          <p:nvPr/>
        </p:nvSpPr>
        <p:spPr>
          <a:xfrm>
            <a:off x="4457276" y="-11287"/>
            <a:ext cx="7829894" cy="584775"/>
          </a:xfrm>
          <a:prstGeom prst="rect">
            <a:avLst/>
          </a:prstGeom>
          <a:noFill/>
        </p:spPr>
        <p:txBody>
          <a:bodyPr wrap="square">
            <a:spAutoFit/>
          </a:bodyPr>
          <a:lstStyle/>
          <a:p>
            <a:r>
              <a:rPr lang="en-GB" sz="3200" dirty="0"/>
              <a:t>C</a:t>
            </a:r>
            <a:r>
              <a:rPr lang="en-GB" sz="3200" cap="none" dirty="0"/>
              <a:t>JML - Customer Journey Modelling Language</a:t>
            </a:r>
            <a:endParaRPr lang="en-GB" sz="3200" dirty="0"/>
          </a:p>
        </p:txBody>
      </p:sp>
    </p:spTree>
    <p:extLst>
      <p:ext uri="{BB962C8B-B14F-4D97-AF65-F5344CB8AC3E}">
        <p14:creationId xmlns:p14="http://schemas.microsoft.com/office/powerpoint/2010/main" val="98719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8042532" cy="2622001"/>
          </a:xfrm>
        </p:spPr>
        <p:txBody>
          <a:bodyPr>
            <a:normAutofit/>
          </a:bodyPr>
          <a:lstStyle/>
          <a:p>
            <a:r>
              <a:rPr lang="en-GB" dirty="0"/>
              <a:t>Introducing CJML</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954183" y="3960000"/>
            <a:ext cx="8042532" cy="1558908"/>
          </a:xfrm>
        </p:spPr>
        <p:txBody>
          <a:bodyPr>
            <a:normAutofit/>
          </a:bodyPr>
          <a:lstStyle/>
          <a:p>
            <a:r>
              <a:rPr lang="en-GB" dirty="0"/>
              <a:t>Key facts</a:t>
            </a:r>
          </a:p>
          <a:p>
            <a:r>
              <a:rPr lang="en-GB" dirty="0"/>
              <a:t>Target group </a:t>
            </a:r>
          </a:p>
          <a:p>
            <a:r>
              <a:rPr lang="en-GB" dirty="0"/>
              <a:t>Development and origin</a:t>
            </a:r>
          </a:p>
        </p:txBody>
      </p:sp>
    </p:spTree>
    <p:extLst>
      <p:ext uri="{BB962C8B-B14F-4D97-AF65-F5344CB8AC3E}">
        <p14:creationId xmlns:p14="http://schemas.microsoft.com/office/powerpoint/2010/main" val="160888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facts I</a:t>
            </a:r>
          </a:p>
        </p:txBody>
      </p:sp>
      <p:sp>
        <p:nvSpPr>
          <p:cNvPr id="3" name="Content Placeholder 2"/>
          <p:cNvSpPr>
            <a:spLocks noGrp="1"/>
          </p:cNvSpPr>
          <p:nvPr>
            <p:ph idx="1"/>
          </p:nvPr>
        </p:nvSpPr>
        <p:spPr>
          <a:xfrm>
            <a:off x="954183" y="1548000"/>
            <a:ext cx="9834692" cy="3137211"/>
          </a:xfrm>
        </p:spPr>
        <p:txBody>
          <a:bodyPr>
            <a:normAutofit/>
          </a:bodyPr>
          <a:lstStyle/>
          <a:p>
            <a:r>
              <a:rPr lang="en-GB" dirty="0"/>
              <a:t>CJML is a formal language for specification and visualization of customer journeys and service processes.</a:t>
            </a:r>
          </a:p>
          <a:p>
            <a:r>
              <a:rPr lang="en-GB" dirty="0">
                <a:solidFill>
                  <a:schemeClr val="accent2"/>
                </a:solidFill>
              </a:rPr>
              <a:t>CJML is centred around humans and human activities</a:t>
            </a:r>
            <a:r>
              <a:rPr lang="en-GB" dirty="0"/>
              <a:t>, regardless of their role being a customer, user, citizen, consumer, patient, or employee.</a:t>
            </a:r>
          </a:p>
          <a:p>
            <a:r>
              <a:rPr lang="en-GB" dirty="0"/>
              <a:t>CJML consists of terminology, diagrams, methods and tools. </a:t>
            </a:r>
          </a:p>
          <a:p>
            <a:r>
              <a:rPr lang="en-GB" dirty="0"/>
              <a:t>The basic concepts of the language are customer journeys and touchpoints. </a:t>
            </a:r>
          </a:p>
        </p:txBody>
      </p:sp>
      <p:sp>
        <p:nvSpPr>
          <p:cNvPr id="4" name="Slide Number Placeholder 3"/>
          <p:cNvSpPr>
            <a:spLocks noGrp="1"/>
          </p:cNvSpPr>
          <p:nvPr>
            <p:ph type="sldNum" sz="quarter" idx="12"/>
          </p:nvPr>
        </p:nvSpPr>
        <p:spPr/>
        <p:txBody>
          <a:bodyPr/>
          <a:lstStyle/>
          <a:p>
            <a:pPr defTabSz="457200"/>
            <a:fld id="{C3BFA56D-298E-294D-B4E1-2047B637E858}" type="slidenum">
              <a:rPr lang="en-GB" smtClean="0">
                <a:solidFill>
                  <a:prstClr val="black">
                    <a:tint val="75000"/>
                  </a:prstClr>
                </a:solidFill>
                <a:latin typeface="Calibri"/>
              </a:rPr>
              <a:pPr defTabSz="457200"/>
              <a:t>8</a:t>
            </a:fld>
            <a:endParaRPr lang="en-GB" dirty="0">
              <a:solidFill>
                <a:prstClr val="black">
                  <a:tint val="75000"/>
                </a:prstClr>
              </a:solidFill>
              <a:latin typeface="Calibri"/>
            </a:endParaRPr>
          </a:p>
        </p:txBody>
      </p:sp>
      <p:pic>
        <p:nvPicPr>
          <p:cNvPr id="16" name="Picture 15"/>
          <p:cNvPicPr>
            <a:picLocks noChangeAspect="1"/>
          </p:cNvPicPr>
          <p:nvPr/>
        </p:nvPicPr>
        <p:blipFill>
          <a:blip r:embed="rId3"/>
          <a:stretch>
            <a:fillRect/>
          </a:stretch>
        </p:blipFill>
        <p:spPr>
          <a:xfrm>
            <a:off x="1403125" y="4685211"/>
            <a:ext cx="4656848" cy="1660546"/>
          </a:xfrm>
          <a:prstGeom prst="rect">
            <a:avLst/>
          </a:prstGeom>
        </p:spPr>
      </p:pic>
      <p:pic>
        <p:nvPicPr>
          <p:cNvPr id="6" name="Picture 5">
            <a:extLst>
              <a:ext uri="{FF2B5EF4-FFF2-40B4-BE49-F238E27FC236}">
                <a16:creationId xmlns:a16="http://schemas.microsoft.com/office/drawing/2014/main" id="{D16DEF1B-D15C-45F8-82A2-BC06D8281CA1}"/>
              </a:ext>
            </a:extLst>
          </p:cNvPr>
          <p:cNvPicPr>
            <a:picLocks noChangeAspect="1"/>
          </p:cNvPicPr>
          <p:nvPr/>
        </p:nvPicPr>
        <p:blipFill>
          <a:blip r:embed="rId4"/>
          <a:stretch>
            <a:fillRect/>
          </a:stretch>
        </p:blipFill>
        <p:spPr>
          <a:xfrm>
            <a:off x="7566110" y="244820"/>
            <a:ext cx="4245686" cy="825072"/>
          </a:xfrm>
          <a:prstGeom prst="rect">
            <a:avLst/>
          </a:prstGeom>
        </p:spPr>
      </p:pic>
      <p:sp>
        <p:nvSpPr>
          <p:cNvPr id="8" name="Rectangle 7">
            <a:extLst>
              <a:ext uri="{FF2B5EF4-FFF2-40B4-BE49-F238E27FC236}">
                <a16:creationId xmlns:a16="http://schemas.microsoft.com/office/drawing/2014/main" id="{24EC9346-C460-4407-9E5B-ACD55DDDF709}"/>
              </a:ext>
            </a:extLst>
          </p:cNvPr>
          <p:cNvSpPr/>
          <p:nvPr/>
        </p:nvSpPr>
        <p:spPr>
          <a:xfrm>
            <a:off x="7274072" y="5013812"/>
            <a:ext cx="3636584" cy="830997"/>
          </a:xfrm>
          <a:prstGeom prst="rect">
            <a:avLst/>
          </a:prstGeom>
          <a:noFill/>
        </p:spPr>
        <p:txBody>
          <a:bodyPr wrap="square" rtlCol="0">
            <a:spAutoFit/>
          </a:bodyPr>
          <a:lstStyle/>
          <a:p>
            <a:r>
              <a:rPr lang="en-GB" sz="1600" dirty="0">
                <a:solidFill>
                  <a:schemeClr val="accent4">
                    <a:lumMod val="50000"/>
                  </a:schemeClr>
                </a:solidFill>
              </a:rPr>
              <a:t>CJML is a domain specific language for detailed and unambiguous modelling of customer journeys and service processes. </a:t>
            </a:r>
          </a:p>
        </p:txBody>
      </p:sp>
      <p:pic>
        <p:nvPicPr>
          <p:cNvPr id="9" name="Picture 4" descr="Bilderesultat for light bulb free clipart">
            <a:extLst>
              <a:ext uri="{FF2B5EF4-FFF2-40B4-BE49-F238E27FC236}">
                <a16:creationId xmlns:a16="http://schemas.microsoft.com/office/drawing/2014/main" id="{832C5B97-555F-43A6-8D3B-650680A44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75491" y="5094815"/>
            <a:ext cx="159386"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6612E6C-78A0-4623-ACFF-02B91883EA81}"/>
              </a:ext>
            </a:extLst>
          </p:cNvPr>
          <p:cNvGrpSpPr/>
          <p:nvPr/>
        </p:nvGrpSpPr>
        <p:grpSpPr>
          <a:xfrm>
            <a:off x="1454210" y="6520740"/>
            <a:ext cx="8104912" cy="200677"/>
            <a:chOff x="1454210" y="6520740"/>
            <a:chExt cx="8104912" cy="200677"/>
          </a:xfrm>
        </p:grpSpPr>
        <p:sp>
          <p:nvSpPr>
            <p:cNvPr id="10" name="AutoShape 63">
              <a:extLst>
                <a:ext uri="{FF2B5EF4-FFF2-40B4-BE49-F238E27FC236}">
                  <a16:creationId xmlns:a16="http://schemas.microsoft.com/office/drawing/2014/main" id="{0D0CF682-6377-4D33-97FB-053833B208CD}"/>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Introducing CJML</a:t>
              </a:r>
            </a:p>
          </p:txBody>
        </p:sp>
        <p:sp>
          <p:nvSpPr>
            <p:cNvPr id="11" name="AutoShape 64">
              <a:extLst>
                <a:ext uri="{FF2B5EF4-FFF2-40B4-BE49-F238E27FC236}">
                  <a16:creationId xmlns:a16="http://schemas.microsoft.com/office/drawing/2014/main" id="{F9BA4B19-D44D-40A6-94A2-75945B79F040}"/>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2" name="AutoShape 65">
              <a:extLst>
                <a:ext uri="{FF2B5EF4-FFF2-40B4-BE49-F238E27FC236}">
                  <a16:creationId xmlns:a16="http://schemas.microsoft.com/office/drawing/2014/main" id="{F2155D82-05BD-477D-B288-82850702667B}"/>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3" name="AutoShape 64">
              <a:extLst>
                <a:ext uri="{FF2B5EF4-FFF2-40B4-BE49-F238E27FC236}">
                  <a16:creationId xmlns:a16="http://schemas.microsoft.com/office/drawing/2014/main" id="{1C1FC829-2EE8-4672-A95D-9202026F925E}"/>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93019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facts II</a:t>
            </a:r>
          </a:p>
        </p:txBody>
      </p:sp>
      <p:sp>
        <p:nvSpPr>
          <p:cNvPr id="3" name="Content Placeholder 2"/>
          <p:cNvSpPr>
            <a:spLocks noGrp="1"/>
          </p:cNvSpPr>
          <p:nvPr>
            <p:ph idx="1"/>
          </p:nvPr>
        </p:nvSpPr>
        <p:spPr>
          <a:xfrm>
            <a:off x="954182" y="1548000"/>
            <a:ext cx="10291180" cy="4283999"/>
          </a:xfrm>
        </p:spPr>
        <p:txBody>
          <a:bodyPr/>
          <a:lstStyle/>
          <a:p>
            <a:r>
              <a:rPr lang="en-GB" dirty="0"/>
              <a:t>CJML addresses the detailed interactions between </a:t>
            </a:r>
          </a:p>
          <a:p>
            <a:pPr lvl="1"/>
            <a:r>
              <a:rPr lang="en-GB" dirty="0"/>
              <a:t>a human and one or more service providers</a:t>
            </a:r>
          </a:p>
          <a:p>
            <a:pPr lvl="1"/>
            <a:r>
              <a:rPr lang="en-GB" dirty="0"/>
              <a:t>or a network of users and service providers (C2C, B2C, B2B2C etc)</a:t>
            </a:r>
          </a:p>
          <a:p>
            <a:r>
              <a:rPr lang="en-GB" dirty="0"/>
              <a:t>CJML describes service processes in two states: </a:t>
            </a:r>
          </a:p>
          <a:p>
            <a:pPr lvl="1"/>
            <a:r>
              <a:rPr lang="en-GB" dirty="0"/>
              <a:t>The hypothetical state (planned journey)  </a:t>
            </a:r>
          </a:p>
          <a:p>
            <a:pPr lvl="1"/>
            <a:r>
              <a:rPr lang="en-GB" dirty="0"/>
              <a:t>In a real context (actual journey). </a:t>
            </a: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C3BFA56D-298E-294D-B4E1-2047B637E858}" type="slidenum">
              <a:rPr lang="en-GB" smtClean="0"/>
              <a:pPr/>
              <a:t>9</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310" y="4762132"/>
            <a:ext cx="3935805" cy="5933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590" y="4762131"/>
            <a:ext cx="4129672" cy="144565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029" y="5015695"/>
            <a:ext cx="149070" cy="198759"/>
          </a:xfrm>
          <a:prstGeom prst="rect">
            <a:avLst/>
          </a:prstGeom>
        </p:spPr>
      </p:pic>
      <p:sp>
        <p:nvSpPr>
          <p:cNvPr id="10" name="TextBox 9"/>
          <p:cNvSpPr txBox="1"/>
          <p:nvPr/>
        </p:nvSpPr>
        <p:spPr>
          <a:xfrm>
            <a:off x="1235159" y="4455577"/>
            <a:ext cx="1924216" cy="338554"/>
          </a:xfrm>
          <a:prstGeom prst="rect">
            <a:avLst/>
          </a:prstGeom>
          <a:noFill/>
        </p:spPr>
        <p:txBody>
          <a:bodyPr wrap="square" rtlCol="0">
            <a:spAutoFit/>
          </a:bodyPr>
          <a:lstStyle/>
          <a:p>
            <a:r>
              <a:rPr lang="en-GB" sz="1600" dirty="0">
                <a:solidFill>
                  <a:srgbClr val="00ADEE"/>
                </a:solidFill>
              </a:rPr>
              <a:t>Planned journey</a:t>
            </a:r>
          </a:p>
        </p:txBody>
      </p:sp>
      <p:sp>
        <p:nvSpPr>
          <p:cNvPr id="11" name="TextBox 10"/>
          <p:cNvSpPr txBox="1"/>
          <p:nvPr/>
        </p:nvSpPr>
        <p:spPr>
          <a:xfrm>
            <a:off x="6054834" y="4455577"/>
            <a:ext cx="1924216" cy="338554"/>
          </a:xfrm>
          <a:prstGeom prst="rect">
            <a:avLst/>
          </a:prstGeom>
          <a:noFill/>
        </p:spPr>
        <p:txBody>
          <a:bodyPr wrap="square" rtlCol="0">
            <a:spAutoFit/>
          </a:bodyPr>
          <a:lstStyle/>
          <a:p>
            <a:r>
              <a:rPr lang="en-GB" sz="1600" dirty="0">
                <a:solidFill>
                  <a:srgbClr val="00ADEE"/>
                </a:solidFill>
              </a:rPr>
              <a:t>Actual journey</a:t>
            </a:r>
          </a:p>
        </p:txBody>
      </p:sp>
      <p:grpSp>
        <p:nvGrpSpPr>
          <p:cNvPr id="5" name="Group 4">
            <a:extLst>
              <a:ext uri="{FF2B5EF4-FFF2-40B4-BE49-F238E27FC236}">
                <a16:creationId xmlns:a16="http://schemas.microsoft.com/office/drawing/2014/main" id="{1D9E2BF8-BC54-49DE-B83E-820B0F3748A0}"/>
              </a:ext>
            </a:extLst>
          </p:cNvPr>
          <p:cNvGrpSpPr/>
          <p:nvPr/>
        </p:nvGrpSpPr>
        <p:grpSpPr>
          <a:xfrm>
            <a:off x="1454210" y="6520740"/>
            <a:ext cx="8104912" cy="200677"/>
            <a:chOff x="1454210" y="6520740"/>
            <a:chExt cx="8104912" cy="200677"/>
          </a:xfrm>
        </p:grpSpPr>
        <p:sp>
          <p:nvSpPr>
            <p:cNvPr id="12" name="AutoShape 63">
              <a:extLst>
                <a:ext uri="{FF2B5EF4-FFF2-40B4-BE49-F238E27FC236}">
                  <a16:creationId xmlns:a16="http://schemas.microsoft.com/office/drawing/2014/main" id="{B99FDC5C-5E40-472D-B3CC-722ADAAA4248}"/>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Introducing CJML</a:t>
              </a:r>
            </a:p>
          </p:txBody>
        </p:sp>
        <p:sp>
          <p:nvSpPr>
            <p:cNvPr id="13" name="AutoShape 64">
              <a:extLst>
                <a:ext uri="{FF2B5EF4-FFF2-40B4-BE49-F238E27FC236}">
                  <a16:creationId xmlns:a16="http://schemas.microsoft.com/office/drawing/2014/main" id="{DB9C7922-D3A6-4A2E-9669-EE998CA802DE}"/>
                </a:ext>
              </a:extLst>
            </p:cNvPr>
            <p:cNvSpPr>
              <a:spLocks noChangeArrowheads="1"/>
            </p:cNvSpPr>
            <p:nvPr/>
          </p:nvSpPr>
          <p:spPr bwMode="auto">
            <a:xfrm>
              <a:off x="3029756" y="6520740"/>
              <a:ext cx="2946273"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Theoretical foundation and modelling approach</a:t>
              </a:r>
            </a:p>
          </p:txBody>
        </p:sp>
        <p:sp>
          <p:nvSpPr>
            <p:cNvPr id="14" name="AutoShape 65">
              <a:extLst>
                <a:ext uri="{FF2B5EF4-FFF2-40B4-BE49-F238E27FC236}">
                  <a16:creationId xmlns:a16="http://schemas.microsoft.com/office/drawing/2014/main" id="{15386A9A-0272-4431-BE15-DE82C1082A85}"/>
                </a:ext>
              </a:extLst>
            </p:cNvPr>
            <p:cNvSpPr>
              <a:spLocks noChangeArrowheads="1"/>
            </p:cNvSpPr>
            <p:nvPr/>
          </p:nvSpPr>
          <p:spPr bwMode="auto">
            <a:xfrm>
              <a:off x="5967575"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lang="en-GB" sz="1000" kern="0" dirty="0">
                  <a:solidFill>
                    <a:schemeClr val="bg1">
                      <a:lumMod val="50000"/>
                    </a:schemeClr>
                  </a:solidFill>
                  <a:cs typeface="Arial" charset="0"/>
                </a:rPr>
                <a:t>A quick tour of CJML</a:t>
              </a:r>
              <a:endParaRPr kumimoji="0" lang="en-GB" sz="1000" b="0" i="0" u="none" strike="noStrike" kern="0" cap="none" spc="0" normalizeH="0" baseline="0" noProof="0" dirty="0">
                <a:ln>
                  <a:noFill/>
                </a:ln>
                <a:solidFill>
                  <a:schemeClr val="bg1">
                    <a:lumMod val="50000"/>
                  </a:schemeClr>
                </a:solidFill>
                <a:effectLst/>
                <a:uLnTx/>
                <a:uFillTx/>
                <a:cs typeface="Arial" charset="0"/>
              </a:endParaRPr>
            </a:p>
          </p:txBody>
        </p:sp>
        <p:sp>
          <p:nvSpPr>
            <p:cNvPr id="15" name="AutoShape 64">
              <a:extLst>
                <a:ext uri="{FF2B5EF4-FFF2-40B4-BE49-F238E27FC236}">
                  <a16:creationId xmlns:a16="http://schemas.microsoft.com/office/drawing/2014/main" id="{A1D7655F-75F7-4681-A924-EC386DB42054}"/>
                </a:ext>
              </a:extLst>
            </p:cNvPr>
            <p:cNvSpPr>
              <a:spLocks noChangeArrowheads="1"/>
            </p:cNvSpPr>
            <p:nvPr/>
          </p:nvSpPr>
          <p:spPr bwMode="auto">
            <a:xfrm>
              <a:off x="790312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From scenario to journey</a:t>
              </a:r>
            </a:p>
          </p:txBody>
        </p:sp>
      </p:grpSp>
    </p:spTree>
    <p:extLst>
      <p:ext uri="{BB962C8B-B14F-4D97-AF65-F5344CB8AC3E}">
        <p14:creationId xmlns:p14="http://schemas.microsoft.com/office/powerpoint/2010/main" val="2661338995"/>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WorkflowStatus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CE65023264FCD64B871BA94BB86DE225" ma:contentTypeVersion="44" ma:contentTypeDescription="Opprett et nytt dokument." ma:contentTypeScope="" ma:versionID="4fb3857740733bb8d6bc803c4c994c7d">
  <xsd:schema xmlns:xsd="http://www.w3.org/2001/XMLSchema" xmlns:xs="http://www.w3.org/2001/XMLSchema" xmlns:p="http://schemas.microsoft.com/office/2006/metadata/properties" xmlns:ns2="8bbd4995-53b7-43e2-b62f-10947586ac31" xmlns:ns3="1edf0c46-a6f9-4131-a921-71012b14023b" targetNamespace="http://schemas.microsoft.com/office/2006/metadata/properties" ma:root="true" ma:fieldsID="ebb0ba802787a50851ce38bf4904c9b7" ns2:_="" ns3:_="">
    <xsd:import namespace="8bbd4995-53b7-43e2-b62f-10947586ac31"/>
    <xsd:import namespace="1edf0c46-a6f9-4131-a921-71012b14023b"/>
    <xsd:element name="properties">
      <xsd:complexType>
        <xsd:sequence>
          <xsd:element name="documentManagement">
            <xsd:complexType>
              <xsd:all>
                <xsd:element ref="ns2:ArchiveStatus" minOccurs="0"/>
                <xsd:element ref="ns2:CorpWorkflowApproval" minOccurs="0"/>
                <xsd:element ref="ns2:CorpWorkflowFeedback" minOccurs="0"/>
                <xsd:element ref="ns2:CorpWorkflowStatus"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WorkflowStatus" ma:index="11" nillable="true" ma:displayName="Status arbeidsflyt" ma:internalName="CorpWorkflowStatus">
      <xsd:simpleType>
        <xsd:restriction base="dms:Text">
          <xsd:maxLength value="255"/>
        </xsd:restriction>
      </xsd:simpleType>
    </xsd:element>
    <xsd:element name="CorpSiteProjectNumber" ma:index="12" nillable="true" ma:displayName="Prosjektnummer" ma:default="" ma:internalName="CorpSiteProjectNumber">
      <xsd:simpleType>
        <xsd:restriction base="dms:Text">
          <xsd:maxLength value="255"/>
        </xsd:restriction>
      </xsd:simpleType>
    </xsd:element>
    <xsd:element name="CorpSiteProjectName" ma:index="13" nillable="true" ma:displayName="Prosjektnavn" ma:internalName="CorpSiteProjectName">
      <xsd:simpleType>
        <xsd:restriction base="dms:Text">
          <xsd:maxLength value="255"/>
        </xsd:restriction>
      </xsd:simpleType>
    </xsd:element>
    <xsd:element name="CorpSiteSubTitle" ma:index="14" nillable="true" ma:displayName="Undertittel" ma:internalName="CorpSiteSubTitle">
      <xsd:simpleType>
        <xsd:restriction base="dms:Text">
          <xsd:maxLength value="255"/>
        </xsd:restriction>
      </xsd:simpleType>
    </xsd:element>
    <xsd:element name="CorpSiteAccess" ma:index="15"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6"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7" nillable="true" ma:displayName="Tags" ma:internalName="CorpSiteTags">
      <xsd:simpleType>
        <xsd:restriction base="dms:Text">
          <xsd:maxLength value="255"/>
        </xsd:restriction>
      </xsd:simpleType>
    </xsd:element>
    <xsd:element name="CorpSiteProjectQA" ma:index="18"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9"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20"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1" nillable="true" ma:displayName="Rapport nummer" ma:internalName="CorpSiteReportNumber">
      <xsd:simpleType>
        <xsd:restriction base="dms:Text">
          <xsd:maxLength value="255"/>
        </xsd:restriction>
      </xsd:simpleType>
    </xsd:element>
    <xsd:element name="CorpSiteISBN" ma:index="22" nillable="true" ma:displayName="ISBN" ma:internalName="CorpSiteISBN">
      <xsd:simpleType>
        <xsd:restriction base="dms:Text">
          <xsd:maxLength value="255"/>
        </xsd:restriction>
      </xsd:simpleType>
    </xsd:element>
    <xsd:element name="CorpSiteCoAuthors" ma:index="23" nillable="true" ma:displayName="Medforfattere" ma:internalName="CorpSiteCoAuthors">
      <xsd:simpleType>
        <xsd:restriction base="dms:Text">
          <xsd:maxLength value="255"/>
        </xsd:restriction>
      </xsd:simpleType>
    </xsd:element>
    <xsd:element name="CorpSiteRecipientCompany" ma:index="24" nillable="true" ma:displayName="Mottakende selskap" ma:internalName="CorpSiteRecipientCompany">
      <xsd:simpleType>
        <xsd:restriction base="dms:Text">
          <xsd:maxLength value="255"/>
        </xsd:restriction>
      </xsd:simpleType>
    </xsd:element>
    <xsd:element name="CorpSiteRecipientPerson" ma:index="25" nillable="true" ma:displayName="Mottakende person" ma:internalName="CorpSiteRecipientPerson">
      <xsd:simpleType>
        <xsd:restriction base="dms:Text">
          <xsd:maxLength value="255"/>
        </xsd:restriction>
      </xsd:simpleType>
    </xsd:element>
    <xsd:element name="CorpSiteOurRef" ma:index="26" nillable="true" ma:displayName="Vår ref" ma:internalName="CorpSiteOurRef">
      <xsd:simpleType>
        <xsd:restriction base="dms:Text">
          <xsd:maxLength value="255"/>
        </xsd:restriction>
      </xsd:simpleType>
    </xsd:element>
    <xsd:element name="CorpSiteDocumentAuthor" ma:index="27"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8" nillable="true" ma:displayName="Adresse" ma:internalName="CorpSiteZipAddress">
      <xsd:simpleType>
        <xsd:restriction base="dms:Note">
          <xsd:maxLength value="255"/>
        </xsd:restriction>
      </xsd:simpleType>
    </xsd:element>
    <xsd:element name="CorpSiteZipContact" ma:index="29" nillable="true" ma:displayName="Kontakt" ma:internalName="CorpSiteZipContact">
      <xsd:simpleType>
        <xsd:restriction base="dms:Note">
          <xsd:maxLength value="255"/>
        </xsd:restriction>
      </xsd:simpleType>
    </xsd:element>
    <xsd:element name="CorpSiteVATNumber" ma:index="30" nillable="true" ma:displayName="Foretaksnummer" ma:internalName="CorpSiteVATNumber">
      <xsd:simpleType>
        <xsd:restriction base="dms:Text">
          <xsd:maxLength value="255"/>
        </xsd:restriction>
      </xsd:simpleType>
    </xsd:element>
    <xsd:element name="CorpSiteInstituteEmail" ma:index="31" nillable="true" ma:displayName="E-post institutt" ma:internalName="CorpSiteInstituteEmail">
      <xsd:simpleType>
        <xsd:restriction base="dms:Text">
          <xsd:maxLength value="255"/>
        </xsd:restriction>
      </xsd:simpleType>
    </xsd:element>
    <xsd:element name="CorpDocPageClassificationNbNo" ma:index="32"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3"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4"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5"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6" nillable="true" ma:displayName="InstituteEng" ma:internalName="CorpSiteInstituteEnUs">
      <xsd:simpleType>
        <xsd:restriction base="dms:Text">
          <xsd:maxLength value="255"/>
        </xsd:restriction>
      </xsd:simpleType>
    </xsd:element>
    <xsd:element name="CorpSiteInstitutePhone" ma:index="37" nillable="true" ma:displayName="Institutt telefon" ma:internalName="CorpSiteInstitutePhone">
      <xsd:simpleType>
        <xsd:restriction base="dms:Text">
          <xsd:maxLength value="255"/>
        </xsd:restriction>
      </xsd:simpleType>
    </xsd:element>
    <xsd:element name="CorpSiteDocLanguage" ma:index="38" nillable="true" ma:displayName="Språk" ma:internalName="CorpSiteDocLanguage">
      <xsd:simpleType>
        <xsd:restriction base="dms:Text">
          <xsd:maxLength value="255"/>
        </xsd:restriction>
      </xsd:simpleType>
    </xsd:element>
    <xsd:element name="CorpDocInstitute" ma:index="39" nillable="true" ma:displayName="Institutt" ma:internalName="CorpDocInstitute">
      <xsd:simpleType>
        <xsd:restriction base="dms:Text">
          <xsd:maxLength value="255"/>
        </xsd:restriction>
      </xsd:simpleType>
    </xsd:element>
    <xsd:element name="CorpDocVersion" ma:index="40" nillable="true" ma:displayName="Versjon" ma:internalName="CorpDoc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f0c46-a6f9-4131-a921-71012b14023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AutoTags" ma:index="45" nillable="true" ma:displayName="Tags" ma:internalName="MediaServiceAutoTags"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CF847F-4A28-49B2-A1F7-59D8472A59B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df0c46-a6f9-4131-a921-71012b14023b"/>
    <ds:schemaRef ds:uri="8bbd4995-53b7-43e2-b62f-10947586ac31"/>
    <ds:schemaRef ds:uri="http://www.w3.org/XML/1998/namespace"/>
    <ds:schemaRef ds:uri="http://purl.org/dc/dcmitype/"/>
  </ds:schemaRefs>
</ds:datastoreItem>
</file>

<file path=customXml/itemProps2.xml><?xml version="1.0" encoding="utf-8"?>
<ds:datastoreItem xmlns:ds="http://schemas.openxmlformats.org/officeDocument/2006/customXml" ds:itemID="{BDA958BC-52CD-4961-A5C1-0542E87A0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1edf0c46-a6f9-4131-a921-71012b140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7BB5E2-2F5E-4824-9F8B-B46FC1F50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SINTEF Presentation</Template>
  <TotalTime>12681</TotalTime>
  <Words>5290</Words>
  <Application>Microsoft Office PowerPoint</Application>
  <PresentationFormat>Widescreen</PresentationFormat>
  <Paragraphs>621</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CMR9</vt:lpstr>
      <vt:lpstr>Georgia</vt:lpstr>
      <vt:lpstr>Segoe UI</vt:lpstr>
      <vt:lpstr>Wingdings</vt:lpstr>
      <vt:lpstr>SINTEF Lys</vt:lpstr>
      <vt:lpstr>SINTEF Mørk</vt:lpstr>
      <vt:lpstr>Introduction CJML - Customer Journey Modelling Language  </vt:lpstr>
      <vt:lpstr>Overview of CJML resources</vt:lpstr>
      <vt:lpstr>Content</vt:lpstr>
      <vt:lpstr>Who can use this material?</vt:lpstr>
      <vt:lpstr>Additional CJML resources</vt:lpstr>
      <vt:lpstr>PowerPoint Presentation</vt:lpstr>
      <vt:lpstr>Introducing CJML</vt:lpstr>
      <vt:lpstr>Key facts I</vt:lpstr>
      <vt:lpstr>Key facts II</vt:lpstr>
      <vt:lpstr>Key facts III</vt:lpstr>
      <vt:lpstr>Target group</vt:lpstr>
      <vt:lpstr>Development and origin</vt:lpstr>
      <vt:lpstr>Theoretical foundation and modelling approach</vt:lpstr>
      <vt:lpstr>Two states of a service process </vt:lpstr>
      <vt:lpstr>The three types of customer journeys</vt:lpstr>
      <vt:lpstr>Customer journey</vt:lpstr>
      <vt:lpstr>Example – generic journeys for on-boarding customers</vt:lpstr>
      <vt:lpstr>Example – actual journey</vt:lpstr>
      <vt:lpstr>Modelling of communication points</vt:lpstr>
      <vt:lpstr>What is a customer journey?</vt:lpstr>
      <vt:lpstr>Who are involved in a customer journey?</vt:lpstr>
      <vt:lpstr>Touchpoints are the "atoms" of a journey</vt:lpstr>
      <vt:lpstr>Communication points</vt:lpstr>
      <vt:lpstr>Touchpoint typology</vt:lpstr>
      <vt:lpstr>Touchpoint typology</vt:lpstr>
      <vt:lpstr>Extra: Delineation of steps</vt:lpstr>
      <vt:lpstr>Extra: Communication point or action?</vt:lpstr>
      <vt:lpstr>A quick tour of CJML</vt:lpstr>
      <vt:lpstr>Overview - diagram types</vt:lpstr>
      <vt:lpstr>Example: Referral to a specialist</vt:lpstr>
      <vt:lpstr>Comparison of diagram types</vt:lpstr>
      <vt:lpstr>Customer/User experience</vt:lpstr>
      <vt:lpstr>Customer/User experience </vt:lpstr>
      <vt:lpstr>From scenario to journey</vt:lpstr>
      <vt:lpstr>Example – alarm service </vt:lpstr>
      <vt:lpstr>Detailed business scenario</vt:lpstr>
      <vt:lpstr>User scenario: Tina's journey</vt:lpstr>
      <vt:lpstr>A model of Tina's actual journey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dc:description>template by officeconsult.no</dc:description>
  <cp:lastModifiedBy>Ragnhild Halvorsrud</cp:lastModifiedBy>
  <cp:revision>13</cp:revision>
  <cp:lastPrinted>2020-06-29T10:48:45Z</cp:lastPrinted>
  <dcterms:created xsi:type="dcterms:W3CDTF">2019-08-07T07:34:58Z</dcterms:created>
  <dcterms:modified xsi:type="dcterms:W3CDTF">2021-03-26T18:23:19Z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0x01010031B82B69D2361148B4D8F7EC156802130800CE65023264FCD64B871BA94BB86DE225</vt:lpwstr>
  </property>
  <property fmtid="{D5CDD505-2E9C-101B-9397-08002B2CF9AE}" pid="4" name="_MarkAsFinal">
    <vt:bool>true</vt:bool>
  </property>
</Properties>
</file>